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27.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_rels/notesSlide27.xml.rels" ContentType="application/vnd.openxmlformats-package.relationships+xml"/>
  <Override PartName="/ppt/notesSlides/_rels/notesSlide26.xml.rels" ContentType="application/vnd.openxmlformats-package.relationships+xml"/>
  <Override PartName="/ppt/notesSlides/_rels/notesSlide22.xml.rels" ContentType="application/vnd.openxmlformats-package.relationships+xml"/>
  <Override PartName="/ppt/notesSlides/_rels/notesSlide18.xml.rels" ContentType="application/vnd.openxmlformats-package.relationships+xml"/>
  <Override PartName="/ppt/notesSlides/_rels/notesSlide5.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charts/chart1.xml" ContentType="application/vnd.openxmlformats-officedocument.drawingml.chart+xml"/>
  <Override PartName="/ppt/slides/_rels/slide29.xml.rels" ContentType="application/vnd.openxmlformats-package.relationships+xml"/>
  <Override PartName="/ppt/slides/_rels/slide28.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26.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13.xml.rels" ContentType="application/vnd.openxmlformats-package.relationships+xml"/>
  <Override PartName="/ppt/slides/_rels/slide27.xml.rels" ContentType="application/vnd.openxmlformats-package.relationships+xml"/>
  <Override PartName="/ppt/slides/_rels/slide20.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6.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9.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95.xml" ContentType="application/vnd.openxmlformats-officedocument.presentationml.slideLayout+xml"/>
  <Override PartName="/ppt/slideLayouts/slideLayout84.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92.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2.xml" ContentType="application/vnd.openxmlformats-officedocument.presentationml.slideLayout+xml"/>
  <Override PartName="/ppt/slideLayouts/slideLayout69.xml" ContentType="application/vnd.openxmlformats-officedocument.presentationml.slideLayout+xml"/>
  <Override PartName="/ppt/slideLayouts/slideLayout67.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9.xml" ContentType="application/vnd.openxmlformats-officedocument.presentationml.slideLayout+xml"/>
  <Override PartName="/ppt/slideLayouts/slideLayout55.xml" ContentType="application/vnd.openxmlformats-officedocument.presentationml.slideLayout+xml"/>
  <Override PartName="/ppt/slideLayouts/slideLayout60.xml" ContentType="application/vnd.openxmlformats-officedocument.presentationml.slideLayout+xml"/>
  <Override PartName="/ppt/slideLayouts/slideLayout87.xml" ContentType="application/vnd.openxmlformats-officedocument.presentationml.slideLayout+xml"/>
  <Override PartName="/ppt/slideLayouts/slideLayout51.xml" ContentType="application/vnd.openxmlformats-officedocument.presentationml.slideLayout+xml"/>
  <Override PartName="/ppt/slideLayouts/slideLayout46.xml" ContentType="application/vnd.openxmlformats-officedocument.presentationml.slideLayout+xml"/>
  <Override PartName="/ppt/slideLayouts/slideLayout56.xml" ContentType="application/vnd.openxmlformats-officedocument.presentationml.slideLayout+xml"/>
  <Override PartName="/ppt/slideLayouts/slideLayout43.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82.xml" ContentType="application/vnd.openxmlformats-officedocument.presentationml.slideLayout+xml"/>
  <Override PartName="/ppt/slideLayouts/slideLayout49.xml" ContentType="application/vnd.openxmlformats-officedocument.presentationml.slideLayout+xml"/>
  <Override PartName="/ppt/slideLayouts/slideLayout38.xml" ContentType="application/vnd.openxmlformats-officedocument.presentationml.slideLayout+xml"/>
  <Override PartName="/ppt/slideLayouts/slideLayout48.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96.xml" ContentType="application/vnd.openxmlformats-officedocument.presentationml.slideLayout+xml"/>
  <Override PartName="/ppt/slideLayouts/slideLayout63.xml" ContentType="application/vnd.openxmlformats-officedocument.presentationml.slideLayout+xml"/>
  <Override PartName="/ppt/slideLayouts/slideLayout34.xml" ContentType="application/vnd.openxmlformats-officedocument.presentationml.slideLayout+xml"/>
  <Override PartName="/ppt/slideLayouts/slideLayout76.xml" ContentType="application/vnd.openxmlformats-officedocument.presentationml.slideLayout+xml"/>
  <Override PartName="/ppt/slideLayouts/slideLayout33.xml" ContentType="application/vnd.openxmlformats-officedocument.presentationml.slideLayout+xml"/>
  <Override PartName="/ppt/slideLayouts/slideLayout61.xml" ContentType="application/vnd.openxmlformats-officedocument.presentationml.slideLayout+xml"/>
  <Override PartName="/ppt/slideLayouts/slideLayout68.xml" ContentType="application/vnd.openxmlformats-officedocument.presentationml.slideLayout+xml"/>
  <Override PartName="/ppt/slideLayouts/slideLayout47.xml" ContentType="application/vnd.openxmlformats-officedocument.presentationml.slideLayout+xml"/>
  <Override PartName="/ppt/slideLayouts/slideLayout52.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7.xml" ContentType="application/vnd.openxmlformats-officedocument.presentationml.slideLayout+xml"/>
  <Override PartName="/ppt/slideLayouts/slideLayout24.xml" ContentType="application/vnd.openxmlformats-officedocument.presentationml.slideLayout+xml"/>
  <Override PartName="/ppt/slideLayouts/slideLayout27.xml" ContentType="application/vnd.openxmlformats-officedocument.presentationml.slideLayout+xml"/>
  <Override PartName="/ppt/slideLayouts/slideLayout54.xml" ContentType="application/vnd.openxmlformats-officedocument.presentationml.slideLayout+xml"/>
  <Override PartName="/ppt/slideLayouts/slideLayout22.xml" ContentType="application/vnd.openxmlformats-officedocument.presentationml.slideLayout+xml"/>
  <Override PartName="/ppt/slideLayouts/slideLayout42.xml" ContentType="application/vnd.openxmlformats-officedocument.presentationml.slideLayout+xml"/>
  <Override PartName="/ppt/slideLayouts/slideLayout21.xml" ContentType="application/vnd.openxmlformats-officedocument.presentationml.slideLayout+xml"/>
  <Override PartName="/ppt/slideLayouts/slideLayout45.xml" ContentType="application/vnd.openxmlformats-officedocument.presentationml.slideLayout+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91.xml" ContentType="application/vnd.openxmlformats-officedocument.presentationml.slideLayout+xml"/>
  <Override PartName="/ppt/slideLayouts/slideLayout18.xml" ContentType="application/vnd.openxmlformats-officedocument.presentationml.slideLayout+xml"/>
  <Override PartName="/ppt/slideLayouts/slideLayout79.xml" ContentType="application/vnd.openxmlformats-officedocument.presentationml.slideLayout+xml"/>
  <Override PartName="/ppt/slideLayouts/slideLayout32.xml" ContentType="application/vnd.openxmlformats-officedocument.presentationml.slideLayout+xml"/>
  <Override PartName="/ppt/slideLayouts/slideLayout17.xml" ContentType="application/vnd.openxmlformats-officedocument.presentationml.slideLayout+xml"/>
  <Override PartName="/ppt/slideLayouts/slideLayout30.xml" ContentType="application/vnd.openxmlformats-officedocument.presentationml.slideLayout+xml"/>
  <Override PartName="/ppt/slideLayouts/slideLayout28.xml" ContentType="application/vnd.openxmlformats-officedocument.presentationml.slideLayout+xml"/>
  <Override PartName="/ppt/slideLayouts/slideLayout12.xml" ContentType="application/vnd.openxmlformats-officedocument.presentationml.slideLayout+xml"/>
  <Override PartName="/ppt/slideLayouts/slideLayout50.xml" ContentType="application/vnd.openxmlformats-officedocument.presentationml.slideLayout+xml"/>
  <Override PartName="/ppt/slideLayouts/slideLayout62.xml" ContentType="application/vnd.openxmlformats-officedocument.presentationml.slideLayout+xml"/>
  <Override PartName="/ppt/slideLayouts/slideLayout44.xml" ContentType="application/vnd.openxmlformats-officedocument.presentationml.slideLayout+xml"/>
  <Override PartName="/ppt/slideLayouts/slideLayout9.xml" ContentType="application/vnd.openxmlformats-officedocument.presentationml.slideLayout+xml"/>
  <Override PartName="/ppt/slideLayouts/slideLayout73.xml" ContentType="application/vnd.openxmlformats-officedocument.presentationml.slideLayout+xml"/>
  <Override PartName="/ppt/slideLayouts/slideLayout40.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70.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53.xml" ContentType="application/vnd.openxmlformats-officedocument.presentationml.slideLayout+xml"/>
  <Override PartName="/ppt/slideLayouts/_rels/slideLayout96.xml.rels" ContentType="application/vnd.openxmlformats-package.relationships+xml"/>
  <Override PartName="/ppt/slideLayouts/_rels/slideLayout94.xml.rels" ContentType="application/vnd.openxmlformats-package.relationships+xml"/>
  <Override PartName="/ppt/slideLayouts/_rels/slideLayout93.xml.rels" ContentType="application/vnd.openxmlformats-package.relationships+xml"/>
  <Override PartName="/ppt/slideLayouts/_rels/slideLayout87.xml.rels" ContentType="application/vnd.openxmlformats-package.relationships+xml"/>
  <Override PartName="/ppt/slideLayouts/_rels/slideLayout85.xml.rels" ContentType="application/vnd.openxmlformats-package.relationships+xml"/>
  <Override PartName="/ppt/slideLayouts/_rels/slideLayout84.xml.rels" ContentType="application/vnd.openxmlformats-package.relationships+xml"/>
  <Override PartName="/ppt/slideLayouts/_rels/slideLayout82.xml.rels" ContentType="application/vnd.openxmlformats-package.relationships+xml"/>
  <Override PartName="/ppt/slideLayouts/_rels/slideLayout81.xml.rels" ContentType="application/vnd.openxmlformats-package.relationships+xml"/>
  <Override PartName="/ppt/slideLayouts/_rels/slideLayout89.xml.rels" ContentType="application/vnd.openxmlformats-package.relationships+xml"/>
  <Override PartName="/ppt/slideLayouts/_rels/slideLayout79.xml.rels" ContentType="application/vnd.openxmlformats-package.relationships+xml"/>
  <Override PartName="/ppt/slideLayouts/_rels/slideLayout78.xml.rels" ContentType="application/vnd.openxmlformats-package.relationships+xml"/>
  <Override PartName="/ppt/slideLayouts/_rels/slideLayout75.xml.rels" ContentType="application/vnd.openxmlformats-package.relationships+xml"/>
  <Override PartName="/ppt/slideLayouts/_rels/slideLayout92.xml.rels" ContentType="application/vnd.openxmlformats-package.relationships+xml"/>
  <Override PartName="/ppt/slideLayouts/_rels/slideLayout74.xml.rels" ContentType="application/vnd.openxmlformats-package.relationships+xml"/>
  <Override PartName="/ppt/slideLayouts/_rels/slideLayout73.xml.rels" ContentType="application/vnd.openxmlformats-package.relationships+xml"/>
  <Override PartName="/ppt/slideLayouts/_rels/slideLayout72.xml.rels" ContentType="application/vnd.openxmlformats-package.relationships+xml"/>
  <Override PartName="/ppt/slideLayouts/_rels/slideLayout71.xml.rels" ContentType="application/vnd.openxmlformats-package.relationships+xml"/>
  <Override PartName="/ppt/slideLayouts/_rels/slideLayout68.xml.rels" ContentType="application/vnd.openxmlformats-package.relationships+xml"/>
  <Override PartName="/ppt/slideLayouts/_rels/slideLayout66.xml.rels" ContentType="application/vnd.openxmlformats-package.relationships+xml"/>
  <Override PartName="/ppt/slideLayouts/_rels/slideLayout65.xml.rels" ContentType="application/vnd.openxmlformats-package.relationships+xml"/>
  <Override PartName="/ppt/slideLayouts/_rels/slideLayout63.xml.rels" ContentType="application/vnd.openxmlformats-package.relationships+xml"/>
  <Override PartName="/ppt/slideLayouts/_rels/slideLayout90.xml.rels" ContentType="application/vnd.openxmlformats-package.relationships+xml"/>
  <Override PartName="/ppt/slideLayouts/_rels/slideLayout62.xml.rels" ContentType="application/vnd.openxmlformats-package.relationships+xml"/>
  <Override PartName="/ppt/slideLayouts/_rels/slideLayout59.xml.rels" ContentType="application/vnd.openxmlformats-package.relationships+xml"/>
  <Override PartName="/ppt/slideLayouts/_rels/slideLayout67.xml.rels" ContentType="application/vnd.openxmlformats-package.relationships+xml"/>
  <Override PartName="/ppt/slideLayouts/_rels/slideLayout58.xml.rels" ContentType="application/vnd.openxmlformats-package.relationships+xml"/>
  <Override PartName="/ppt/slideLayouts/_rels/slideLayout53.xml.rels" ContentType="application/vnd.openxmlformats-package.relationships+xml"/>
  <Override PartName="/ppt/slideLayouts/_rels/slideLayout51.xml.rels" ContentType="application/vnd.openxmlformats-package.relationships+xml"/>
  <Override PartName="/ppt/slideLayouts/_rels/slideLayout50.xml.rels" ContentType="application/vnd.openxmlformats-package.relationships+xml"/>
  <Override PartName="/ppt/slideLayouts/_rels/slideLayout49.xml.rels" ContentType="application/vnd.openxmlformats-package.relationships+xml"/>
  <Override PartName="/ppt/slideLayouts/_rels/slideLayout69.xml.rels" ContentType="application/vnd.openxmlformats-package.relationships+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46.xml.rels" ContentType="application/vnd.openxmlformats-package.relationships+xml"/>
  <Override PartName="/ppt/slideLayouts/_rels/slideLayout44.xml.rels" ContentType="application/vnd.openxmlformats-package.relationships+xml"/>
  <Override PartName="/ppt/slideLayouts/_rels/slideLayout57.xml.rels" ContentType="application/vnd.openxmlformats-package.relationships+xml"/>
  <Override PartName="/ppt/slideLayouts/_rels/slideLayout45.xml.rels" ContentType="application/vnd.openxmlformats-package.relationships+xml"/>
  <Override PartName="/ppt/slideLayouts/_rels/slideLayout91.xml.rels" ContentType="application/vnd.openxmlformats-package.relationships+xml"/>
  <Override PartName="/ppt/slideLayouts/_rels/slideLayout41.xml.rels" ContentType="application/vnd.openxmlformats-package.relationships+xml"/>
  <Override PartName="/ppt/slideLayouts/_rels/slideLayout86.xml.rels" ContentType="application/vnd.openxmlformats-package.relationships+xml"/>
  <Override PartName="/ppt/slideLayouts/_rels/slideLayout52.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76.xml.rels" ContentType="application/vnd.openxmlformats-package.relationships+xml"/>
  <Override PartName="/ppt/slideLayouts/_rels/slideLayout30.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61.xml.rels" ContentType="application/vnd.openxmlformats-package.relationships+xml"/>
  <Override PartName="/ppt/slideLayouts/_rels/slideLayout23.xml.rels" ContentType="application/vnd.openxmlformats-package.relationships+xml"/>
  <Override PartName="/ppt/slideLayouts/_rels/slideLayout40.xml.rels" ContentType="application/vnd.openxmlformats-package.relationships+xml"/>
  <Override PartName="/ppt/slideLayouts/_rels/slideLayout28.xml.rels" ContentType="application/vnd.openxmlformats-package.relationships+xml"/>
  <Override PartName="/ppt/slideLayouts/_rels/slideLayout22.xml.rels" ContentType="application/vnd.openxmlformats-package.relationships+xml"/>
  <Override PartName="/ppt/slideLayouts/_rels/slideLayout80.xml.rels" ContentType="application/vnd.openxmlformats-package.relationships+xml"/>
  <Override PartName="/ppt/slideLayouts/_rels/slideLayout20.xml.rels" ContentType="application/vnd.openxmlformats-package.relationships+xml"/>
  <Override PartName="/ppt/slideLayouts/_rels/slideLayout77.xml.rels" ContentType="application/vnd.openxmlformats-package.relationships+xml"/>
  <Override PartName="/ppt/slideLayouts/_rels/slideLayout39.xml.rels" ContentType="application/vnd.openxmlformats-package.relationships+xml"/>
  <Override PartName="/ppt/slideLayouts/_rels/slideLayout54.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88.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38.xml.rels" ContentType="application/vnd.openxmlformats-package.relationships+xml"/>
  <Override PartName="/ppt/slideLayouts/_rels/slideLayout17.xml.rels" ContentType="application/vnd.openxmlformats-package.relationships+xml"/>
  <Override PartName="/ppt/slideLayouts/_rels/slideLayout95.xml.rels" ContentType="application/vnd.openxmlformats-package.relationships+xml"/>
  <Override PartName="/ppt/slideLayouts/_rels/slideLayout83.xml.rels" ContentType="application/vnd.openxmlformats-package.relationships+xml"/>
  <Override PartName="/ppt/slideLayouts/_rels/slideLayout16.xml.rels" ContentType="application/vnd.openxmlformats-package.relationships+xml"/>
  <Override PartName="/ppt/slideLayouts/_rels/slideLayout64.xml.rels" ContentType="application/vnd.openxmlformats-package.relationships+xml"/>
  <Override PartName="/ppt/slideLayouts/_rels/slideLayout55.xml.rels" ContentType="application/vnd.openxmlformats-package.relationships+xml"/>
  <Override PartName="/ppt/slideLayouts/_rels/slideLayout60.xml.rels" ContentType="application/vnd.openxmlformats-package.relationships+xml"/>
  <Override PartName="/ppt/slideLayouts/_rels/slideLayout14.xml.rels" ContentType="application/vnd.openxmlformats-package.relationships+xml"/>
  <Override PartName="/ppt/slideLayouts/_rels/slideLayout32.xml.rels" ContentType="application/vnd.openxmlformats-package.relationships+xml"/>
  <Override PartName="/ppt/slideLayouts/_rels/slideLayout13.xml.rels" ContentType="application/vnd.openxmlformats-package.relationships+xml"/>
  <Override PartName="/ppt/slideLayouts/_rels/slideLayout15.xml.rels" ContentType="application/vnd.openxmlformats-package.relationships+xml"/>
  <Override PartName="/ppt/slideLayouts/_rels/slideLayout11.xml.rels" ContentType="application/vnd.openxmlformats-package.relationships+xml"/>
  <Override PartName="/ppt/slideLayouts/_rels/slideLayout42.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4.xml.rels" ContentType="application/vnd.openxmlformats-package.relationships+xml"/>
  <Override PartName="/ppt/slideLayouts/_rels/slideLayout3.xml.rels" ContentType="application/vnd.openxmlformats-package.relationships+xml"/>
  <Override PartName="/ppt/slideLayouts/_rels/slideLayout3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6.xml.rels" ContentType="application/vnd.openxmlformats-package.relationships+xml"/>
  <Override PartName="/ppt/slideLayouts/_rels/slideLayout70.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83.xml" ContentType="application/vnd.openxmlformats-officedocument.presentationml.slideLayout+xml"/>
  <Override PartName="/ppt/slideLayouts/slideLayout4.xml" ContentType="application/vnd.openxmlformats-officedocument.presentationml.slideLayout+xml"/>
  <Override PartName="/ppt/slideLayouts/slideLayout66.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slideLayouts/slideLayout71.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9.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84.gif" ContentType="image/gif"/>
  <Override PartName="/ppt/media/image83.png" ContentType="image/png"/>
  <Override PartName="/ppt/media/image81.png" ContentType="image/png"/>
  <Override PartName="/ppt/media/image78.gif" ContentType="image/gif"/>
  <Override PartName="/ppt/media/image77.gif" ContentType="image/gif"/>
  <Override PartName="/ppt/media/image76.png" ContentType="image/png"/>
  <Override PartName="/ppt/media/image73.jpeg" ContentType="image/jpeg"/>
  <Override PartName="/ppt/media/image72.png" ContentType="image/png"/>
  <Override PartName="/ppt/media/image68.gif" ContentType="image/gif"/>
  <Override PartName="/ppt/media/image75.png" ContentType="image/png"/>
  <Override PartName="/ppt/media/image66.gif" ContentType="image/gif"/>
  <Override PartName="/ppt/media/image65.png" ContentType="image/png"/>
  <Override PartName="/ppt/media/image63.gif" ContentType="image/gif"/>
  <Override PartName="/ppt/media/image61.gif" ContentType="image/gif"/>
  <Override PartName="/ppt/media/image56.png" ContentType="image/png"/>
  <Override PartName="/ppt/media/image55.gif" ContentType="image/gif"/>
  <Override PartName="/ppt/media/image51.gif" ContentType="image/gif"/>
  <Override PartName="/ppt/media/image49.gif" ContentType="image/gif"/>
  <Override PartName="/ppt/media/image47.gif" ContentType="image/gif"/>
  <Override PartName="/ppt/media/image45.gif" ContentType="image/gif"/>
  <Override PartName="/ppt/media/image44.jpeg" ContentType="image/jpeg"/>
  <Override PartName="/ppt/media/image52.jpeg" ContentType="image/jpeg"/>
  <Override PartName="/ppt/media/image58.gif" ContentType="image/gif"/>
  <Override PartName="/ppt/media/image43.jpeg" ContentType="image/jpeg"/>
  <Override PartName="/ppt/media/image41.png" ContentType="image/png"/>
  <Override PartName="/ppt/media/image64.gif" ContentType="image/gif"/>
  <Override PartName="/ppt/media/image39.gif" ContentType="image/gif"/>
  <Override PartName="/ppt/media/image32.png" ContentType="image/png"/>
  <Override PartName="/ppt/media/image40.gif" ContentType="image/gif"/>
  <Override PartName="/ppt/media/image30.png" ContentType="image/png"/>
  <Override PartName="/ppt/media/image27.png" ContentType="image/png"/>
  <Override PartName="/ppt/media/image67.gif" ContentType="image/gif"/>
  <Override PartName="/ppt/media/image50.gif" ContentType="image/gif"/>
  <Override PartName="/ppt/media/image26.png" ContentType="image/png"/>
  <Override PartName="/ppt/media/image71.png" ContentType="image/png"/>
  <Override PartName="/ppt/media/image24.wmf" ContentType="image/x-wmf"/>
  <Override PartName="/ppt/media/image23.wmf" ContentType="image/x-wmf"/>
  <Override PartName="/ppt/media/image35.png" ContentType="image/png"/>
  <Override PartName="/ppt/media/image54.gif" ContentType="image/gif"/>
  <Override PartName="/ppt/media/image31.png" ContentType="image/png"/>
  <Override PartName="/ppt/media/image37.png" ContentType="image/png"/>
  <Override PartName="/ppt/media/image22.png" ContentType="image/png"/>
  <Override PartName="/ppt/media/image21.png" ContentType="image/png"/>
  <Override PartName="/ppt/media/image20.wmf" ContentType="image/x-wmf"/>
  <Override PartName="/ppt/media/image18.png" ContentType="image/png"/>
  <Override PartName="/ppt/media/image17.png" ContentType="image/png"/>
  <Override PartName="/ppt/media/image42.gif" ContentType="image/gif"/>
  <Override PartName="/ppt/media/image14.png" ContentType="image/png"/>
  <Override PartName="/ppt/media/image74.png" ContentType="image/png"/>
  <Override PartName="/ppt/media/image53.gif" ContentType="image/gif"/>
  <Override PartName="/ppt/media/image13.png" ContentType="image/png"/>
  <Override PartName="/ppt/media/image80.gif" ContentType="image/gif"/>
  <Override PartName="/ppt/media/image10.png" ContentType="image/png"/>
  <Override PartName="/ppt/media/image15.wmf" ContentType="image/x-wmf"/>
  <Override PartName="/ppt/media/image82.png" ContentType="image/png"/>
  <Override PartName="/ppt/media/image8.wmf" ContentType="image/x-wmf"/>
  <Override PartName="/ppt/media/image57.png" ContentType="image/png"/>
  <Override PartName="/ppt/media/image7.wmf" ContentType="image/x-wmf"/>
  <Override PartName="/ppt/media/image16.wmf" ContentType="image/x-wmf"/>
  <Override PartName="/ppt/media/image48.gif" ContentType="image/gif"/>
  <Override PartName="/ppt/media/image5.png" ContentType="image/png"/>
  <Override PartName="/ppt/media/image19.wmf" ContentType="image/x-wmf"/>
  <Override PartName="/ppt/media/image4.wmf" ContentType="image/x-wmf"/>
  <Override PartName="/ppt/media/image9.png" ContentType="image/png"/>
  <Override PartName="/ppt/media/image62.gif" ContentType="image/gif"/>
  <Override PartName="/ppt/media/image3.wmf" ContentType="image/x-wmf"/>
  <Override PartName="/ppt/media/image60.gif" ContentType="image/gif"/>
  <Override PartName="/ppt/media/image85.gif" ContentType="image/gif"/>
  <Override PartName="/ppt/media/image12.wmf" ContentType="image/x-wmf"/>
  <Override PartName="/ppt/media/image70.gif" ContentType="image/gif"/>
  <Override PartName="/ppt/media/image46.gif" ContentType="image/gif"/>
  <Override PartName="/ppt/media/image29.png" ContentType="image/png"/>
  <Override PartName="/ppt/media/image36.png" ContentType="image/png"/>
  <Override PartName="/ppt/media/image2.wmf" ContentType="image/x-wmf"/>
  <Override PartName="/ppt/media/image34.png" ContentType="image/png"/>
  <Override PartName="/ppt/media/image6.png" ContentType="image/png"/>
  <Override PartName="/ppt/media/image59.gif" ContentType="image/gif"/>
  <Override PartName="/ppt/media/image11.wmf" ContentType="image/x-wmf"/>
  <Override PartName="/ppt/media/image79.gif" ContentType="image/gif"/>
  <Override PartName="/ppt/media/image69.gif" ContentType="image/gif"/>
  <Override PartName="/ppt/media/image28.png" ContentType="image/png"/>
  <Override PartName="/ppt/media/image25.png" ContentType="image/png"/>
  <Override PartName="/ppt/media/image33.png" ContentType="image/png"/>
  <Override PartName="/ppt/media/image38.png" ContentType="image/png"/>
  <Override PartName="/ppt/media/image1.wmf" ContentType="image/x-wmf"/>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8.xml" ContentType="application/vnd.openxmlformats-officedocument.presentationml.slideMaster+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Lst>
  <p:sldSz cx="9144000" cy="6858000"/>
  <p:notesSz cx="7010400" cy="9296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notesMaster" Target="notesMasters/notesMaster1.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
</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varyColors val="0"/>
        <c:ser>
          <c:idx val="0"/>
          <c:order val="0"/>
          <c:spPr>
            <a:solidFill>
              <a:srgbClr val="000000"/>
            </a:solidFill>
            <a:ln w="28440">
              <a:solidFill>
                <a:srgbClr val="000000"/>
              </a:solidFill>
              <a:round/>
            </a:ln>
          </c:spPr>
          <c:marker>
            <c:symbol val="x"/>
            <c:size val="7"/>
            <c:spPr>
              <a:solidFill>
                <a:srgbClr val="ffffffff"/>
              </a:solidFill>
            </c:spPr>
          </c:marker>
          <c:xVal>
            <c:numRef>
              <c:f>1</c:f>
              <c:numCache>
                <c:formatCode>General</c:formatCode>
                <c:ptCount val="151"/>
                <c:pt idx="0">
                  <c:v>42461</c:v>
                </c:pt>
                <c:pt idx="1">
                  <c:v>42462</c:v>
                </c:pt>
                <c:pt idx="2">
                  <c:v>42463</c:v>
                </c:pt>
                <c:pt idx="3">
                  <c:v>42464</c:v>
                </c:pt>
                <c:pt idx="4">
                  <c:v>42465</c:v>
                </c:pt>
                <c:pt idx="5">
                  <c:v>42466</c:v>
                </c:pt>
                <c:pt idx="6">
                  <c:v>42467</c:v>
                </c:pt>
                <c:pt idx="7">
                  <c:v>42468</c:v>
                </c:pt>
                <c:pt idx="8">
                  <c:v>42469</c:v>
                </c:pt>
                <c:pt idx="9">
                  <c:v>42470</c:v>
                </c:pt>
                <c:pt idx="10">
                  <c:v>42471</c:v>
                </c:pt>
                <c:pt idx="11">
                  <c:v>42472</c:v>
                </c:pt>
                <c:pt idx="12">
                  <c:v>42473</c:v>
                </c:pt>
                <c:pt idx="13">
                  <c:v>42474</c:v>
                </c:pt>
                <c:pt idx="14">
                  <c:v>42475</c:v>
                </c:pt>
                <c:pt idx="15">
                  <c:v>42476</c:v>
                </c:pt>
                <c:pt idx="16">
                  <c:v>42477</c:v>
                </c:pt>
                <c:pt idx="17">
                  <c:v>42478</c:v>
                </c:pt>
                <c:pt idx="18">
                  <c:v>42479</c:v>
                </c:pt>
                <c:pt idx="19">
                  <c:v>42480</c:v>
                </c:pt>
                <c:pt idx="20">
                  <c:v>42481</c:v>
                </c:pt>
                <c:pt idx="21">
                  <c:v>42482</c:v>
                </c:pt>
                <c:pt idx="22">
                  <c:v>42483</c:v>
                </c:pt>
                <c:pt idx="23">
                  <c:v>42484</c:v>
                </c:pt>
                <c:pt idx="24">
                  <c:v>42485</c:v>
                </c:pt>
                <c:pt idx="25">
                  <c:v>42486</c:v>
                </c:pt>
                <c:pt idx="26">
                  <c:v>42487</c:v>
                </c:pt>
                <c:pt idx="27">
                  <c:v>42488</c:v>
                </c:pt>
                <c:pt idx="28">
                  <c:v>42489</c:v>
                </c:pt>
                <c:pt idx="29">
                  <c:v>42490</c:v>
                </c:pt>
                <c:pt idx="30">
                  <c:v>42491</c:v>
                </c:pt>
                <c:pt idx="31">
                  <c:v>42492</c:v>
                </c:pt>
                <c:pt idx="32">
                  <c:v>42493</c:v>
                </c:pt>
                <c:pt idx="33">
                  <c:v>42494</c:v>
                </c:pt>
                <c:pt idx="34">
                  <c:v>42495</c:v>
                </c:pt>
                <c:pt idx="35">
                  <c:v>42496</c:v>
                </c:pt>
                <c:pt idx="36">
                  <c:v>42497</c:v>
                </c:pt>
                <c:pt idx="37">
                  <c:v>42498</c:v>
                </c:pt>
                <c:pt idx="38">
                  <c:v>42499</c:v>
                </c:pt>
                <c:pt idx="39">
                  <c:v>42500</c:v>
                </c:pt>
                <c:pt idx="40">
                  <c:v>42501</c:v>
                </c:pt>
                <c:pt idx="41">
                  <c:v>42502</c:v>
                </c:pt>
                <c:pt idx="42">
                  <c:v>42503</c:v>
                </c:pt>
                <c:pt idx="43">
                  <c:v>42504</c:v>
                </c:pt>
                <c:pt idx="44">
                  <c:v>42505</c:v>
                </c:pt>
                <c:pt idx="45">
                  <c:v>42506</c:v>
                </c:pt>
                <c:pt idx="46">
                  <c:v>42507</c:v>
                </c:pt>
                <c:pt idx="47">
                  <c:v>42508</c:v>
                </c:pt>
                <c:pt idx="48">
                  <c:v>42509</c:v>
                </c:pt>
                <c:pt idx="49">
                  <c:v>42510</c:v>
                </c:pt>
                <c:pt idx="50">
                  <c:v>42511</c:v>
                </c:pt>
                <c:pt idx="51">
                  <c:v>42512</c:v>
                </c:pt>
                <c:pt idx="52">
                  <c:v>42513</c:v>
                </c:pt>
                <c:pt idx="53">
                  <c:v>42514</c:v>
                </c:pt>
                <c:pt idx="54">
                  <c:v>42515</c:v>
                </c:pt>
                <c:pt idx="55">
                  <c:v>42516</c:v>
                </c:pt>
                <c:pt idx="56">
                  <c:v>42517</c:v>
                </c:pt>
                <c:pt idx="57">
                  <c:v>42518</c:v>
                </c:pt>
                <c:pt idx="58">
                  <c:v>42519</c:v>
                </c:pt>
                <c:pt idx="59">
                  <c:v>42520</c:v>
                </c:pt>
                <c:pt idx="60">
                  <c:v>42521</c:v>
                </c:pt>
                <c:pt idx="61">
                  <c:v>42522</c:v>
                </c:pt>
                <c:pt idx="62">
                  <c:v>42523</c:v>
                </c:pt>
                <c:pt idx="63">
                  <c:v>42524</c:v>
                </c:pt>
                <c:pt idx="64">
                  <c:v>42525</c:v>
                </c:pt>
                <c:pt idx="65">
                  <c:v>42526</c:v>
                </c:pt>
                <c:pt idx="66">
                  <c:v>42527</c:v>
                </c:pt>
                <c:pt idx="67">
                  <c:v>42528</c:v>
                </c:pt>
                <c:pt idx="68">
                  <c:v>42529</c:v>
                </c:pt>
                <c:pt idx="69">
                  <c:v>42530</c:v>
                </c:pt>
                <c:pt idx="70">
                  <c:v>42531</c:v>
                </c:pt>
                <c:pt idx="71">
                  <c:v>42532</c:v>
                </c:pt>
                <c:pt idx="72">
                  <c:v>42533</c:v>
                </c:pt>
                <c:pt idx="73">
                  <c:v>42534</c:v>
                </c:pt>
                <c:pt idx="74">
                  <c:v>42535</c:v>
                </c:pt>
                <c:pt idx="75">
                  <c:v>42536</c:v>
                </c:pt>
                <c:pt idx="76">
                  <c:v>42537</c:v>
                </c:pt>
                <c:pt idx="77">
                  <c:v>42538</c:v>
                </c:pt>
                <c:pt idx="78">
                  <c:v>42539</c:v>
                </c:pt>
                <c:pt idx="79">
                  <c:v>42540</c:v>
                </c:pt>
                <c:pt idx="80">
                  <c:v>42541</c:v>
                </c:pt>
                <c:pt idx="81">
                  <c:v>42542</c:v>
                </c:pt>
                <c:pt idx="82">
                  <c:v>42543</c:v>
                </c:pt>
                <c:pt idx="83">
                  <c:v>42544</c:v>
                </c:pt>
                <c:pt idx="84">
                  <c:v>42545</c:v>
                </c:pt>
                <c:pt idx="85">
                  <c:v>42546</c:v>
                </c:pt>
                <c:pt idx="86">
                  <c:v>42547</c:v>
                </c:pt>
                <c:pt idx="87">
                  <c:v>42548</c:v>
                </c:pt>
                <c:pt idx="88">
                  <c:v>42549</c:v>
                </c:pt>
                <c:pt idx="89">
                  <c:v>42550</c:v>
                </c:pt>
                <c:pt idx="90">
                  <c:v>42551</c:v>
                </c:pt>
                <c:pt idx="91">
                  <c:v>42552</c:v>
                </c:pt>
                <c:pt idx="92">
                  <c:v>42553</c:v>
                </c:pt>
                <c:pt idx="93">
                  <c:v>42554</c:v>
                </c:pt>
                <c:pt idx="94">
                  <c:v>42555</c:v>
                </c:pt>
                <c:pt idx="95">
                  <c:v>42556</c:v>
                </c:pt>
                <c:pt idx="96">
                  <c:v>42557</c:v>
                </c:pt>
                <c:pt idx="97">
                  <c:v>42558</c:v>
                </c:pt>
                <c:pt idx="98">
                  <c:v>42559</c:v>
                </c:pt>
                <c:pt idx="99">
                  <c:v>42560</c:v>
                </c:pt>
                <c:pt idx="100">
                  <c:v>42561</c:v>
                </c:pt>
                <c:pt idx="101">
                  <c:v>42562</c:v>
                </c:pt>
                <c:pt idx="102">
                  <c:v>42563</c:v>
                </c:pt>
                <c:pt idx="103">
                  <c:v>42564</c:v>
                </c:pt>
                <c:pt idx="104">
                  <c:v>42565</c:v>
                </c:pt>
                <c:pt idx="105">
                  <c:v>42566</c:v>
                </c:pt>
                <c:pt idx="106">
                  <c:v>42567</c:v>
                </c:pt>
                <c:pt idx="107">
                  <c:v>42568</c:v>
                </c:pt>
                <c:pt idx="108">
                  <c:v>42569</c:v>
                </c:pt>
                <c:pt idx="109">
                  <c:v>42570</c:v>
                </c:pt>
                <c:pt idx="110">
                  <c:v>42571</c:v>
                </c:pt>
                <c:pt idx="111">
                  <c:v>42572</c:v>
                </c:pt>
                <c:pt idx="112">
                  <c:v>42573</c:v>
                </c:pt>
                <c:pt idx="113">
                  <c:v>42574</c:v>
                </c:pt>
                <c:pt idx="114">
                  <c:v>42575</c:v>
                </c:pt>
                <c:pt idx="115">
                  <c:v>42576</c:v>
                </c:pt>
                <c:pt idx="116">
                  <c:v>42577</c:v>
                </c:pt>
                <c:pt idx="117">
                  <c:v>42578</c:v>
                </c:pt>
                <c:pt idx="118">
                  <c:v>42579</c:v>
                </c:pt>
                <c:pt idx="119">
                  <c:v>42580</c:v>
                </c:pt>
                <c:pt idx="120">
                  <c:v>42581</c:v>
                </c:pt>
                <c:pt idx="121">
                  <c:v>42582</c:v>
                </c:pt>
                <c:pt idx="122">
                  <c:v>42583</c:v>
                </c:pt>
                <c:pt idx="123">
                  <c:v>42584</c:v>
                </c:pt>
                <c:pt idx="124">
                  <c:v>42585</c:v>
                </c:pt>
                <c:pt idx="125">
                  <c:v>42586</c:v>
                </c:pt>
                <c:pt idx="126">
                  <c:v>42587</c:v>
                </c:pt>
                <c:pt idx="127">
                  <c:v>42588</c:v>
                </c:pt>
                <c:pt idx="128">
                  <c:v>42589</c:v>
                </c:pt>
                <c:pt idx="129">
                  <c:v>42590</c:v>
                </c:pt>
                <c:pt idx="130">
                  <c:v>42591</c:v>
                </c:pt>
                <c:pt idx="131">
                  <c:v>42592</c:v>
                </c:pt>
                <c:pt idx="132">
                  <c:v>42593</c:v>
                </c:pt>
                <c:pt idx="133">
                  <c:v>42594</c:v>
                </c:pt>
                <c:pt idx="134">
                  <c:v>42595</c:v>
                </c:pt>
                <c:pt idx="135">
                  <c:v>42596</c:v>
                </c:pt>
                <c:pt idx="136">
                  <c:v>42597</c:v>
                </c:pt>
                <c:pt idx="137">
                  <c:v>42598</c:v>
                </c:pt>
                <c:pt idx="138">
                  <c:v>42599</c:v>
                </c:pt>
                <c:pt idx="139">
                  <c:v>42600</c:v>
                </c:pt>
                <c:pt idx="140">
                  <c:v>42601</c:v>
                </c:pt>
                <c:pt idx="141">
                  <c:v>42602</c:v>
                </c:pt>
                <c:pt idx="142">
                  <c:v>42603</c:v>
                </c:pt>
                <c:pt idx="143">
                  <c:v>42604</c:v>
                </c:pt>
                <c:pt idx="144">
                  <c:v>42605</c:v>
                </c:pt>
                <c:pt idx="145">
                  <c:v>42606</c:v>
                </c:pt>
                <c:pt idx="146">
                  <c:v>42607</c:v>
                </c:pt>
                <c:pt idx="147">
                  <c:v>42608</c:v>
                </c:pt>
                <c:pt idx="148">
                  <c:v>42609</c:v>
                </c:pt>
                <c:pt idx="149">
                  <c:v>42610</c:v>
                </c:pt>
                <c:pt idx="150">
                  <c:v>42611</c:v>
                </c:pt>
              </c:numCache>
            </c:numRef>
          </c:xVal>
          <c:yVal>
            <c:numRef>
              <c:f>0</c:f>
              <c:numCache>
                <c:formatCode>General</c:formatCode>
                <c:ptCount val="151"/>
                <c:pt idx="0">
                  <c:v/>
                </c:pt>
                <c:pt idx="1">
                  <c:v/>
                </c:pt>
                <c:pt idx="2">
                  <c:v/>
                </c:pt>
                <c:pt idx="3">
                  <c:v/>
                </c:pt>
                <c:pt idx="4">
                  <c:v/>
                </c:pt>
                <c:pt idx="5">
                  <c:v/>
                </c:pt>
                <c:pt idx="6">
                  <c:v/>
                </c:pt>
                <c:pt idx="7">
                  <c:v/>
                </c:pt>
                <c:pt idx="8">
                  <c:v/>
                </c:pt>
                <c:pt idx="9">
                  <c:v/>
                </c:pt>
                <c:pt idx="10">
                  <c:v/>
                </c:pt>
                <c:pt idx="11">
                  <c:v/>
                </c:pt>
                <c:pt idx="12">
                  <c:v/>
                </c:pt>
                <c:pt idx="13">
                  <c:v/>
                </c:pt>
                <c:pt idx="14">
                  <c:v/>
                </c:pt>
                <c:pt idx="15">
                  <c:v/>
                </c:pt>
                <c:pt idx="16">
                  <c:v/>
                </c:pt>
                <c:pt idx="17">
                  <c:v/>
                </c:pt>
                <c:pt idx="18">
                  <c:v/>
                </c:pt>
                <c:pt idx="19">
                  <c:v/>
                </c:pt>
                <c:pt idx="20">
                  <c:v/>
                </c:pt>
                <c:pt idx="21">
                  <c:v/>
                </c:pt>
                <c:pt idx="22">
                  <c:v/>
                </c:pt>
                <c:pt idx="23">
                  <c:v/>
                </c:pt>
                <c:pt idx="24">
                  <c:v/>
                </c:pt>
                <c:pt idx="25">
                  <c:v/>
                </c:pt>
                <c:pt idx="26">
                  <c:v/>
                </c:pt>
                <c:pt idx="27">
                  <c:v/>
                </c:pt>
                <c:pt idx="28">
                  <c:v/>
                </c:pt>
                <c:pt idx="29">
                  <c:v/>
                </c:pt>
                <c:pt idx="30">
                  <c:v/>
                </c:pt>
                <c:pt idx="31">
                  <c:v/>
                </c:pt>
                <c:pt idx="32">
                  <c:v/>
                </c:pt>
                <c:pt idx="33">
                  <c:v/>
                </c:pt>
                <c:pt idx="34">
                  <c:v/>
                </c:pt>
                <c:pt idx="35">
                  <c:v/>
                </c:pt>
                <c:pt idx="36">
                  <c:v/>
                </c:pt>
                <c:pt idx="37">
                  <c:v/>
                </c:pt>
                <c:pt idx="38">
                  <c:v/>
                </c:pt>
                <c:pt idx="39">
                  <c:v/>
                </c:pt>
                <c:pt idx="40">
                  <c:v/>
                </c:pt>
                <c:pt idx="41">
                  <c:v/>
                </c:pt>
                <c:pt idx="42">
                  <c:v/>
                </c:pt>
                <c:pt idx="43">
                  <c:v/>
                </c:pt>
                <c:pt idx="44">
                  <c:v/>
                </c:pt>
                <c:pt idx="45">
                  <c:v/>
                </c:pt>
                <c:pt idx="46">
                  <c:v/>
                </c:pt>
                <c:pt idx="47">
                  <c:v/>
                </c:pt>
                <c:pt idx="48">
                  <c:v/>
                </c:pt>
                <c:pt idx="49">
                  <c:v/>
                </c:pt>
                <c:pt idx="50">
                  <c:v/>
                </c:pt>
                <c:pt idx="51">
                  <c:v/>
                </c:pt>
                <c:pt idx="52">
                  <c:v/>
                </c:pt>
                <c:pt idx="53">
                  <c:v/>
                </c:pt>
                <c:pt idx="54">
                  <c:v/>
                </c:pt>
                <c:pt idx="55">
                  <c:v/>
                </c:pt>
                <c:pt idx="56">
                  <c:v/>
                </c:pt>
                <c:pt idx="57">
                  <c:v/>
                </c:pt>
                <c:pt idx="58">
                  <c:v/>
                </c:pt>
                <c:pt idx="59">
                  <c:v/>
                </c:pt>
                <c:pt idx="60">
                  <c:v/>
                </c:pt>
                <c:pt idx="61">
                  <c:v/>
                </c:pt>
                <c:pt idx="62">
                  <c:v/>
                </c:pt>
                <c:pt idx="63">
                  <c:v/>
                </c:pt>
                <c:pt idx="64">
                  <c:v/>
                </c:pt>
                <c:pt idx="65">
                  <c:v/>
                </c:pt>
                <c:pt idx="66">
                  <c:v/>
                </c:pt>
                <c:pt idx="67">
                  <c:v/>
                </c:pt>
                <c:pt idx="68">
                  <c:v/>
                </c:pt>
                <c:pt idx="69">
                  <c:v/>
                </c:pt>
                <c:pt idx="70">
                  <c:v/>
                </c:pt>
                <c:pt idx="71">
                  <c:v/>
                </c:pt>
                <c:pt idx="72">
                  <c:v/>
                </c:pt>
                <c:pt idx="73">
                  <c:v/>
                </c:pt>
                <c:pt idx="74">
                  <c:v/>
                </c:pt>
                <c:pt idx="75">
                  <c:v/>
                </c:pt>
                <c:pt idx="76">
                  <c:v/>
                </c:pt>
                <c:pt idx="77">
                  <c:v/>
                </c:pt>
                <c:pt idx="78">
                  <c:v/>
                </c:pt>
                <c:pt idx="79">
                  <c:v/>
                </c:pt>
                <c:pt idx="80">
                  <c:v/>
                </c:pt>
                <c:pt idx="81">
                  <c:v/>
                </c:pt>
                <c:pt idx="82">
                  <c:v/>
                </c:pt>
                <c:pt idx="83">
                  <c:v/>
                </c:pt>
                <c:pt idx="84">
                  <c:v/>
                </c:pt>
                <c:pt idx="85">
                  <c:v/>
                </c:pt>
                <c:pt idx="86">
                  <c:v/>
                </c:pt>
                <c:pt idx="87">
                  <c:v/>
                </c:pt>
                <c:pt idx="88">
                  <c:v/>
                </c:pt>
                <c:pt idx="89">
                  <c:v/>
                </c:pt>
                <c:pt idx="90">
                  <c:v/>
                </c:pt>
                <c:pt idx="91">
                  <c:v/>
                </c:pt>
                <c:pt idx="92">
                  <c:v/>
                </c:pt>
                <c:pt idx="93">
                  <c:v/>
                </c:pt>
                <c:pt idx="94">
                  <c:v/>
                </c:pt>
                <c:pt idx="95">
                  <c:v/>
                </c:pt>
                <c:pt idx="96">
                  <c:v/>
                </c:pt>
                <c:pt idx="97">
                  <c:v/>
                </c:pt>
                <c:pt idx="98">
                  <c:v/>
                </c:pt>
                <c:pt idx="99">
                  <c:v/>
                </c:pt>
                <c:pt idx="100">
                  <c:v/>
                </c:pt>
                <c:pt idx="101">
                  <c:v/>
                </c:pt>
                <c:pt idx="102">
                  <c:v/>
                </c:pt>
                <c:pt idx="103">
                  <c:v/>
                </c:pt>
                <c:pt idx="104">
                  <c:v/>
                </c:pt>
                <c:pt idx="105">
                  <c:v/>
                </c:pt>
                <c:pt idx="106">
                  <c:v/>
                </c:pt>
                <c:pt idx="107">
                  <c:v/>
                </c:pt>
                <c:pt idx="108">
                  <c:v/>
                </c:pt>
                <c:pt idx="109">
                  <c:v/>
                </c:pt>
                <c:pt idx="110">
                  <c:v/>
                </c:pt>
                <c:pt idx="111">
                  <c:v/>
                </c:pt>
                <c:pt idx="112">
                  <c:v/>
                </c:pt>
                <c:pt idx="113">
                  <c:v/>
                </c:pt>
                <c:pt idx="114">
                  <c:v/>
                </c:pt>
                <c:pt idx="115">
                  <c:v/>
                </c:pt>
                <c:pt idx="116">
                  <c:v/>
                </c:pt>
                <c:pt idx="117">
                  <c:v/>
                </c:pt>
                <c:pt idx="118">
                  <c:v/>
                </c:pt>
                <c:pt idx="119">
                  <c:v/>
                </c:pt>
                <c:pt idx="120">
                  <c:v/>
                </c:pt>
                <c:pt idx="121">
                  <c:v/>
                </c:pt>
                <c:pt idx="122">
                  <c:v/>
                </c:pt>
                <c:pt idx="123">
                  <c:v/>
                </c:pt>
                <c:pt idx="124">
                  <c:v/>
                </c:pt>
                <c:pt idx="125">
                  <c:v/>
                </c:pt>
                <c:pt idx="126">
                  <c:v/>
                </c:pt>
                <c:pt idx="127">
                  <c:v/>
                </c:pt>
                <c:pt idx="128">
                  <c:v/>
                </c:pt>
                <c:pt idx="129">
                  <c:v/>
                </c:pt>
                <c:pt idx="130">
                  <c:v/>
                </c:pt>
                <c:pt idx="131">
                  <c:v/>
                </c:pt>
                <c:pt idx="132">
                  <c:v/>
                </c:pt>
                <c:pt idx="133">
                  <c:v/>
                </c:pt>
                <c:pt idx="134">
                  <c:v/>
                </c:pt>
                <c:pt idx="135">
                  <c:v/>
                </c:pt>
                <c:pt idx="136">
                  <c:v/>
                </c:pt>
                <c:pt idx="137">
                  <c:v/>
                </c:pt>
                <c:pt idx="138">
                  <c:v/>
                </c:pt>
                <c:pt idx="139">
                  <c:v/>
                </c:pt>
                <c:pt idx="140">
                  <c:v/>
                </c:pt>
                <c:pt idx="141">
                  <c:v/>
                </c:pt>
                <c:pt idx="142">
                  <c:v/>
                </c:pt>
                <c:pt idx="143">
                  <c:v/>
                </c:pt>
                <c:pt idx="144">
                  <c:v/>
                </c:pt>
                <c:pt idx="145">
                  <c:v/>
                </c:pt>
                <c:pt idx="146">
                  <c:v/>
                </c:pt>
                <c:pt idx="147">
                  <c:v/>
                </c:pt>
                <c:pt idx="148">
                  <c:v/>
                </c:pt>
                <c:pt idx="149">
                  <c:v/>
                </c:pt>
                <c:pt idx="150">
                  <c:v/>
                </c:pt>
              </c:numCache>
            </c:numRef>
          </c:yVal>
          <c:smooth val="1"/>
        </c:ser>
        <c:ser>
          <c:idx val="1"/>
          <c:order val="1"/>
          <c:spPr>
            <a:solidFill>
              <a:srgbClr val="2d2dcb"/>
            </a:solidFill>
            <a:ln w="28440">
              <a:solidFill>
                <a:srgbClr val="2d2dcb"/>
              </a:solidFill>
              <a:round/>
            </a:ln>
          </c:spPr>
          <c:marker>
            <c:symbol val="triangle"/>
            <c:size val="7"/>
            <c:spPr>
              <a:solidFill>
                <a:srgbClr val="cccccc"/>
              </a:solidFill>
            </c:spPr>
          </c:marker>
          <c:xVal>
            <c:numRef>
              <c:f>3</c:f>
              <c:numCache>
                <c:formatCode>General</c:formatCode>
                <c:ptCount val="151"/>
                <c:pt idx="0">
                  <c:v>42490</c:v>
                </c:pt>
                <c:pt idx="1">
                  <c:v>42521</c:v>
                </c:pt>
                <c:pt idx="2">
                  <c:v>42551</c:v>
                </c:pt>
                <c:pt idx="3">
                  <c:v>42582</c:v>
                </c:pt>
                <c:pt idx="4">
                  <c:v>42607</c:v>
                </c:pt>
                <c:pt idx="5">
                  <c:v>1</c:v>
                </c:pt>
                <c:pt idx="6">
                  <c:v>2</c:v>
                </c:pt>
                <c:pt idx="7">
                  <c:v>3</c:v>
                </c:pt>
                <c:pt idx="8">
                  <c:v>4</c:v>
                </c:pt>
                <c:pt idx="9">
                  <c:v>5</c:v>
                </c:pt>
                <c:pt idx="10">
                  <c:v>6</c:v>
                </c:pt>
                <c:pt idx="11">
                  <c:v>7</c:v>
                </c:pt>
                <c:pt idx="12">
                  <c:v>8</c:v>
                </c:pt>
                <c:pt idx="13">
                  <c:v>9</c:v>
                </c:pt>
                <c:pt idx="14">
                  <c:v>10</c:v>
                </c:pt>
                <c:pt idx="15">
                  <c:v>11</c:v>
                </c:pt>
                <c:pt idx="16">
                  <c:v>12</c:v>
                </c:pt>
                <c:pt idx="17">
                  <c:v>13</c:v>
                </c:pt>
                <c:pt idx="18">
                  <c:v>14</c:v>
                </c:pt>
                <c:pt idx="19">
                  <c:v>15</c:v>
                </c:pt>
                <c:pt idx="20">
                  <c:v>16</c:v>
                </c:pt>
                <c:pt idx="21">
                  <c:v>17</c:v>
                </c:pt>
                <c:pt idx="22">
                  <c:v>18</c:v>
                </c:pt>
                <c:pt idx="23">
                  <c:v>19</c:v>
                </c:pt>
                <c:pt idx="24">
                  <c:v>20</c:v>
                </c:pt>
                <c:pt idx="25">
                  <c:v>21</c:v>
                </c:pt>
                <c:pt idx="26">
                  <c:v>22</c:v>
                </c:pt>
                <c:pt idx="27">
                  <c:v>23</c:v>
                </c:pt>
                <c:pt idx="28">
                  <c:v>24</c:v>
                </c:pt>
                <c:pt idx="29">
                  <c:v>25</c:v>
                </c:pt>
                <c:pt idx="30">
                  <c:v>26</c:v>
                </c:pt>
                <c:pt idx="31">
                  <c:v>27</c:v>
                </c:pt>
                <c:pt idx="32">
                  <c:v>28</c:v>
                </c:pt>
                <c:pt idx="33">
                  <c:v>29</c:v>
                </c:pt>
                <c:pt idx="34">
                  <c:v>30</c:v>
                </c:pt>
                <c:pt idx="35">
                  <c:v>31</c:v>
                </c:pt>
                <c:pt idx="36">
                  <c:v>32</c:v>
                </c:pt>
                <c:pt idx="37">
                  <c:v>33</c:v>
                </c:pt>
                <c:pt idx="38">
                  <c:v>34</c:v>
                </c:pt>
                <c:pt idx="39">
                  <c:v>35</c:v>
                </c:pt>
                <c:pt idx="40">
                  <c:v>36</c:v>
                </c:pt>
                <c:pt idx="41">
                  <c:v>37</c:v>
                </c:pt>
                <c:pt idx="42">
                  <c:v>38</c:v>
                </c:pt>
                <c:pt idx="43">
                  <c:v>39</c:v>
                </c:pt>
                <c:pt idx="44">
                  <c:v>40</c:v>
                </c:pt>
                <c:pt idx="45">
                  <c:v>41</c:v>
                </c:pt>
                <c:pt idx="46">
                  <c:v>42</c:v>
                </c:pt>
                <c:pt idx="47">
                  <c:v>43</c:v>
                </c:pt>
                <c:pt idx="48">
                  <c:v>44</c:v>
                </c:pt>
                <c:pt idx="49">
                  <c:v>45</c:v>
                </c:pt>
                <c:pt idx="50">
                  <c:v>46</c:v>
                </c:pt>
                <c:pt idx="51">
                  <c:v>47</c:v>
                </c:pt>
                <c:pt idx="52">
                  <c:v>48</c:v>
                </c:pt>
                <c:pt idx="53">
                  <c:v>49</c:v>
                </c:pt>
                <c:pt idx="54">
                  <c:v>50</c:v>
                </c:pt>
                <c:pt idx="55">
                  <c:v>51</c:v>
                </c:pt>
                <c:pt idx="56">
                  <c:v>52</c:v>
                </c:pt>
                <c:pt idx="57">
                  <c:v>53</c:v>
                </c:pt>
                <c:pt idx="58">
                  <c:v>54</c:v>
                </c:pt>
                <c:pt idx="59">
                  <c:v>55</c:v>
                </c:pt>
                <c:pt idx="60">
                  <c:v>56</c:v>
                </c:pt>
                <c:pt idx="61">
                  <c:v>57</c:v>
                </c:pt>
                <c:pt idx="62">
                  <c:v>58</c:v>
                </c:pt>
                <c:pt idx="63">
                  <c:v>59</c:v>
                </c:pt>
                <c:pt idx="64">
                  <c:v>60</c:v>
                </c:pt>
                <c:pt idx="65">
                  <c:v>61</c:v>
                </c:pt>
                <c:pt idx="66">
                  <c:v>62</c:v>
                </c:pt>
                <c:pt idx="67">
                  <c:v>63</c:v>
                </c:pt>
                <c:pt idx="68">
                  <c:v>64</c:v>
                </c:pt>
                <c:pt idx="69">
                  <c:v>65</c:v>
                </c:pt>
                <c:pt idx="70">
                  <c:v>66</c:v>
                </c:pt>
                <c:pt idx="71">
                  <c:v>67</c:v>
                </c:pt>
                <c:pt idx="72">
                  <c:v>68</c:v>
                </c:pt>
                <c:pt idx="73">
                  <c:v>69</c:v>
                </c:pt>
                <c:pt idx="74">
                  <c:v>70</c:v>
                </c:pt>
                <c:pt idx="75">
                  <c:v>71</c:v>
                </c:pt>
                <c:pt idx="76">
                  <c:v>72</c:v>
                </c:pt>
                <c:pt idx="77">
                  <c:v>73</c:v>
                </c:pt>
                <c:pt idx="78">
                  <c:v>74</c:v>
                </c:pt>
                <c:pt idx="79">
                  <c:v>75</c:v>
                </c:pt>
                <c:pt idx="80">
                  <c:v>76</c:v>
                </c:pt>
                <c:pt idx="81">
                  <c:v>77</c:v>
                </c:pt>
                <c:pt idx="82">
                  <c:v>78</c:v>
                </c:pt>
                <c:pt idx="83">
                  <c:v>79</c:v>
                </c:pt>
                <c:pt idx="84">
                  <c:v>80</c:v>
                </c:pt>
                <c:pt idx="85">
                  <c:v>81</c:v>
                </c:pt>
                <c:pt idx="86">
                  <c:v>82</c:v>
                </c:pt>
                <c:pt idx="87">
                  <c:v>83</c:v>
                </c:pt>
                <c:pt idx="88">
                  <c:v>84</c:v>
                </c:pt>
                <c:pt idx="89">
                  <c:v>85</c:v>
                </c:pt>
                <c:pt idx="90">
                  <c:v>86</c:v>
                </c:pt>
                <c:pt idx="91">
                  <c:v>87</c:v>
                </c:pt>
                <c:pt idx="92">
                  <c:v>88</c:v>
                </c:pt>
                <c:pt idx="93">
                  <c:v>89</c:v>
                </c:pt>
                <c:pt idx="94">
                  <c:v>90</c:v>
                </c:pt>
                <c:pt idx="95">
                  <c:v>91</c:v>
                </c:pt>
                <c:pt idx="96">
                  <c:v>92</c:v>
                </c:pt>
                <c:pt idx="97">
                  <c:v>93</c:v>
                </c:pt>
                <c:pt idx="98">
                  <c:v>94</c:v>
                </c:pt>
                <c:pt idx="99">
                  <c:v>95</c:v>
                </c:pt>
                <c:pt idx="100">
                  <c:v>96</c:v>
                </c:pt>
                <c:pt idx="101">
                  <c:v>97</c:v>
                </c:pt>
                <c:pt idx="102">
                  <c:v>98</c:v>
                </c:pt>
                <c:pt idx="103">
                  <c:v>99</c:v>
                </c:pt>
                <c:pt idx="104">
                  <c:v>100</c:v>
                </c:pt>
                <c:pt idx="105">
                  <c:v>101</c:v>
                </c:pt>
                <c:pt idx="106">
                  <c:v>102</c:v>
                </c:pt>
                <c:pt idx="107">
                  <c:v>103</c:v>
                </c:pt>
                <c:pt idx="108">
                  <c:v>104</c:v>
                </c:pt>
                <c:pt idx="109">
                  <c:v>105</c:v>
                </c:pt>
                <c:pt idx="110">
                  <c:v>106</c:v>
                </c:pt>
                <c:pt idx="111">
                  <c:v>107</c:v>
                </c:pt>
                <c:pt idx="112">
                  <c:v>108</c:v>
                </c:pt>
                <c:pt idx="113">
                  <c:v>109</c:v>
                </c:pt>
                <c:pt idx="114">
                  <c:v>110</c:v>
                </c:pt>
                <c:pt idx="115">
                  <c:v>111</c:v>
                </c:pt>
                <c:pt idx="116">
                  <c:v>112</c:v>
                </c:pt>
                <c:pt idx="117">
                  <c:v>113</c:v>
                </c:pt>
                <c:pt idx="118">
                  <c:v>114</c:v>
                </c:pt>
                <c:pt idx="119">
                  <c:v>115</c:v>
                </c:pt>
                <c:pt idx="120">
                  <c:v>116</c:v>
                </c:pt>
                <c:pt idx="121">
                  <c:v>117</c:v>
                </c:pt>
                <c:pt idx="122">
                  <c:v>118</c:v>
                </c:pt>
                <c:pt idx="123">
                  <c:v>119</c:v>
                </c:pt>
                <c:pt idx="124">
                  <c:v>120</c:v>
                </c:pt>
                <c:pt idx="125">
                  <c:v>121</c:v>
                </c:pt>
                <c:pt idx="126">
                  <c:v>122</c:v>
                </c:pt>
                <c:pt idx="127">
                  <c:v>123</c:v>
                </c:pt>
                <c:pt idx="128">
                  <c:v>124</c:v>
                </c:pt>
                <c:pt idx="129">
                  <c:v>125</c:v>
                </c:pt>
                <c:pt idx="130">
                  <c:v>126</c:v>
                </c:pt>
                <c:pt idx="131">
                  <c:v>127</c:v>
                </c:pt>
                <c:pt idx="132">
                  <c:v>128</c:v>
                </c:pt>
                <c:pt idx="133">
                  <c:v>129</c:v>
                </c:pt>
                <c:pt idx="134">
                  <c:v>130</c:v>
                </c:pt>
                <c:pt idx="135">
                  <c:v>131</c:v>
                </c:pt>
                <c:pt idx="136">
                  <c:v>132</c:v>
                </c:pt>
                <c:pt idx="137">
                  <c:v>133</c:v>
                </c:pt>
                <c:pt idx="138">
                  <c:v>134</c:v>
                </c:pt>
                <c:pt idx="139">
                  <c:v>135</c:v>
                </c:pt>
                <c:pt idx="140">
                  <c:v>136</c:v>
                </c:pt>
                <c:pt idx="141">
                  <c:v>137</c:v>
                </c:pt>
                <c:pt idx="142">
                  <c:v>138</c:v>
                </c:pt>
                <c:pt idx="143">
                  <c:v>139</c:v>
                </c:pt>
                <c:pt idx="144">
                  <c:v>140</c:v>
                </c:pt>
                <c:pt idx="145">
                  <c:v>141</c:v>
                </c:pt>
                <c:pt idx="146">
                  <c:v>142</c:v>
                </c:pt>
                <c:pt idx="147">
                  <c:v>143</c:v>
                </c:pt>
                <c:pt idx="148">
                  <c:v>144</c:v>
                </c:pt>
                <c:pt idx="149">
                  <c:v>145</c:v>
                </c:pt>
                <c:pt idx="150">
                  <c:v>146</c:v>
                </c:pt>
              </c:numCache>
            </c:numRef>
          </c:xVal>
          <c:yVal>
            <c:numRef>
              <c:f>2</c:f>
              <c:numCache>
                <c:formatCode>General</c:formatCode>
                <c:ptCount val="151"/>
                <c:pt idx="0">
                  <c:v>0.990733333333333</c:v>
                </c:pt>
                <c:pt idx="1">
                  <c:v>0.981931034482758</c:v>
                </c:pt>
                <c:pt idx="2">
                  <c:v>0.95451724137931</c:v>
                </c:pt>
                <c:pt idx="3">
                  <c:v>0.950642857142857</c:v>
                </c:pt>
                <c:pt idx="4">
                  <c:v>0.955913043478261</c:v>
                </c:pt>
                <c:pt idx="5">
                  <c:v/>
                </c:pt>
                <c:pt idx="6">
                  <c:v/>
                </c:pt>
                <c:pt idx="7">
                  <c:v/>
                </c:pt>
                <c:pt idx="8">
                  <c:v/>
                </c:pt>
                <c:pt idx="9">
                  <c:v/>
                </c:pt>
                <c:pt idx="10">
                  <c:v/>
                </c:pt>
                <c:pt idx="11">
                  <c:v/>
                </c:pt>
                <c:pt idx="12">
                  <c:v/>
                </c:pt>
                <c:pt idx="13">
                  <c:v/>
                </c:pt>
                <c:pt idx="14">
                  <c:v/>
                </c:pt>
                <c:pt idx="15">
                  <c:v/>
                </c:pt>
                <c:pt idx="16">
                  <c:v/>
                </c:pt>
                <c:pt idx="17">
                  <c:v/>
                </c:pt>
                <c:pt idx="18">
                  <c:v/>
                </c:pt>
                <c:pt idx="19">
                  <c:v/>
                </c:pt>
                <c:pt idx="20">
                  <c:v/>
                </c:pt>
                <c:pt idx="21">
                  <c:v/>
                </c:pt>
                <c:pt idx="22">
                  <c:v/>
                </c:pt>
                <c:pt idx="23">
                  <c:v/>
                </c:pt>
                <c:pt idx="24">
                  <c:v/>
                </c:pt>
                <c:pt idx="25">
                  <c:v/>
                </c:pt>
                <c:pt idx="26">
                  <c:v/>
                </c:pt>
                <c:pt idx="27">
                  <c:v/>
                </c:pt>
                <c:pt idx="28">
                  <c:v/>
                </c:pt>
                <c:pt idx="29">
                  <c:v/>
                </c:pt>
                <c:pt idx="30">
                  <c:v/>
                </c:pt>
                <c:pt idx="31">
                  <c:v/>
                </c:pt>
                <c:pt idx="32">
                  <c:v/>
                </c:pt>
                <c:pt idx="33">
                  <c:v/>
                </c:pt>
                <c:pt idx="34">
                  <c:v/>
                </c:pt>
                <c:pt idx="35">
                  <c:v/>
                </c:pt>
                <c:pt idx="36">
                  <c:v/>
                </c:pt>
                <c:pt idx="37">
                  <c:v/>
                </c:pt>
                <c:pt idx="38">
                  <c:v/>
                </c:pt>
                <c:pt idx="39">
                  <c:v/>
                </c:pt>
                <c:pt idx="40">
                  <c:v/>
                </c:pt>
                <c:pt idx="41">
                  <c:v/>
                </c:pt>
                <c:pt idx="42">
                  <c:v/>
                </c:pt>
                <c:pt idx="43">
                  <c:v/>
                </c:pt>
                <c:pt idx="44">
                  <c:v/>
                </c:pt>
                <c:pt idx="45">
                  <c:v/>
                </c:pt>
                <c:pt idx="46">
                  <c:v/>
                </c:pt>
                <c:pt idx="47">
                  <c:v/>
                </c:pt>
                <c:pt idx="48">
                  <c:v/>
                </c:pt>
                <c:pt idx="49">
                  <c:v/>
                </c:pt>
                <c:pt idx="50">
                  <c:v/>
                </c:pt>
                <c:pt idx="51">
                  <c:v/>
                </c:pt>
                <c:pt idx="52">
                  <c:v/>
                </c:pt>
                <c:pt idx="53">
                  <c:v/>
                </c:pt>
                <c:pt idx="54">
                  <c:v/>
                </c:pt>
                <c:pt idx="55">
                  <c:v/>
                </c:pt>
                <c:pt idx="56">
                  <c:v/>
                </c:pt>
                <c:pt idx="57">
                  <c:v/>
                </c:pt>
                <c:pt idx="58">
                  <c:v/>
                </c:pt>
                <c:pt idx="59">
                  <c:v/>
                </c:pt>
                <c:pt idx="60">
                  <c:v/>
                </c:pt>
                <c:pt idx="61">
                  <c:v/>
                </c:pt>
                <c:pt idx="62">
                  <c:v/>
                </c:pt>
                <c:pt idx="63">
                  <c:v/>
                </c:pt>
                <c:pt idx="64">
                  <c:v/>
                </c:pt>
                <c:pt idx="65">
                  <c:v/>
                </c:pt>
                <c:pt idx="66">
                  <c:v/>
                </c:pt>
                <c:pt idx="67">
                  <c:v/>
                </c:pt>
                <c:pt idx="68">
                  <c:v/>
                </c:pt>
                <c:pt idx="69">
                  <c:v/>
                </c:pt>
                <c:pt idx="70">
                  <c:v/>
                </c:pt>
                <c:pt idx="71">
                  <c:v/>
                </c:pt>
                <c:pt idx="72">
                  <c:v/>
                </c:pt>
                <c:pt idx="73">
                  <c:v/>
                </c:pt>
                <c:pt idx="74">
                  <c:v/>
                </c:pt>
                <c:pt idx="75">
                  <c:v/>
                </c:pt>
                <c:pt idx="76">
                  <c:v/>
                </c:pt>
                <c:pt idx="77">
                  <c:v/>
                </c:pt>
                <c:pt idx="78">
                  <c:v/>
                </c:pt>
                <c:pt idx="79">
                  <c:v/>
                </c:pt>
                <c:pt idx="80">
                  <c:v/>
                </c:pt>
                <c:pt idx="81">
                  <c:v/>
                </c:pt>
                <c:pt idx="82">
                  <c:v/>
                </c:pt>
                <c:pt idx="83">
                  <c:v/>
                </c:pt>
                <c:pt idx="84">
                  <c:v/>
                </c:pt>
                <c:pt idx="85">
                  <c:v/>
                </c:pt>
                <c:pt idx="86">
                  <c:v/>
                </c:pt>
                <c:pt idx="87">
                  <c:v/>
                </c:pt>
                <c:pt idx="88">
                  <c:v/>
                </c:pt>
                <c:pt idx="89">
                  <c:v/>
                </c:pt>
                <c:pt idx="90">
                  <c:v/>
                </c:pt>
                <c:pt idx="91">
                  <c:v/>
                </c:pt>
                <c:pt idx="92">
                  <c:v/>
                </c:pt>
                <c:pt idx="93">
                  <c:v/>
                </c:pt>
                <c:pt idx="94">
                  <c:v/>
                </c:pt>
                <c:pt idx="95">
                  <c:v/>
                </c:pt>
                <c:pt idx="96">
                  <c:v/>
                </c:pt>
                <c:pt idx="97">
                  <c:v/>
                </c:pt>
                <c:pt idx="98">
                  <c:v/>
                </c:pt>
                <c:pt idx="99">
                  <c:v/>
                </c:pt>
                <c:pt idx="100">
                  <c:v/>
                </c:pt>
                <c:pt idx="101">
                  <c:v/>
                </c:pt>
                <c:pt idx="102">
                  <c:v/>
                </c:pt>
                <c:pt idx="103">
                  <c:v/>
                </c:pt>
                <c:pt idx="104">
                  <c:v/>
                </c:pt>
                <c:pt idx="105">
                  <c:v/>
                </c:pt>
                <c:pt idx="106">
                  <c:v/>
                </c:pt>
                <c:pt idx="107">
                  <c:v/>
                </c:pt>
                <c:pt idx="108">
                  <c:v/>
                </c:pt>
                <c:pt idx="109">
                  <c:v/>
                </c:pt>
                <c:pt idx="110">
                  <c:v/>
                </c:pt>
                <c:pt idx="111">
                  <c:v/>
                </c:pt>
                <c:pt idx="112">
                  <c:v/>
                </c:pt>
                <c:pt idx="113">
                  <c:v/>
                </c:pt>
                <c:pt idx="114">
                  <c:v/>
                </c:pt>
                <c:pt idx="115">
                  <c:v/>
                </c:pt>
                <c:pt idx="116">
                  <c:v/>
                </c:pt>
                <c:pt idx="117">
                  <c:v/>
                </c:pt>
                <c:pt idx="118">
                  <c:v/>
                </c:pt>
                <c:pt idx="119">
                  <c:v/>
                </c:pt>
                <c:pt idx="120">
                  <c:v/>
                </c:pt>
                <c:pt idx="121">
                  <c:v/>
                </c:pt>
                <c:pt idx="122">
                  <c:v/>
                </c:pt>
                <c:pt idx="123">
                  <c:v/>
                </c:pt>
                <c:pt idx="124">
                  <c:v/>
                </c:pt>
                <c:pt idx="125">
                  <c:v/>
                </c:pt>
                <c:pt idx="126">
                  <c:v/>
                </c:pt>
                <c:pt idx="127">
                  <c:v/>
                </c:pt>
                <c:pt idx="128">
                  <c:v/>
                </c:pt>
                <c:pt idx="129">
                  <c:v/>
                </c:pt>
                <c:pt idx="130">
                  <c:v/>
                </c:pt>
                <c:pt idx="131">
                  <c:v/>
                </c:pt>
                <c:pt idx="132">
                  <c:v/>
                </c:pt>
                <c:pt idx="133">
                  <c:v/>
                </c:pt>
                <c:pt idx="134">
                  <c:v/>
                </c:pt>
                <c:pt idx="135">
                  <c:v/>
                </c:pt>
                <c:pt idx="136">
                  <c:v/>
                </c:pt>
                <c:pt idx="137">
                  <c:v/>
                </c:pt>
                <c:pt idx="138">
                  <c:v/>
                </c:pt>
                <c:pt idx="139">
                  <c:v/>
                </c:pt>
                <c:pt idx="140">
                  <c:v/>
                </c:pt>
                <c:pt idx="141">
                  <c:v/>
                </c:pt>
                <c:pt idx="142">
                  <c:v/>
                </c:pt>
                <c:pt idx="143">
                  <c:v/>
                </c:pt>
                <c:pt idx="144">
                  <c:v/>
                </c:pt>
                <c:pt idx="145">
                  <c:v/>
                </c:pt>
                <c:pt idx="146">
                  <c:v/>
                </c:pt>
                <c:pt idx="147">
                  <c:v/>
                </c:pt>
                <c:pt idx="148">
                  <c:v/>
                </c:pt>
                <c:pt idx="149">
                  <c:v/>
                </c:pt>
                <c:pt idx="150">
                  <c:v/>
                </c:pt>
              </c:numCache>
            </c:numRef>
          </c:yVal>
          <c:smooth val="1"/>
        </c:ser>
        <c:axId val="69356922"/>
        <c:axId val="69038789"/>
      </c:scatterChart>
      <c:valAx>
        <c:axId val="69356922"/>
        <c:scaling>
          <c:orientation val="minMax"/>
          <c:max val="42613"/>
          <c:min val="42461"/>
        </c:scaling>
        <c:delete val="0"/>
        <c:axPos val="b"/>
        <c:majorTickMark val="out"/>
        <c:minorTickMark val="none"/>
        <c:tickLblPos val="nextTo"/>
        <c:spPr>
          <a:ln w="9360">
            <a:solidFill>
              <a:srgbClr val="878787"/>
            </a:solidFill>
            <a:round/>
          </a:ln>
        </c:spPr>
        <c:crossAx val="69038789"/>
        <c:crossesAt val="0.8"/>
        <c:majorUnit val="30"/>
      </c:valAx>
      <c:valAx>
        <c:axId val="69038789"/>
        <c:scaling>
          <c:orientation val="minMax"/>
          <c:max val="1"/>
          <c:min val="0.8"/>
        </c:scaling>
        <c:delete val="0"/>
        <c:axPos val="l"/>
        <c:majorGridlines>
          <c:spPr>
            <a:ln w="9360">
              <a:solidFill>
                <a:srgbClr val="878787"/>
              </a:solidFill>
              <a:round/>
            </a:ln>
          </c:spPr>
        </c:majorGridlines>
        <c:majorTickMark val="out"/>
        <c:minorTickMark val="none"/>
        <c:tickLblPos val="nextTo"/>
        <c:spPr>
          <a:ln w="9360">
            <a:solidFill>
              <a:srgbClr val="878787"/>
            </a:solidFill>
            <a:round/>
          </a:ln>
        </c:spPr>
        <c:crossAx val="69356922"/>
        <c:crosses val="autoZero"/>
        <c:majorUnit val="0.1"/>
      </c:valAx>
      <c:spPr>
        <a:noFill/>
        <a:ln w="25560">
          <a:noFill/>
        </a:ln>
      </c:spPr>
    </c:plotArea>
    <c:plotVisOnly val="1"/>
  </c:chart>
  <c:spPr>
    <a:noFill/>
    <a:ln>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9.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9" name="PlaceHolder 1"/>
          <p:cNvSpPr>
            <a:spLocks noGrp="1"/>
          </p:cNvSpPr>
          <p:nvPr>
            <p:ph type="body"/>
          </p:nvPr>
        </p:nvSpPr>
        <p:spPr>
          <a:xfrm>
            <a:off x="777240" y="4777560"/>
            <a:ext cx="6217560" cy="4525920"/>
          </a:xfrm>
          <a:prstGeom prst="rect">
            <a:avLst/>
          </a:prstGeom>
        </p:spPr>
        <p:txBody>
          <a:bodyPr lIns="0" rIns="0" tIns="0" bIns="0"/>
          <a:p>
            <a:r>
              <a:rPr lang="en-US" sz="2000">
                <a:latin typeface="Arial"/>
              </a:rPr>
              <a:t>Click to edit the notes format</a:t>
            </a:r>
            <a:endParaRPr/>
          </a:p>
        </p:txBody>
      </p:sp>
      <p:sp>
        <p:nvSpPr>
          <p:cNvPr id="320" name="PlaceHolder 2"/>
          <p:cNvSpPr>
            <a:spLocks noGrp="1"/>
          </p:cNvSpPr>
          <p:nvPr>
            <p:ph type="hdr"/>
          </p:nvPr>
        </p:nvSpPr>
        <p:spPr>
          <a:xfrm>
            <a:off x="0" y="0"/>
            <a:ext cx="3372840" cy="502560"/>
          </a:xfrm>
          <a:prstGeom prst="rect">
            <a:avLst/>
          </a:prstGeom>
        </p:spPr>
        <p:txBody>
          <a:bodyPr lIns="0" rIns="0" tIns="0" bIns="0"/>
          <a:p>
            <a:r>
              <a:rPr lang="en-US" sz="1400">
                <a:latin typeface="Times New Roman"/>
              </a:rPr>
              <a:t>&lt;header&gt;</a:t>
            </a:r>
            <a:endParaRPr/>
          </a:p>
        </p:txBody>
      </p:sp>
      <p:sp>
        <p:nvSpPr>
          <p:cNvPr id="321" name="PlaceHolder 3"/>
          <p:cNvSpPr>
            <a:spLocks noGrp="1"/>
          </p:cNvSpPr>
          <p:nvPr>
            <p:ph type="dt"/>
          </p:nvPr>
        </p:nvSpPr>
        <p:spPr>
          <a:xfrm>
            <a:off x="4399200" y="0"/>
            <a:ext cx="3372840" cy="502560"/>
          </a:xfrm>
          <a:prstGeom prst="rect">
            <a:avLst/>
          </a:prstGeom>
        </p:spPr>
        <p:txBody>
          <a:bodyPr lIns="0" rIns="0" tIns="0" bIns="0"/>
          <a:p>
            <a:pPr algn="r"/>
            <a:r>
              <a:rPr lang="en-US" sz="1400">
                <a:latin typeface="Times New Roman"/>
              </a:rPr>
              <a:t>&lt;date/time&gt;</a:t>
            </a:r>
            <a:endParaRPr/>
          </a:p>
        </p:txBody>
      </p:sp>
      <p:sp>
        <p:nvSpPr>
          <p:cNvPr id="322" name="PlaceHolder 4"/>
          <p:cNvSpPr>
            <a:spLocks noGrp="1"/>
          </p:cNvSpPr>
          <p:nvPr>
            <p:ph type="ftr"/>
          </p:nvPr>
        </p:nvSpPr>
        <p:spPr>
          <a:xfrm>
            <a:off x="0" y="9555480"/>
            <a:ext cx="3372840" cy="502560"/>
          </a:xfrm>
          <a:prstGeom prst="rect">
            <a:avLst/>
          </a:prstGeom>
        </p:spPr>
        <p:txBody>
          <a:bodyPr lIns="0" rIns="0" tIns="0" bIns="0" anchor="b"/>
          <a:p>
            <a:r>
              <a:rPr lang="en-US" sz="1400">
                <a:latin typeface="Times New Roman"/>
              </a:rPr>
              <a:t>&lt;footer&gt;</a:t>
            </a:r>
            <a:endParaRPr/>
          </a:p>
        </p:txBody>
      </p:sp>
      <p:sp>
        <p:nvSpPr>
          <p:cNvPr id="323" name="PlaceHolder 5"/>
          <p:cNvSpPr>
            <a:spLocks noGrp="1"/>
          </p:cNvSpPr>
          <p:nvPr>
            <p:ph type="sldNum"/>
          </p:nvPr>
        </p:nvSpPr>
        <p:spPr>
          <a:xfrm>
            <a:off x="4399200" y="9555480"/>
            <a:ext cx="3372840" cy="502560"/>
          </a:xfrm>
          <a:prstGeom prst="rect">
            <a:avLst/>
          </a:prstGeom>
        </p:spPr>
        <p:txBody>
          <a:bodyPr lIns="0" rIns="0" tIns="0" bIns="0" anchor="b"/>
          <a:p>
            <a:pPr algn="r"/>
            <a:fld id="{C0D19DA8-DB55-4DB1-94DD-8B4A9257A9F6}" type="slidenum">
              <a:rPr lang="en-US"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6" name="TextShape 1"/>
          <p:cNvSpPr txBox="1"/>
          <p:nvPr/>
        </p:nvSpPr>
        <p:spPr>
          <a:xfrm>
            <a:off x="4006080" y="8830800"/>
            <a:ext cx="3002400" cy="463680"/>
          </a:xfrm>
          <a:prstGeom prst="rect">
            <a:avLst/>
          </a:prstGeom>
          <a:noFill/>
          <a:ln w="9360">
            <a:noFill/>
          </a:ln>
        </p:spPr>
        <p:txBody>
          <a:bodyPr lIns="92160" rIns="92160" tIns="46080" bIns="46080" anchor="b"/>
          <a:p>
            <a:pPr algn="r">
              <a:lnSpc>
                <a:spcPct val="100000"/>
              </a:lnSpc>
            </a:pPr>
            <a:fld id="{44977E88-46B8-4E36-9BD0-D8D02433DA35}" type="slidenum">
              <a:rPr lang="en-US" sz="1200" strike="noStrike">
                <a:solidFill>
                  <a:srgbClr val="ffffff"/>
                </a:solidFill>
                <a:latin typeface="CaslonOpnface BT"/>
              </a:rPr>
              <a:t>&lt;number&gt;</a:t>
            </a:fld>
            <a:endParaRPr/>
          </a:p>
        </p:txBody>
      </p:sp>
      <p:sp>
        <p:nvSpPr>
          <p:cNvPr id="577" name="PlaceHolder 2"/>
          <p:cNvSpPr>
            <a:spLocks noGrp="1"/>
          </p:cNvSpPr>
          <p:nvPr>
            <p:ph type="body"/>
          </p:nvPr>
        </p:nvSpPr>
        <p:spPr>
          <a:xfrm>
            <a:off x="935280" y="4416120"/>
            <a:ext cx="5139720" cy="4182120"/>
          </a:xfrm>
          <a:prstGeom prst="rect">
            <a:avLst/>
          </a:prstGeom>
        </p:spPr>
        <p:txBody>
          <a:bodyPr lIns="92160" rIns="92160" tIns="46080" bIns="46080"/>
          <a:p>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4" name="PlaceHolder 1"/>
          <p:cNvSpPr>
            <a:spLocks noGrp="1"/>
          </p:cNvSpPr>
          <p:nvPr>
            <p:ph type="body"/>
          </p:nvPr>
        </p:nvSpPr>
        <p:spPr>
          <a:xfrm>
            <a:off x="927360" y="4376520"/>
            <a:ext cx="5154120" cy="4226400"/>
          </a:xfrm>
          <a:prstGeom prst="rect">
            <a:avLst/>
          </a:prstGeom>
        </p:spPr>
        <p:txBody>
          <a:bodyPr lIns="92160" rIns="92160" tIns="46080" bIns="46080"/>
          <a:p>
            <a:pPr>
              <a:lnSpc>
                <a:spcPct val="100000"/>
              </a:lnSpc>
            </a:pPr>
            <a:r>
              <a:rPr lang="en-US" sz="1200" strike="noStrike">
                <a:latin typeface="Arial"/>
              </a:rPr>
              <a:t>Day 3 was under estimated because the cold front was slower than the NAM predicted </a:t>
            </a:r>
            <a:endParaRPr/>
          </a:p>
        </p:txBody>
      </p:sp>
      <p:sp>
        <p:nvSpPr>
          <p:cNvPr id="585" name="TextShape 2"/>
          <p:cNvSpPr txBox="1"/>
          <p:nvPr/>
        </p:nvSpPr>
        <p:spPr>
          <a:xfrm>
            <a:off x="4006080" y="0"/>
            <a:ext cx="3002400" cy="463680"/>
          </a:xfrm>
          <a:prstGeom prst="rect">
            <a:avLst/>
          </a:prstGeom>
          <a:noFill/>
          <a:ln w="9360">
            <a:noFill/>
          </a:ln>
        </p:spPr>
        <p:txBody>
          <a:bodyPr lIns="92160" rIns="92160" tIns="46080" bIns="46080"/>
          <a:p>
            <a:endParaRPr/>
          </a:p>
        </p:txBody>
      </p:sp>
      <p:sp>
        <p:nvSpPr>
          <p:cNvPr id="586" name="TextShape 3"/>
          <p:cNvSpPr txBox="1"/>
          <p:nvPr/>
        </p:nvSpPr>
        <p:spPr>
          <a:xfrm>
            <a:off x="0" y="8830800"/>
            <a:ext cx="3002400" cy="463680"/>
          </a:xfrm>
          <a:prstGeom prst="rect">
            <a:avLst/>
          </a:prstGeom>
          <a:noFill/>
          <a:ln w="9360">
            <a:noFill/>
          </a:ln>
        </p:spPr>
        <p:txBody>
          <a:bodyPr lIns="92160" rIns="92160" tIns="46080" bIns="46080" anchor="b"/>
          <a:p>
            <a:pPr>
              <a:lnSpc>
                <a:spcPct val="100000"/>
              </a:lnSpc>
            </a:pPr>
            <a:r>
              <a:rPr lang="en-US" sz="1200" strike="noStrike">
                <a:solidFill>
                  <a:srgbClr val="ffffff"/>
                </a:solidFill>
                <a:latin typeface="CaslonOpnface BT"/>
                <a:ea typeface="+mn-ea"/>
              </a:rPr>
              <a:t>2012 CMAS Conference</a:t>
            </a:r>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8" name="TextShape 1"/>
          <p:cNvSpPr txBox="1"/>
          <p:nvPr/>
        </p:nvSpPr>
        <p:spPr>
          <a:xfrm>
            <a:off x="4006080" y="8830800"/>
            <a:ext cx="3002400" cy="463680"/>
          </a:xfrm>
          <a:prstGeom prst="rect">
            <a:avLst/>
          </a:prstGeom>
          <a:noFill/>
          <a:ln w="9360">
            <a:noFill/>
          </a:ln>
        </p:spPr>
        <p:txBody>
          <a:bodyPr lIns="92160" rIns="92160" tIns="46080" bIns="46080" anchor="b"/>
          <a:p>
            <a:pPr algn="r">
              <a:lnSpc>
                <a:spcPct val="100000"/>
              </a:lnSpc>
            </a:pPr>
            <a:fld id="{C47A7DF1-1085-48E3-B53F-27B5D509AA10}" type="slidenum">
              <a:rPr lang="en-US" sz="1200" strike="noStrike">
                <a:solidFill>
                  <a:srgbClr val="000000"/>
                </a:solidFill>
                <a:latin typeface="Arial"/>
              </a:rPr>
              <a:t>&lt;number&gt;</a:t>
            </a:fld>
            <a:endParaRPr/>
          </a:p>
        </p:txBody>
      </p:sp>
      <p:sp>
        <p:nvSpPr>
          <p:cNvPr id="579" name="PlaceHolder 2"/>
          <p:cNvSpPr>
            <a:spLocks noGrp="1"/>
          </p:cNvSpPr>
          <p:nvPr>
            <p:ph type="body"/>
          </p:nvPr>
        </p:nvSpPr>
        <p:spPr>
          <a:xfrm>
            <a:off x="927360" y="4376520"/>
            <a:ext cx="5154120" cy="4226400"/>
          </a:xfrm>
          <a:prstGeom prst="rect">
            <a:avLst/>
          </a:prstGeom>
        </p:spPr>
        <p:txBody>
          <a:bodyPr lIns="92160" rIns="92160" tIns="46080" bIns="46080"/>
          <a:p>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7" name="TextShape 1"/>
          <p:cNvSpPr txBox="1"/>
          <p:nvPr/>
        </p:nvSpPr>
        <p:spPr>
          <a:xfrm>
            <a:off x="4006080" y="8830800"/>
            <a:ext cx="3002400" cy="463680"/>
          </a:xfrm>
          <a:prstGeom prst="rect">
            <a:avLst/>
          </a:prstGeom>
          <a:noFill/>
          <a:ln w="9360">
            <a:noFill/>
          </a:ln>
        </p:spPr>
        <p:txBody>
          <a:bodyPr lIns="92160" rIns="92160" tIns="46080" bIns="46080" anchor="b"/>
          <a:p>
            <a:pPr algn="r">
              <a:lnSpc>
                <a:spcPct val="100000"/>
              </a:lnSpc>
            </a:pPr>
            <a:fld id="{0818A469-0E87-4BC9-924A-360438D8A365}" type="slidenum">
              <a:rPr lang="en-US" sz="1200" strike="noStrike">
                <a:solidFill>
                  <a:srgbClr val="ffffff"/>
                </a:solidFill>
                <a:latin typeface="CaslonOpnface BT"/>
              </a:rPr>
              <a:t>&lt;number&gt;</a:t>
            </a:fld>
            <a:endParaRPr/>
          </a:p>
        </p:txBody>
      </p:sp>
      <p:sp>
        <p:nvSpPr>
          <p:cNvPr id="588" name="PlaceHolder 2"/>
          <p:cNvSpPr>
            <a:spLocks noGrp="1"/>
          </p:cNvSpPr>
          <p:nvPr>
            <p:ph type="body"/>
          </p:nvPr>
        </p:nvSpPr>
        <p:spPr>
          <a:xfrm>
            <a:off x="927360" y="4376520"/>
            <a:ext cx="5154120" cy="4226400"/>
          </a:xfrm>
          <a:prstGeom prst="rect">
            <a:avLst/>
          </a:prstGeom>
        </p:spPr>
        <p:txBody>
          <a:bodyPr lIns="92160" rIns="92160" tIns="46080" bIns="46080"/>
          <a:p>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9" name="PlaceHolder 1"/>
          <p:cNvSpPr>
            <a:spLocks noGrp="1"/>
          </p:cNvSpPr>
          <p:nvPr>
            <p:ph type="body"/>
          </p:nvPr>
        </p:nvSpPr>
        <p:spPr>
          <a:xfrm>
            <a:off x="927360" y="4376520"/>
            <a:ext cx="5154120" cy="4226400"/>
          </a:xfrm>
          <a:prstGeom prst="rect">
            <a:avLst/>
          </a:prstGeom>
        </p:spPr>
        <p:txBody>
          <a:bodyPr lIns="92160" rIns="92160" tIns="46080" bIns="46080"/>
          <a:p>
            <a:r>
              <a:rPr lang="en-US" sz="2000" strike="noStrike">
                <a:latin typeface="Arial"/>
              </a:rPr>
              <a:t>Poorer performance for smaller eastern fires…but better performance for large forest fires</a:t>
            </a:r>
            <a:endParaRPr/>
          </a:p>
        </p:txBody>
      </p:sp>
      <p:sp>
        <p:nvSpPr>
          <p:cNvPr id="590" name="TextShape 2"/>
          <p:cNvSpPr txBox="1"/>
          <p:nvPr/>
        </p:nvSpPr>
        <p:spPr>
          <a:xfrm>
            <a:off x="4006080" y="8830800"/>
            <a:ext cx="3002400" cy="463680"/>
          </a:xfrm>
          <a:prstGeom prst="rect">
            <a:avLst/>
          </a:prstGeom>
          <a:noFill/>
          <a:ln w="9360">
            <a:noFill/>
          </a:ln>
        </p:spPr>
        <p:txBody>
          <a:bodyPr lIns="92160" rIns="92160" tIns="46080" bIns="46080" anchor="b"/>
          <a:p>
            <a:pPr algn="r">
              <a:lnSpc>
                <a:spcPct val="100000"/>
              </a:lnSpc>
            </a:pPr>
            <a:fld id="{78EBDDBF-A1A9-4E0E-88E1-1102B89BF2E0}" type="slidenum">
              <a:rPr lang="en-US" sz="1200" strike="noStrike">
                <a:solidFill>
                  <a:srgbClr val="000000"/>
                </a:solidFill>
                <a:latin typeface="CaslonOpnface BT"/>
                <a:ea typeface="+mn-ea"/>
              </a:rPr>
              <a:t>&lt;number&gt;</a:t>
            </a:fld>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1" name="PlaceHolder 1"/>
          <p:cNvSpPr>
            <a:spLocks noGrp="1"/>
          </p:cNvSpPr>
          <p:nvPr>
            <p:ph type="body"/>
          </p:nvPr>
        </p:nvSpPr>
        <p:spPr>
          <a:xfrm>
            <a:off x="927360" y="4376520"/>
            <a:ext cx="5154120" cy="4226400"/>
          </a:xfrm>
          <a:prstGeom prst="rect">
            <a:avLst/>
          </a:prstGeom>
        </p:spPr>
        <p:txBody>
          <a:bodyPr lIns="92160" rIns="92160" tIns="46080" bIns="46080"/>
          <a:p>
            <a:r>
              <a:rPr lang="en-US" sz="2000" strike="noStrike">
                <a:latin typeface="Arial"/>
              </a:rPr>
              <a:t>This is run as part of HYSPLIT processing so it does impact HYSPLIT predictions as well.  Both CMAQ and HYSPLIT use the same smoke emissions system.</a:t>
            </a:r>
            <a:endParaRPr/>
          </a:p>
          <a:p>
            <a:r>
              <a:rPr lang="en-US" sz="2000" strike="noStrike">
                <a:latin typeface="Arial"/>
              </a:rPr>
              <a:t>Includes a more detailed land use/fuel loading.  Worked closely with USFS to transition this code.</a:t>
            </a:r>
            <a:endParaRPr/>
          </a:p>
        </p:txBody>
      </p:sp>
      <p:sp>
        <p:nvSpPr>
          <p:cNvPr id="592" name="TextShape 2"/>
          <p:cNvSpPr txBox="1"/>
          <p:nvPr/>
        </p:nvSpPr>
        <p:spPr>
          <a:xfrm>
            <a:off x="4006080" y="8830800"/>
            <a:ext cx="3002400" cy="463680"/>
          </a:xfrm>
          <a:prstGeom prst="rect">
            <a:avLst/>
          </a:prstGeom>
          <a:noFill/>
          <a:ln w="9360">
            <a:noFill/>
          </a:ln>
        </p:spPr>
        <p:txBody>
          <a:bodyPr lIns="92160" rIns="92160" tIns="46080" bIns="46080" anchor="b"/>
          <a:p>
            <a:pPr algn="r">
              <a:lnSpc>
                <a:spcPct val="100000"/>
              </a:lnSpc>
            </a:pPr>
            <a:fld id="{20381864-990F-4F76-B218-0A51CC6CFD0F}" type="slidenum">
              <a:rPr lang="en-US" sz="1200" strike="noStrike">
                <a:solidFill>
                  <a:srgbClr val="000000"/>
                </a:solidFill>
                <a:latin typeface="CaslonOpnface BT"/>
                <a:ea typeface="+mn-ea"/>
              </a:rPr>
              <a:t>&lt;number&gt;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0" name="TextShape 1"/>
          <p:cNvSpPr txBox="1"/>
          <p:nvPr/>
        </p:nvSpPr>
        <p:spPr>
          <a:xfrm>
            <a:off x="4006080" y="8830800"/>
            <a:ext cx="3002400" cy="463680"/>
          </a:xfrm>
          <a:prstGeom prst="rect">
            <a:avLst/>
          </a:prstGeom>
          <a:noFill/>
          <a:ln w="9360">
            <a:noFill/>
          </a:ln>
        </p:spPr>
        <p:txBody>
          <a:bodyPr lIns="92160" rIns="92160" tIns="46080" bIns="46080" anchor="b"/>
          <a:p>
            <a:pPr algn="r">
              <a:lnSpc>
                <a:spcPct val="100000"/>
              </a:lnSpc>
            </a:pPr>
            <a:fld id="{5206AB6E-0EC5-4319-BD2B-D6972D2492B7}" type="slidenum">
              <a:rPr lang="en-US" sz="1200" strike="noStrike">
                <a:solidFill>
                  <a:srgbClr val="000000"/>
                </a:solidFill>
                <a:latin typeface="Arial"/>
              </a:rPr>
              <a:t>&lt;number&gt;</a:t>
            </a:fld>
            <a:endParaRPr/>
          </a:p>
        </p:txBody>
      </p:sp>
      <p:sp>
        <p:nvSpPr>
          <p:cNvPr id="581" name="PlaceHolder 2"/>
          <p:cNvSpPr>
            <a:spLocks noGrp="1"/>
          </p:cNvSpPr>
          <p:nvPr>
            <p:ph type="body"/>
          </p:nvPr>
        </p:nvSpPr>
        <p:spPr>
          <a:xfrm>
            <a:off x="927360" y="4376520"/>
            <a:ext cx="5154120" cy="4226400"/>
          </a:xfrm>
          <a:prstGeom prst="rect">
            <a:avLst/>
          </a:prstGeom>
        </p:spPr>
        <p:txBody>
          <a:bodyPr lIns="92160" rIns="92160" tIns="46080" bIns="46080"/>
          <a:p>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2" name="PlaceHolder 1"/>
          <p:cNvSpPr>
            <a:spLocks noGrp="1"/>
          </p:cNvSpPr>
          <p:nvPr>
            <p:ph type="body"/>
          </p:nvPr>
        </p:nvSpPr>
        <p:spPr>
          <a:xfrm>
            <a:off x="927360" y="4376520"/>
            <a:ext cx="5154120" cy="4226400"/>
          </a:xfrm>
          <a:prstGeom prst="rect">
            <a:avLst/>
          </a:prstGeom>
        </p:spPr>
        <p:txBody>
          <a:bodyPr lIns="92160" rIns="92160" tIns="46080" bIns="46080"/>
          <a:p>
            <a:endParaRPr/>
          </a:p>
        </p:txBody>
      </p:sp>
      <p:sp>
        <p:nvSpPr>
          <p:cNvPr id="583" name="TextShape 2"/>
          <p:cNvSpPr txBox="1"/>
          <p:nvPr/>
        </p:nvSpPr>
        <p:spPr>
          <a:xfrm>
            <a:off x="4006080" y="8830800"/>
            <a:ext cx="3002400" cy="463680"/>
          </a:xfrm>
          <a:prstGeom prst="rect">
            <a:avLst/>
          </a:prstGeom>
          <a:noFill/>
          <a:ln w="9360">
            <a:noFill/>
          </a:ln>
        </p:spPr>
        <p:txBody>
          <a:bodyPr lIns="92160" rIns="92160" tIns="46080" bIns="46080" anchor="b"/>
          <a:p>
            <a:pPr algn="r">
              <a:lnSpc>
                <a:spcPct val="100000"/>
              </a:lnSpc>
            </a:pPr>
            <a:fld id="{48A5B5D3-3C1B-4B41-95B8-40B94F41A231}" type="slidenum">
              <a:rPr lang="en-US" sz="1200" strike="noStrike">
                <a:solidFill>
                  <a:srgbClr val="000000"/>
                </a:solidFill>
                <a:latin typeface="CaslonOpnface BT"/>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14.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8.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 Id="rId3" Type="http://schemas.openxmlformats.org/officeDocument/2006/relationships/image" Target="../media/image22.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5.png"/><Relationship Id="rId3" Type="http://schemas.openxmlformats.org/officeDocument/2006/relationships/image" Target="../media/image26.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9.png"/><Relationship Id="rId3" Type="http://schemas.openxmlformats.org/officeDocument/2006/relationships/image" Target="../media/image30.png"/>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3.png"/><Relationship Id="rId3" Type="http://schemas.openxmlformats.org/officeDocument/2006/relationships/image" Target="../media/image34.png"/>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9" name="PlaceHolder 2"/>
          <p:cNvSpPr>
            <a:spLocks noGrp="1"/>
          </p:cNvSpPr>
          <p:nvPr>
            <p:ph type="body"/>
          </p:nvPr>
        </p:nvSpPr>
        <p:spPr>
          <a:xfrm>
            <a:off x="457200" y="1523880"/>
            <a:ext cx="8305560" cy="2216880"/>
          </a:xfrm>
          <a:prstGeom prst="rect">
            <a:avLst/>
          </a:prstGeom>
        </p:spPr>
        <p:txBody>
          <a:bodyPr lIns="0" rIns="0" tIns="0" bIns="0"/>
          <a:p>
            <a:endParaRPr/>
          </a:p>
        </p:txBody>
      </p:sp>
      <p:sp>
        <p:nvSpPr>
          <p:cNvPr id="30" name="PlaceHolder 3"/>
          <p:cNvSpPr>
            <a:spLocks noGrp="1"/>
          </p:cNvSpPr>
          <p:nvPr>
            <p:ph type="body"/>
          </p:nvPr>
        </p:nvSpPr>
        <p:spPr>
          <a:xfrm>
            <a:off x="457200" y="3951720"/>
            <a:ext cx="8305560" cy="221688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32"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33"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34" name="PlaceHolder 4"/>
          <p:cNvSpPr>
            <a:spLocks noGrp="1"/>
          </p:cNvSpPr>
          <p:nvPr>
            <p:ph type="body"/>
          </p:nvPr>
        </p:nvSpPr>
        <p:spPr>
          <a:xfrm>
            <a:off x="4713120" y="3951720"/>
            <a:ext cx="4052880" cy="2216880"/>
          </a:xfrm>
          <a:prstGeom prst="rect">
            <a:avLst/>
          </a:prstGeom>
        </p:spPr>
        <p:txBody>
          <a:bodyPr lIns="0" rIns="0" tIns="0" bIns="0"/>
          <a:p>
            <a:endParaRPr/>
          </a:p>
        </p:txBody>
      </p:sp>
      <p:sp>
        <p:nvSpPr>
          <p:cNvPr id="35" name="PlaceHolder 5"/>
          <p:cNvSpPr>
            <a:spLocks noGrp="1"/>
          </p:cNvSpPr>
          <p:nvPr>
            <p:ph type="body"/>
          </p:nvPr>
        </p:nvSpPr>
        <p:spPr>
          <a:xfrm>
            <a:off x="457200" y="3951720"/>
            <a:ext cx="4052880" cy="221688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37" name="PlaceHolder 2"/>
          <p:cNvSpPr>
            <a:spLocks noGrp="1"/>
          </p:cNvSpPr>
          <p:nvPr>
            <p:ph type="body"/>
          </p:nvPr>
        </p:nvSpPr>
        <p:spPr>
          <a:xfrm>
            <a:off x="457200" y="1523880"/>
            <a:ext cx="8305560" cy="4647960"/>
          </a:xfrm>
          <a:prstGeom prst="rect">
            <a:avLst/>
          </a:prstGeom>
        </p:spPr>
        <p:txBody>
          <a:bodyPr lIns="0" rIns="0" tIns="0" bIns="0"/>
          <a:p>
            <a:endParaRPr/>
          </a:p>
        </p:txBody>
      </p:sp>
      <p:sp>
        <p:nvSpPr>
          <p:cNvPr id="38" name="PlaceHolder 3"/>
          <p:cNvSpPr>
            <a:spLocks noGrp="1"/>
          </p:cNvSpPr>
          <p:nvPr>
            <p:ph type="body"/>
          </p:nvPr>
        </p:nvSpPr>
        <p:spPr>
          <a:xfrm>
            <a:off x="457200" y="1523880"/>
            <a:ext cx="8305560" cy="4647960"/>
          </a:xfrm>
          <a:prstGeom prst="rect">
            <a:avLst/>
          </a:prstGeom>
        </p:spPr>
        <p:txBody>
          <a:bodyPr lIns="0" rIns="0" tIns="0" bIns="0"/>
          <a:p>
            <a:endParaRPr/>
          </a:p>
        </p:txBody>
      </p:sp>
      <p:pic>
        <p:nvPicPr>
          <p:cNvPr id="39" name="" descr=""/>
          <p:cNvPicPr/>
          <p:nvPr/>
        </p:nvPicPr>
        <p:blipFill>
          <a:blip r:embed="rId2"/>
          <a:stretch/>
        </p:blipFill>
        <p:spPr>
          <a:xfrm>
            <a:off x="1695960" y="1523520"/>
            <a:ext cx="5827680" cy="4647960"/>
          </a:xfrm>
          <a:prstGeom prst="rect">
            <a:avLst/>
          </a:prstGeom>
          <a:ln>
            <a:noFill/>
          </a:ln>
        </p:spPr>
      </p:pic>
      <p:pic>
        <p:nvPicPr>
          <p:cNvPr id="40" name="" descr=""/>
          <p:cNvPicPr/>
          <p:nvPr/>
        </p:nvPicPr>
        <p:blipFill>
          <a:blip r:embed="rId3"/>
          <a:stretch/>
        </p:blipFill>
        <p:spPr>
          <a:xfrm>
            <a:off x="1695960" y="1523520"/>
            <a:ext cx="5827680" cy="46479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47" name="PlaceHolder 2"/>
          <p:cNvSpPr>
            <a:spLocks noGrp="1"/>
          </p:cNvSpPr>
          <p:nvPr>
            <p:ph type="subTitle"/>
          </p:nvPr>
        </p:nvSpPr>
        <p:spPr>
          <a:xfrm>
            <a:off x="457200" y="1523880"/>
            <a:ext cx="8305560" cy="464796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49" name="PlaceHolder 2"/>
          <p:cNvSpPr>
            <a:spLocks noGrp="1"/>
          </p:cNvSpPr>
          <p:nvPr>
            <p:ph type="body"/>
          </p:nvPr>
        </p:nvSpPr>
        <p:spPr>
          <a:xfrm>
            <a:off x="457200" y="1523880"/>
            <a:ext cx="8305560" cy="464796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51" name="PlaceHolder 2"/>
          <p:cNvSpPr>
            <a:spLocks noGrp="1"/>
          </p:cNvSpPr>
          <p:nvPr>
            <p:ph type="body"/>
          </p:nvPr>
        </p:nvSpPr>
        <p:spPr>
          <a:xfrm>
            <a:off x="457200" y="1523880"/>
            <a:ext cx="4052880" cy="4647960"/>
          </a:xfrm>
          <a:prstGeom prst="rect">
            <a:avLst/>
          </a:prstGeom>
        </p:spPr>
        <p:txBody>
          <a:bodyPr lIns="0" rIns="0" tIns="0" bIns="0"/>
          <a:p>
            <a:endParaRPr/>
          </a:p>
        </p:txBody>
      </p:sp>
      <p:sp>
        <p:nvSpPr>
          <p:cNvPr id="52" name="PlaceHolder 3"/>
          <p:cNvSpPr>
            <a:spLocks noGrp="1"/>
          </p:cNvSpPr>
          <p:nvPr>
            <p:ph type="body"/>
          </p:nvPr>
        </p:nvSpPr>
        <p:spPr>
          <a:xfrm>
            <a:off x="4713120" y="1523880"/>
            <a:ext cx="4052880" cy="464796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914400" y="533520"/>
            <a:ext cx="7543440" cy="53316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914400" y="533520"/>
            <a:ext cx="7543440" cy="247284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56"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57" name="PlaceHolder 3"/>
          <p:cNvSpPr>
            <a:spLocks noGrp="1"/>
          </p:cNvSpPr>
          <p:nvPr>
            <p:ph type="body"/>
          </p:nvPr>
        </p:nvSpPr>
        <p:spPr>
          <a:xfrm>
            <a:off x="457200" y="3951720"/>
            <a:ext cx="4052880" cy="2216880"/>
          </a:xfrm>
          <a:prstGeom prst="rect">
            <a:avLst/>
          </a:prstGeom>
        </p:spPr>
        <p:txBody>
          <a:bodyPr lIns="0" rIns="0" tIns="0" bIns="0"/>
          <a:p>
            <a:endParaRPr/>
          </a:p>
        </p:txBody>
      </p:sp>
      <p:sp>
        <p:nvSpPr>
          <p:cNvPr id="58" name="PlaceHolder 4"/>
          <p:cNvSpPr>
            <a:spLocks noGrp="1"/>
          </p:cNvSpPr>
          <p:nvPr>
            <p:ph type="body"/>
          </p:nvPr>
        </p:nvSpPr>
        <p:spPr>
          <a:xfrm>
            <a:off x="4713120" y="1523880"/>
            <a:ext cx="4052880" cy="464796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8" name="PlaceHolder 2"/>
          <p:cNvSpPr>
            <a:spLocks noGrp="1"/>
          </p:cNvSpPr>
          <p:nvPr>
            <p:ph type="subTitle"/>
          </p:nvPr>
        </p:nvSpPr>
        <p:spPr>
          <a:xfrm>
            <a:off x="457200" y="1523880"/>
            <a:ext cx="8305560" cy="464796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60" name="PlaceHolder 2"/>
          <p:cNvSpPr>
            <a:spLocks noGrp="1"/>
          </p:cNvSpPr>
          <p:nvPr>
            <p:ph type="body"/>
          </p:nvPr>
        </p:nvSpPr>
        <p:spPr>
          <a:xfrm>
            <a:off x="457200" y="1523880"/>
            <a:ext cx="4052880" cy="4647960"/>
          </a:xfrm>
          <a:prstGeom prst="rect">
            <a:avLst/>
          </a:prstGeom>
        </p:spPr>
        <p:txBody>
          <a:bodyPr lIns="0" rIns="0" tIns="0" bIns="0"/>
          <a:p>
            <a:endParaRPr/>
          </a:p>
        </p:txBody>
      </p:sp>
      <p:sp>
        <p:nvSpPr>
          <p:cNvPr id="61"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62" name="PlaceHolder 4"/>
          <p:cNvSpPr>
            <a:spLocks noGrp="1"/>
          </p:cNvSpPr>
          <p:nvPr>
            <p:ph type="body"/>
          </p:nvPr>
        </p:nvSpPr>
        <p:spPr>
          <a:xfrm>
            <a:off x="4713120" y="3951720"/>
            <a:ext cx="4052880" cy="221688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64"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65"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66" name="PlaceHolder 4"/>
          <p:cNvSpPr>
            <a:spLocks noGrp="1"/>
          </p:cNvSpPr>
          <p:nvPr>
            <p:ph type="body"/>
          </p:nvPr>
        </p:nvSpPr>
        <p:spPr>
          <a:xfrm>
            <a:off x="457200" y="3951720"/>
            <a:ext cx="8305560" cy="221688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68" name="PlaceHolder 2"/>
          <p:cNvSpPr>
            <a:spLocks noGrp="1"/>
          </p:cNvSpPr>
          <p:nvPr>
            <p:ph type="body"/>
          </p:nvPr>
        </p:nvSpPr>
        <p:spPr>
          <a:xfrm>
            <a:off x="457200" y="1523880"/>
            <a:ext cx="8305560" cy="2216880"/>
          </a:xfrm>
          <a:prstGeom prst="rect">
            <a:avLst/>
          </a:prstGeom>
        </p:spPr>
        <p:txBody>
          <a:bodyPr lIns="0" rIns="0" tIns="0" bIns="0"/>
          <a:p>
            <a:endParaRPr/>
          </a:p>
        </p:txBody>
      </p:sp>
      <p:sp>
        <p:nvSpPr>
          <p:cNvPr id="69" name="PlaceHolder 3"/>
          <p:cNvSpPr>
            <a:spLocks noGrp="1"/>
          </p:cNvSpPr>
          <p:nvPr>
            <p:ph type="body"/>
          </p:nvPr>
        </p:nvSpPr>
        <p:spPr>
          <a:xfrm>
            <a:off x="457200" y="3951720"/>
            <a:ext cx="8305560" cy="221688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71"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72"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73" name="PlaceHolder 4"/>
          <p:cNvSpPr>
            <a:spLocks noGrp="1"/>
          </p:cNvSpPr>
          <p:nvPr>
            <p:ph type="body"/>
          </p:nvPr>
        </p:nvSpPr>
        <p:spPr>
          <a:xfrm>
            <a:off x="4713120" y="3951720"/>
            <a:ext cx="4052880" cy="2216880"/>
          </a:xfrm>
          <a:prstGeom prst="rect">
            <a:avLst/>
          </a:prstGeom>
        </p:spPr>
        <p:txBody>
          <a:bodyPr lIns="0" rIns="0" tIns="0" bIns="0"/>
          <a:p>
            <a:endParaRPr/>
          </a:p>
        </p:txBody>
      </p:sp>
      <p:sp>
        <p:nvSpPr>
          <p:cNvPr id="74" name="PlaceHolder 5"/>
          <p:cNvSpPr>
            <a:spLocks noGrp="1"/>
          </p:cNvSpPr>
          <p:nvPr>
            <p:ph type="body"/>
          </p:nvPr>
        </p:nvSpPr>
        <p:spPr>
          <a:xfrm>
            <a:off x="457200" y="3951720"/>
            <a:ext cx="4052880" cy="221688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76" name="PlaceHolder 2"/>
          <p:cNvSpPr>
            <a:spLocks noGrp="1"/>
          </p:cNvSpPr>
          <p:nvPr>
            <p:ph type="body"/>
          </p:nvPr>
        </p:nvSpPr>
        <p:spPr>
          <a:xfrm>
            <a:off x="457200" y="1523880"/>
            <a:ext cx="8305560" cy="4647960"/>
          </a:xfrm>
          <a:prstGeom prst="rect">
            <a:avLst/>
          </a:prstGeom>
        </p:spPr>
        <p:txBody>
          <a:bodyPr lIns="0" rIns="0" tIns="0" bIns="0"/>
          <a:p>
            <a:endParaRPr/>
          </a:p>
        </p:txBody>
      </p:sp>
      <p:sp>
        <p:nvSpPr>
          <p:cNvPr id="77" name="PlaceHolder 3"/>
          <p:cNvSpPr>
            <a:spLocks noGrp="1"/>
          </p:cNvSpPr>
          <p:nvPr>
            <p:ph type="body"/>
          </p:nvPr>
        </p:nvSpPr>
        <p:spPr>
          <a:xfrm>
            <a:off x="457200" y="1523880"/>
            <a:ext cx="8305560" cy="4647960"/>
          </a:xfrm>
          <a:prstGeom prst="rect">
            <a:avLst/>
          </a:prstGeom>
        </p:spPr>
        <p:txBody>
          <a:bodyPr lIns="0" rIns="0" tIns="0" bIns="0"/>
          <a:p>
            <a:endParaRPr/>
          </a:p>
        </p:txBody>
      </p:sp>
      <p:pic>
        <p:nvPicPr>
          <p:cNvPr id="78" name="" descr=""/>
          <p:cNvPicPr/>
          <p:nvPr/>
        </p:nvPicPr>
        <p:blipFill>
          <a:blip r:embed="rId2"/>
          <a:stretch/>
        </p:blipFill>
        <p:spPr>
          <a:xfrm>
            <a:off x="1695960" y="1523520"/>
            <a:ext cx="5827680" cy="4647960"/>
          </a:xfrm>
          <a:prstGeom prst="rect">
            <a:avLst/>
          </a:prstGeom>
          <a:ln>
            <a:noFill/>
          </a:ln>
        </p:spPr>
      </p:pic>
      <p:pic>
        <p:nvPicPr>
          <p:cNvPr id="79" name="" descr=""/>
          <p:cNvPicPr/>
          <p:nvPr/>
        </p:nvPicPr>
        <p:blipFill>
          <a:blip r:embed="rId3"/>
          <a:stretch/>
        </p:blipFill>
        <p:spPr>
          <a:xfrm>
            <a:off x="1695960" y="1523520"/>
            <a:ext cx="5827680" cy="464796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86" name="PlaceHolder 2"/>
          <p:cNvSpPr>
            <a:spLocks noGrp="1"/>
          </p:cNvSpPr>
          <p:nvPr>
            <p:ph type="subTitle"/>
          </p:nvPr>
        </p:nvSpPr>
        <p:spPr>
          <a:xfrm>
            <a:off x="457200" y="1523880"/>
            <a:ext cx="8305560" cy="464796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88" name="PlaceHolder 2"/>
          <p:cNvSpPr>
            <a:spLocks noGrp="1"/>
          </p:cNvSpPr>
          <p:nvPr>
            <p:ph type="body"/>
          </p:nvPr>
        </p:nvSpPr>
        <p:spPr>
          <a:xfrm>
            <a:off x="457200" y="1523880"/>
            <a:ext cx="8305560" cy="464796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90" name="PlaceHolder 2"/>
          <p:cNvSpPr>
            <a:spLocks noGrp="1"/>
          </p:cNvSpPr>
          <p:nvPr>
            <p:ph type="body"/>
          </p:nvPr>
        </p:nvSpPr>
        <p:spPr>
          <a:xfrm>
            <a:off x="457200" y="1523880"/>
            <a:ext cx="4052880" cy="4647960"/>
          </a:xfrm>
          <a:prstGeom prst="rect">
            <a:avLst/>
          </a:prstGeom>
        </p:spPr>
        <p:txBody>
          <a:bodyPr lIns="0" rIns="0" tIns="0" bIns="0"/>
          <a:p>
            <a:endParaRPr/>
          </a:p>
        </p:txBody>
      </p:sp>
      <p:sp>
        <p:nvSpPr>
          <p:cNvPr id="91" name="PlaceHolder 3"/>
          <p:cNvSpPr>
            <a:spLocks noGrp="1"/>
          </p:cNvSpPr>
          <p:nvPr>
            <p:ph type="body"/>
          </p:nvPr>
        </p:nvSpPr>
        <p:spPr>
          <a:xfrm>
            <a:off x="4713120" y="1523880"/>
            <a:ext cx="4052880" cy="464796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914400" y="533520"/>
            <a:ext cx="7543440" cy="53316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0" name="PlaceHolder 2"/>
          <p:cNvSpPr>
            <a:spLocks noGrp="1"/>
          </p:cNvSpPr>
          <p:nvPr>
            <p:ph type="body"/>
          </p:nvPr>
        </p:nvSpPr>
        <p:spPr>
          <a:xfrm>
            <a:off x="457200" y="1523880"/>
            <a:ext cx="8305560" cy="464796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914400" y="533520"/>
            <a:ext cx="7543440" cy="247284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95"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96" name="PlaceHolder 3"/>
          <p:cNvSpPr>
            <a:spLocks noGrp="1"/>
          </p:cNvSpPr>
          <p:nvPr>
            <p:ph type="body"/>
          </p:nvPr>
        </p:nvSpPr>
        <p:spPr>
          <a:xfrm>
            <a:off x="457200" y="3951720"/>
            <a:ext cx="4052880" cy="2216880"/>
          </a:xfrm>
          <a:prstGeom prst="rect">
            <a:avLst/>
          </a:prstGeom>
        </p:spPr>
        <p:txBody>
          <a:bodyPr lIns="0" rIns="0" tIns="0" bIns="0"/>
          <a:p>
            <a:endParaRPr/>
          </a:p>
        </p:txBody>
      </p:sp>
      <p:sp>
        <p:nvSpPr>
          <p:cNvPr id="97" name="PlaceHolder 4"/>
          <p:cNvSpPr>
            <a:spLocks noGrp="1"/>
          </p:cNvSpPr>
          <p:nvPr>
            <p:ph type="body"/>
          </p:nvPr>
        </p:nvSpPr>
        <p:spPr>
          <a:xfrm>
            <a:off x="4713120" y="1523880"/>
            <a:ext cx="4052880" cy="464796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99" name="PlaceHolder 2"/>
          <p:cNvSpPr>
            <a:spLocks noGrp="1"/>
          </p:cNvSpPr>
          <p:nvPr>
            <p:ph type="body"/>
          </p:nvPr>
        </p:nvSpPr>
        <p:spPr>
          <a:xfrm>
            <a:off x="457200" y="1523880"/>
            <a:ext cx="4052880" cy="4647960"/>
          </a:xfrm>
          <a:prstGeom prst="rect">
            <a:avLst/>
          </a:prstGeom>
        </p:spPr>
        <p:txBody>
          <a:bodyPr lIns="0" rIns="0" tIns="0" bIns="0"/>
          <a:p>
            <a:endParaRPr/>
          </a:p>
        </p:txBody>
      </p:sp>
      <p:sp>
        <p:nvSpPr>
          <p:cNvPr id="100"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101" name="PlaceHolder 4"/>
          <p:cNvSpPr>
            <a:spLocks noGrp="1"/>
          </p:cNvSpPr>
          <p:nvPr>
            <p:ph type="body"/>
          </p:nvPr>
        </p:nvSpPr>
        <p:spPr>
          <a:xfrm>
            <a:off x="4713120" y="3951720"/>
            <a:ext cx="4052880" cy="221688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03"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104"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105" name="PlaceHolder 4"/>
          <p:cNvSpPr>
            <a:spLocks noGrp="1"/>
          </p:cNvSpPr>
          <p:nvPr>
            <p:ph type="body"/>
          </p:nvPr>
        </p:nvSpPr>
        <p:spPr>
          <a:xfrm>
            <a:off x="457200" y="3951720"/>
            <a:ext cx="8305560" cy="221688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07" name="PlaceHolder 2"/>
          <p:cNvSpPr>
            <a:spLocks noGrp="1"/>
          </p:cNvSpPr>
          <p:nvPr>
            <p:ph type="body"/>
          </p:nvPr>
        </p:nvSpPr>
        <p:spPr>
          <a:xfrm>
            <a:off x="457200" y="1523880"/>
            <a:ext cx="8305560" cy="2216880"/>
          </a:xfrm>
          <a:prstGeom prst="rect">
            <a:avLst/>
          </a:prstGeom>
        </p:spPr>
        <p:txBody>
          <a:bodyPr lIns="0" rIns="0" tIns="0" bIns="0"/>
          <a:p>
            <a:endParaRPr/>
          </a:p>
        </p:txBody>
      </p:sp>
      <p:sp>
        <p:nvSpPr>
          <p:cNvPr id="108" name="PlaceHolder 3"/>
          <p:cNvSpPr>
            <a:spLocks noGrp="1"/>
          </p:cNvSpPr>
          <p:nvPr>
            <p:ph type="body"/>
          </p:nvPr>
        </p:nvSpPr>
        <p:spPr>
          <a:xfrm>
            <a:off x="457200" y="3951720"/>
            <a:ext cx="8305560" cy="221688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10"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111"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112" name="PlaceHolder 4"/>
          <p:cNvSpPr>
            <a:spLocks noGrp="1"/>
          </p:cNvSpPr>
          <p:nvPr>
            <p:ph type="body"/>
          </p:nvPr>
        </p:nvSpPr>
        <p:spPr>
          <a:xfrm>
            <a:off x="4713120" y="3951720"/>
            <a:ext cx="4052880" cy="2216880"/>
          </a:xfrm>
          <a:prstGeom prst="rect">
            <a:avLst/>
          </a:prstGeom>
        </p:spPr>
        <p:txBody>
          <a:bodyPr lIns="0" rIns="0" tIns="0" bIns="0"/>
          <a:p>
            <a:endParaRPr/>
          </a:p>
        </p:txBody>
      </p:sp>
      <p:sp>
        <p:nvSpPr>
          <p:cNvPr id="113" name="PlaceHolder 5"/>
          <p:cNvSpPr>
            <a:spLocks noGrp="1"/>
          </p:cNvSpPr>
          <p:nvPr>
            <p:ph type="body"/>
          </p:nvPr>
        </p:nvSpPr>
        <p:spPr>
          <a:xfrm>
            <a:off x="457200" y="3951720"/>
            <a:ext cx="4052880" cy="221688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15" name="PlaceHolder 2"/>
          <p:cNvSpPr>
            <a:spLocks noGrp="1"/>
          </p:cNvSpPr>
          <p:nvPr>
            <p:ph type="body"/>
          </p:nvPr>
        </p:nvSpPr>
        <p:spPr>
          <a:xfrm>
            <a:off x="457200" y="1523880"/>
            <a:ext cx="8305560" cy="4647960"/>
          </a:xfrm>
          <a:prstGeom prst="rect">
            <a:avLst/>
          </a:prstGeom>
        </p:spPr>
        <p:txBody>
          <a:bodyPr lIns="0" rIns="0" tIns="0" bIns="0"/>
          <a:p>
            <a:endParaRPr/>
          </a:p>
        </p:txBody>
      </p:sp>
      <p:sp>
        <p:nvSpPr>
          <p:cNvPr id="116" name="PlaceHolder 3"/>
          <p:cNvSpPr>
            <a:spLocks noGrp="1"/>
          </p:cNvSpPr>
          <p:nvPr>
            <p:ph type="body"/>
          </p:nvPr>
        </p:nvSpPr>
        <p:spPr>
          <a:xfrm>
            <a:off x="457200" y="1523880"/>
            <a:ext cx="8305560" cy="4647960"/>
          </a:xfrm>
          <a:prstGeom prst="rect">
            <a:avLst/>
          </a:prstGeom>
        </p:spPr>
        <p:txBody>
          <a:bodyPr lIns="0" rIns="0" tIns="0" bIns="0"/>
          <a:p>
            <a:endParaRPr/>
          </a:p>
        </p:txBody>
      </p:sp>
      <p:pic>
        <p:nvPicPr>
          <p:cNvPr id="117" name="" descr=""/>
          <p:cNvPicPr/>
          <p:nvPr/>
        </p:nvPicPr>
        <p:blipFill>
          <a:blip r:embed="rId2"/>
          <a:stretch/>
        </p:blipFill>
        <p:spPr>
          <a:xfrm>
            <a:off x="1695960" y="1523520"/>
            <a:ext cx="5827680" cy="4647960"/>
          </a:xfrm>
          <a:prstGeom prst="rect">
            <a:avLst/>
          </a:prstGeom>
          <a:ln>
            <a:noFill/>
          </a:ln>
        </p:spPr>
      </p:pic>
      <p:pic>
        <p:nvPicPr>
          <p:cNvPr id="118" name="" descr=""/>
          <p:cNvPicPr/>
          <p:nvPr/>
        </p:nvPicPr>
        <p:blipFill>
          <a:blip r:embed="rId3"/>
          <a:stretch/>
        </p:blipFill>
        <p:spPr>
          <a:xfrm>
            <a:off x="1695960" y="1523520"/>
            <a:ext cx="5827680" cy="464796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25" name="PlaceHolder 2"/>
          <p:cNvSpPr>
            <a:spLocks noGrp="1"/>
          </p:cNvSpPr>
          <p:nvPr>
            <p:ph type="subTitle"/>
          </p:nvPr>
        </p:nvSpPr>
        <p:spPr>
          <a:xfrm>
            <a:off x="457200" y="1523880"/>
            <a:ext cx="8305560" cy="464796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27" name="PlaceHolder 2"/>
          <p:cNvSpPr>
            <a:spLocks noGrp="1"/>
          </p:cNvSpPr>
          <p:nvPr>
            <p:ph type="body"/>
          </p:nvPr>
        </p:nvSpPr>
        <p:spPr>
          <a:xfrm>
            <a:off x="457200" y="1523880"/>
            <a:ext cx="8305560" cy="464796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2" name="PlaceHolder 2"/>
          <p:cNvSpPr>
            <a:spLocks noGrp="1"/>
          </p:cNvSpPr>
          <p:nvPr>
            <p:ph type="body"/>
          </p:nvPr>
        </p:nvSpPr>
        <p:spPr>
          <a:xfrm>
            <a:off x="457200" y="1523880"/>
            <a:ext cx="4052880" cy="4647960"/>
          </a:xfrm>
          <a:prstGeom prst="rect">
            <a:avLst/>
          </a:prstGeom>
        </p:spPr>
        <p:txBody>
          <a:bodyPr lIns="0" rIns="0" tIns="0" bIns="0"/>
          <a:p>
            <a:endParaRPr/>
          </a:p>
        </p:txBody>
      </p:sp>
      <p:sp>
        <p:nvSpPr>
          <p:cNvPr id="13" name="PlaceHolder 3"/>
          <p:cNvSpPr>
            <a:spLocks noGrp="1"/>
          </p:cNvSpPr>
          <p:nvPr>
            <p:ph type="body"/>
          </p:nvPr>
        </p:nvSpPr>
        <p:spPr>
          <a:xfrm>
            <a:off x="4713120" y="1523880"/>
            <a:ext cx="4052880" cy="464796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29" name="PlaceHolder 2"/>
          <p:cNvSpPr>
            <a:spLocks noGrp="1"/>
          </p:cNvSpPr>
          <p:nvPr>
            <p:ph type="body"/>
          </p:nvPr>
        </p:nvSpPr>
        <p:spPr>
          <a:xfrm>
            <a:off x="457200" y="1523880"/>
            <a:ext cx="4052880" cy="4647960"/>
          </a:xfrm>
          <a:prstGeom prst="rect">
            <a:avLst/>
          </a:prstGeom>
        </p:spPr>
        <p:txBody>
          <a:bodyPr lIns="0" rIns="0" tIns="0" bIns="0"/>
          <a:p>
            <a:endParaRPr/>
          </a:p>
        </p:txBody>
      </p:sp>
      <p:sp>
        <p:nvSpPr>
          <p:cNvPr id="130" name="PlaceHolder 3"/>
          <p:cNvSpPr>
            <a:spLocks noGrp="1"/>
          </p:cNvSpPr>
          <p:nvPr>
            <p:ph type="body"/>
          </p:nvPr>
        </p:nvSpPr>
        <p:spPr>
          <a:xfrm>
            <a:off x="4713120" y="1523880"/>
            <a:ext cx="4052880" cy="464796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914400" y="533520"/>
            <a:ext cx="7543440" cy="533160"/>
          </a:xfrm>
          <a:prstGeom prst="rect">
            <a:avLst/>
          </a:prstGeom>
        </p:spPr>
        <p:txBody>
          <a:bodyPr lIns="0" rIns="0" tIns="0" bIns="0" anchor="ctr"/>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914400" y="533520"/>
            <a:ext cx="7543440" cy="247284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34"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135" name="PlaceHolder 3"/>
          <p:cNvSpPr>
            <a:spLocks noGrp="1"/>
          </p:cNvSpPr>
          <p:nvPr>
            <p:ph type="body"/>
          </p:nvPr>
        </p:nvSpPr>
        <p:spPr>
          <a:xfrm>
            <a:off x="457200" y="3951720"/>
            <a:ext cx="4052880" cy="2216880"/>
          </a:xfrm>
          <a:prstGeom prst="rect">
            <a:avLst/>
          </a:prstGeom>
        </p:spPr>
        <p:txBody>
          <a:bodyPr lIns="0" rIns="0" tIns="0" bIns="0"/>
          <a:p>
            <a:endParaRPr/>
          </a:p>
        </p:txBody>
      </p:sp>
      <p:sp>
        <p:nvSpPr>
          <p:cNvPr id="136" name="PlaceHolder 4"/>
          <p:cNvSpPr>
            <a:spLocks noGrp="1"/>
          </p:cNvSpPr>
          <p:nvPr>
            <p:ph type="body"/>
          </p:nvPr>
        </p:nvSpPr>
        <p:spPr>
          <a:xfrm>
            <a:off x="4713120" y="1523880"/>
            <a:ext cx="4052880" cy="464796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38" name="PlaceHolder 2"/>
          <p:cNvSpPr>
            <a:spLocks noGrp="1"/>
          </p:cNvSpPr>
          <p:nvPr>
            <p:ph type="body"/>
          </p:nvPr>
        </p:nvSpPr>
        <p:spPr>
          <a:xfrm>
            <a:off x="457200" y="1523880"/>
            <a:ext cx="4052880" cy="4647960"/>
          </a:xfrm>
          <a:prstGeom prst="rect">
            <a:avLst/>
          </a:prstGeom>
        </p:spPr>
        <p:txBody>
          <a:bodyPr lIns="0" rIns="0" tIns="0" bIns="0"/>
          <a:p>
            <a:endParaRPr/>
          </a:p>
        </p:txBody>
      </p:sp>
      <p:sp>
        <p:nvSpPr>
          <p:cNvPr id="139"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140" name="PlaceHolder 4"/>
          <p:cNvSpPr>
            <a:spLocks noGrp="1"/>
          </p:cNvSpPr>
          <p:nvPr>
            <p:ph type="body"/>
          </p:nvPr>
        </p:nvSpPr>
        <p:spPr>
          <a:xfrm>
            <a:off x="4713120" y="3951720"/>
            <a:ext cx="4052880" cy="221688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42"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143"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144" name="PlaceHolder 4"/>
          <p:cNvSpPr>
            <a:spLocks noGrp="1"/>
          </p:cNvSpPr>
          <p:nvPr>
            <p:ph type="body"/>
          </p:nvPr>
        </p:nvSpPr>
        <p:spPr>
          <a:xfrm>
            <a:off x="457200" y="3951720"/>
            <a:ext cx="8305560" cy="221688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46" name="PlaceHolder 2"/>
          <p:cNvSpPr>
            <a:spLocks noGrp="1"/>
          </p:cNvSpPr>
          <p:nvPr>
            <p:ph type="body"/>
          </p:nvPr>
        </p:nvSpPr>
        <p:spPr>
          <a:xfrm>
            <a:off x="457200" y="1523880"/>
            <a:ext cx="8305560" cy="2216880"/>
          </a:xfrm>
          <a:prstGeom prst="rect">
            <a:avLst/>
          </a:prstGeom>
        </p:spPr>
        <p:txBody>
          <a:bodyPr lIns="0" rIns="0" tIns="0" bIns="0"/>
          <a:p>
            <a:endParaRPr/>
          </a:p>
        </p:txBody>
      </p:sp>
      <p:sp>
        <p:nvSpPr>
          <p:cNvPr id="147" name="PlaceHolder 3"/>
          <p:cNvSpPr>
            <a:spLocks noGrp="1"/>
          </p:cNvSpPr>
          <p:nvPr>
            <p:ph type="body"/>
          </p:nvPr>
        </p:nvSpPr>
        <p:spPr>
          <a:xfrm>
            <a:off x="457200" y="3951720"/>
            <a:ext cx="8305560" cy="221688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49"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150"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151" name="PlaceHolder 4"/>
          <p:cNvSpPr>
            <a:spLocks noGrp="1"/>
          </p:cNvSpPr>
          <p:nvPr>
            <p:ph type="body"/>
          </p:nvPr>
        </p:nvSpPr>
        <p:spPr>
          <a:xfrm>
            <a:off x="4713120" y="3951720"/>
            <a:ext cx="4052880" cy="2216880"/>
          </a:xfrm>
          <a:prstGeom prst="rect">
            <a:avLst/>
          </a:prstGeom>
        </p:spPr>
        <p:txBody>
          <a:bodyPr lIns="0" rIns="0" tIns="0" bIns="0"/>
          <a:p>
            <a:endParaRPr/>
          </a:p>
        </p:txBody>
      </p:sp>
      <p:sp>
        <p:nvSpPr>
          <p:cNvPr id="152" name="PlaceHolder 5"/>
          <p:cNvSpPr>
            <a:spLocks noGrp="1"/>
          </p:cNvSpPr>
          <p:nvPr>
            <p:ph type="body"/>
          </p:nvPr>
        </p:nvSpPr>
        <p:spPr>
          <a:xfrm>
            <a:off x="457200" y="3951720"/>
            <a:ext cx="4052880" cy="221688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54" name="PlaceHolder 2"/>
          <p:cNvSpPr>
            <a:spLocks noGrp="1"/>
          </p:cNvSpPr>
          <p:nvPr>
            <p:ph type="body"/>
          </p:nvPr>
        </p:nvSpPr>
        <p:spPr>
          <a:xfrm>
            <a:off x="457200" y="1523880"/>
            <a:ext cx="8305560" cy="4647960"/>
          </a:xfrm>
          <a:prstGeom prst="rect">
            <a:avLst/>
          </a:prstGeom>
        </p:spPr>
        <p:txBody>
          <a:bodyPr lIns="0" rIns="0" tIns="0" bIns="0"/>
          <a:p>
            <a:endParaRPr/>
          </a:p>
        </p:txBody>
      </p:sp>
      <p:sp>
        <p:nvSpPr>
          <p:cNvPr id="155" name="PlaceHolder 3"/>
          <p:cNvSpPr>
            <a:spLocks noGrp="1"/>
          </p:cNvSpPr>
          <p:nvPr>
            <p:ph type="body"/>
          </p:nvPr>
        </p:nvSpPr>
        <p:spPr>
          <a:xfrm>
            <a:off x="457200" y="1523880"/>
            <a:ext cx="8305560" cy="4647960"/>
          </a:xfrm>
          <a:prstGeom prst="rect">
            <a:avLst/>
          </a:prstGeom>
        </p:spPr>
        <p:txBody>
          <a:bodyPr lIns="0" rIns="0" tIns="0" bIns="0"/>
          <a:p>
            <a:endParaRPr/>
          </a:p>
        </p:txBody>
      </p:sp>
      <p:pic>
        <p:nvPicPr>
          <p:cNvPr id="156" name="" descr=""/>
          <p:cNvPicPr/>
          <p:nvPr/>
        </p:nvPicPr>
        <p:blipFill>
          <a:blip r:embed="rId2"/>
          <a:stretch/>
        </p:blipFill>
        <p:spPr>
          <a:xfrm>
            <a:off x="1695960" y="1523520"/>
            <a:ext cx="5827680" cy="4647960"/>
          </a:xfrm>
          <a:prstGeom prst="rect">
            <a:avLst/>
          </a:prstGeom>
          <a:ln>
            <a:noFill/>
          </a:ln>
        </p:spPr>
      </p:pic>
      <p:pic>
        <p:nvPicPr>
          <p:cNvPr id="157" name="" descr=""/>
          <p:cNvPicPr/>
          <p:nvPr/>
        </p:nvPicPr>
        <p:blipFill>
          <a:blip r:embed="rId3"/>
          <a:stretch/>
        </p:blipFill>
        <p:spPr>
          <a:xfrm>
            <a:off x="1695960" y="1523520"/>
            <a:ext cx="5827680" cy="464796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533520"/>
            <a:ext cx="7543440" cy="533160"/>
          </a:xfrm>
          <a:prstGeom prst="rect">
            <a:avLst/>
          </a:prstGeom>
        </p:spPr>
        <p:txBody>
          <a:bodyPr lIns="0" rIns="0" tIns="0" bIns="0" anchor="ctr"/>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63"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64" name="PlaceHolder 2"/>
          <p:cNvSpPr>
            <a:spLocks noGrp="1"/>
          </p:cNvSpPr>
          <p:nvPr>
            <p:ph type="subTitle"/>
          </p:nvPr>
        </p:nvSpPr>
        <p:spPr>
          <a:xfrm>
            <a:off x="457200" y="1523880"/>
            <a:ext cx="8305560" cy="4647960"/>
          </a:xfrm>
          <a:prstGeom prst="rect">
            <a:avLst/>
          </a:prstGeom>
        </p:spPr>
        <p:txBody>
          <a:bodyPr lIns="0" rIns="0" tIns="0" bIns="0" anchor="ctr"/>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66" name="PlaceHolder 2"/>
          <p:cNvSpPr>
            <a:spLocks noGrp="1"/>
          </p:cNvSpPr>
          <p:nvPr>
            <p:ph type="body"/>
          </p:nvPr>
        </p:nvSpPr>
        <p:spPr>
          <a:xfrm>
            <a:off x="457200" y="1523880"/>
            <a:ext cx="8305560" cy="4647960"/>
          </a:xfrm>
          <a:prstGeom prst="rect">
            <a:avLst/>
          </a:prstGeom>
        </p:spPr>
        <p:txBody>
          <a:bodyPr lIns="0" rIns="0" tIns="0" bIns="0"/>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68" name="PlaceHolder 2"/>
          <p:cNvSpPr>
            <a:spLocks noGrp="1"/>
          </p:cNvSpPr>
          <p:nvPr>
            <p:ph type="body"/>
          </p:nvPr>
        </p:nvSpPr>
        <p:spPr>
          <a:xfrm>
            <a:off x="457200" y="1523880"/>
            <a:ext cx="4052880" cy="4647960"/>
          </a:xfrm>
          <a:prstGeom prst="rect">
            <a:avLst/>
          </a:prstGeom>
        </p:spPr>
        <p:txBody>
          <a:bodyPr lIns="0" rIns="0" tIns="0" bIns="0"/>
          <a:p>
            <a:endParaRPr/>
          </a:p>
        </p:txBody>
      </p:sp>
      <p:sp>
        <p:nvSpPr>
          <p:cNvPr id="169" name="PlaceHolder 3"/>
          <p:cNvSpPr>
            <a:spLocks noGrp="1"/>
          </p:cNvSpPr>
          <p:nvPr>
            <p:ph type="body"/>
          </p:nvPr>
        </p:nvSpPr>
        <p:spPr>
          <a:xfrm>
            <a:off x="4713120" y="1523880"/>
            <a:ext cx="4052880" cy="4647960"/>
          </a:xfrm>
          <a:prstGeom prst="rect">
            <a:avLst/>
          </a:prstGeom>
        </p:spPr>
        <p:txBody>
          <a:bodyPr lIns="0" rIns="0" tIns="0" bIns="0"/>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70" name="PlaceHolder 1"/>
          <p:cNvSpPr>
            <a:spLocks noGrp="1"/>
          </p:cNvSpPr>
          <p:nvPr>
            <p:ph type="title"/>
          </p:nvPr>
        </p:nvSpPr>
        <p:spPr>
          <a:xfrm>
            <a:off x="914400" y="533520"/>
            <a:ext cx="7543440" cy="533160"/>
          </a:xfrm>
          <a:prstGeom prst="rect">
            <a:avLst/>
          </a:prstGeom>
        </p:spPr>
        <p:txBody>
          <a:bodyPr lIns="0" rIns="0" tIns="0" bIns="0" anchor="ctr"/>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71" name="PlaceHolder 1"/>
          <p:cNvSpPr>
            <a:spLocks noGrp="1"/>
          </p:cNvSpPr>
          <p:nvPr>
            <p:ph type="subTitle"/>
          </p:nvPr>
        </p:nvSpPr>
        <p:spPr>
          <a:xfrm>
            <a:off x="914400" y="533520"/>
            <a:ext cx="7543440" cy="2472840"/>
          </a:xfrm>
          <a:prstGeom prst="rect">
            <a:avLst/>
          </a:prstGeom>
        </p:spPr>
        <p:txBody>
          <a:bodyPr lIns="0" rIns="0" tIns="0" bIns="0" anchor="ctr"/>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73"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174" name="PlaceHolder 3"/>
          <p:cNvSpPr>
            <a:spLocks noGrp="1"/>
          </p:cNvSpPr>
          <p:nvPr>
            <p:ph type="body"/>
          </p:nvPr>
        </p:nvSpPr>
        <p:spPr>
          <a:xfrm>
            <a:off x="457200" y="3951720"/>
            <a:ext cx="4052880" cy="2216880"/>
          </a:xfrm>
          <a:prstGeom prst="rect">
            <a:avLst/>
          </a:prstGeom>
        </p:spPr>
        <p:txBody>
          <a:bodyPr lIns="0" rIns="0" tIns="0" bIns="0"/>
          <a:p>
            <a:endParaRPr/>
          </a:p>
        </p:txBody>
      </p:sp>
      <p:sp>
        <p:nvSpPr>
          <p:cNvPr id="175" name="PlaceHolder 4"/>
          <p:cNvSpPr>
            <a:spLocks noGrp="1"/>
          </p:cNvSpPr>
          <p:nvPr>
            <p:ph type="body"/>
          </p:nvPr>
        </p:nvSpPr>
        <p:spPr>
          <a:xfrm>
            <a:off x="4713120" y="1523880"/>
            <a:ext cx="4052880" cy="4647960"/>
          </a:xfrm>
          <a:prstGeom prst="rect">
            <a:avLst/>
          </a:prstGeom>
        </p:spPr>
        <p:txBody>
          <a:bodyPr lIns="0" rIns="0" tIns="0" bIns="0"/>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77" name="PlaceHolder 2"/>
          <p:cNvSpPr>
            <a:spLocks noGrp="1"/>
          </p:cNvSpPr>
          <p:nvPr>
            <p:ph type="body"/>
          </p:nvPr>
        </p:nvSpPr>
        <p:spPr>
          <a:xfrm>
            <a:off x="457200" y="1523880"/>
            <a:ext cx="4052880" cy="4647960"/>
          </a:xfrm>
          <a:prstGeom prst="rect">
            <a:avLst/>
          </a:prstGeom>
        </p:spPr>
        <p:txBody>
          <a:bodyPr lIns="0" rIns="0" tIns="0" bIns="0"/>
          <a:p>
            <a:endParaRPr/>
          </a:p>
        </p:txBody>
      </p:sp>
      <p:sp>
        <p:nvSpPr>
          <p:cNvPr id="178"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179" name="PlaceHolder 4"/>
          <p:cNvSpPr>
            <a:spLocks noGrp="1"/>
          </p:cNvSpPr>
          <p:nvPr>
            <p:ph type="body"/>
          </p:nvPr>
        </p:nvSpPr>
        <p:spPr>
          <a:xfrm>
            <a:off x="4713120" y="3951720"/>
            <a:ext cx="4052880" cy="2216880"/>
          </a:xfrm>
          <a:prstGeom prst="rect">
            <a:avLst/>
          </a:prstGeom>
        </p:spPr>
        <p:txBody>
          <a:bodyPr lIns="0" rIns="0" tIns="0" bIns="0"/>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81"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182"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183" name="PlaceHolder 4"/>
          <p:cNvSpPr>
            <a:spLocks noGrp="1"/>
          </p:cNvSpPr>
          <p:nvPr>
            <p:ph type="body"/>
          </p:nvPr>
        </p:nvSpPr>
        <p:spPr>
          <a:xfrm>
            <a:off x="457200" y="3951720"/>
            <a:ext cx="8305560" cy="2216880"/>
          </a:xfrm>
          <a:prstGeom prst="rect">
            <a:avLst/>
          </a:prstGeom>
        </p:spPr>
        <p:txBody>
          <a:bodyPr lIns="0" rIns="0" tIns="0" bIns="0"/>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85" name="PlaceHolder 2"/>
          <p:cNvSpPr>
            <a:spLocks noGrp="1"/>
          </p:cNvSpPr>
          <p:nvPr>
            <p:ph type="body"/>
          </p:nvPr>
        </p:nvSpPr>
        <p:spPr>
          <a:xfrm>
            <a:off x="457200" y="1523880"/>
            <a:ext cx="8305560" cy="2216880"/>
          </a:xfrm>
          <a:prstGeom prst="rect">
            <a:avLst/>
          </a:prstGeom>
        </p:spPr>
        <p:txBody>
          <a:bodyPr lIns="0" rIns="0" tIns="0" bIns="0"/>
          <a:p>
            <a:endParaRPr/>
          </a:p>
        </p:txBody>
      </p:sp>
      <p:sp>
        <p:nvSpPr>
          <p:cNvPr id="186" name="PlaceHolder 3"/>
          <p:cNvSpPr>
            <a:spLocks noGrp="1"/>
          </p:cNvSpPr>
          <p:nvPr>
            <p:ph type="body"/>
          </p:nvPr>
        </p:nvSpPr>
        <p:spPr>
          <a:xfrm>
            <a:off x="457200" y="3951720"/>
            <a:ext cx="8305560" cy="2216880"/>
          </a:xfrm>
          <a:prstGeom prst="rect">
            <a:avLst/>
          </a:prstGeom>
        </p:spPr>
        <p:txBody>
          <a:bodyPr lIns="0" rIns="0" tIns="0" bIns="0"/>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88"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189"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190" name="PlaceHolder 4"/>
          <p:cNvSpPr>
            <a:spLocks noGrp="1"/>
          </p:cNvSpPr>
          <p:nvPr>
            <p:ph type="body"/>
          </p:nvPr>
        </p:nvSpPr>
        <p:spPr>
          <a:xfrm>
            <a:off x="4713120" y="3951720"/>
            <a:ext cx="4052880" cy="2216880"/>
          </a:xfrm>
          <a:prstGeom prst="rect">
            <a:avLst/>
          </a:prstGeom>
        </p:spPr>
        <p:txBody>
          <a:bodyPr lIns="0" rIns="0" tIns="0" bIns="0"/>
          <a:p>
            <a:endParaRPr/>
          </a:p>
        </p:txBody>
      </p:sp>
      <p:sp>
        <p:nvSpPr>
          <p:cNvPr id="191" name="PlaceHolder 5"/>
          <p:cNvSpPr>
            <a:spLocks noGrp="1"/>
          </p:cNvSpPr>
          <p:nvPr>
            <p:ph type="body"/>
          </p:nvPr>
        </p:nvSpPr>
        <p:spPr>
          <a:xfrm>
            <a:off x="457200" y="3951720"/>
            <a:ext cx="4052880" cy="2216880"/>
          </a:xfrm>
          <a:prstGeom prst="rect">
            <a:avLst/>
          </a:prstGeom>
        </p:spPr>
        <p:txBody>
          <a:bodyPr lIns="0" rIns="0" tIns="0" bIns="0"/>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914400" y="533520"/>
            <a:ext cx="7543440" cy="2472840"/>
          </a:xfrm>
          <a:prstGeom prst="rect">
            <a:avLst/>
          </a:prstGeom>
        </p:spPr>
        <p:txBody>
          <a:bodyPr lIns="0" rIns="0" tIns="0" bIns="0" anchor="ctr"/>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93" name="PlaceHolder 2"/>
          <p:cNvSpPr>
            <a:spLocks noGrp="1"/>
          </p:cNvSpPr>
          <p:nvPr>
            <p:ph type="body"/>
          </p:nvPr>
        </p:nvSpPr>
        <p:spPr>
          <a:xfrm>
            <a:off x="457200" y="1523880"/>
            <a:ext cx="8305560" cy="4647960"/>
          </a:xfrm>
          <a:prstGeom prst="rect">
            <a:avLst/>
          </a:prstGeom>
        </p:spPr>
        <p:txBody>
          <a:bodyPr lIns="0" rIns="0" tIns="0" bIns="0"/>
          <a:p>
            <a:endParaRPr/>
          </a:p>
        </p:txBody>
      </p:sp>
      <p:sp>
        <p:nvSpPr>
          <p:cNvPr id="194" name="PlaceHolder 3"/>
          <p:cNvSpPr>
            <a:spLocks noGrp="1"/>
          </p:cNvSpPr>
          <p:nvPr>
            <p:ph type="body"/>
          </p:nvPr>
        </p:nvSpPr>
        <p:spPr>
          <a:xfrm>
            <a:off x="457200" y="1523880"/>
            <a:ext cx="8305560" cy="4647960"/>
          </a:xfrm>
          <a:prstGeom prst="rect">
            <a:avLst/>
          </a:prstGeom>
        </p:spPr>
        <p:txBody>
          <a:bodyPr lIns="0" rIns="0" tIns="0" bIns="0"/>
          <a:p>
            <a:endParaRPr/>
          </a:p>
        </p:txBody>
      </p:sp>
      <p:pic>
        <p:nvPicPr>
          <p:cNvPr id="195" name="" descr=""/>
          <p:cNvPicPr/>
          <p:nvPr/>
        </p:nvPicPr>
        <p:blipFill>
          <a:blip r:embed="rId2"/>
          <a:stretch/>
        </p:blipFill>
        <p:spPr>
          <a:xfrm>
            <a:off x="1695960" y="1523520"/>
            <a:ext cx="5827680" cy="4647960"/>
          </a:xfrm>
          <a:prstGeom prst="rect">
            <a:avLst/>
          </a:prstGeom>
          <a:ln>
            <a:noFill/>
          </a:ln>
        </p:spPr>
      </p:pic>
      <p:pic>
        <p:nvPicPr>
          <p:cNvPr id="196" name="" descr=""/>
          <p:cNvPicPr/>
          <p:nvPr/>
        </p:nvPicPr>
        <p:blipFill>
          <a:blip r:embed="rId3"/>
          <a:stretch/>
        </p:blipFill>
        <p:spPr>
          <a:xfrm>
            <a:off x="1695960" y="1523520"/>
            <a:ext cx="5827680" cy="464796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03"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04" name="PlaceHolder 2"/>
          <p:cNvSpPr>
            <a:spLocks noGrp="1"/>
          </p:cNvSpPr>
          <p:nvPr>
            <p:ph type="subTitle"/>
          </p:nvPr>
        </p:nvSpPr>
        <p:spPr>
          <a:xfrm>
            <a:off x="457200" y="1523880"/>
            <a:ext cx="8305560" cy="4647960"/>
          </a:xfrm>
          <a:prstGeom prst="rect">
            <a:avLst/>
          </a:prstGeom>
        </p:spPr>
        <p:txBody>
          <a:bodyPr lIns="0" rIns="0" tIns="0" bIns="0" anchor="ctr"/>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06" name="PlaceHolder 2"/>
          <p:cNvSpPr>
            <a:spLocks noGrp="1"/>
          </p:cNvSpPr>
          <p:nvPr>
            <p:ph type="body"/>
          </p:nvPr>
        </p:nvSpPr>
        <p:spPr>
          <a:xfrm>
            <a:off x="457200" y="1523880"/>
            <a:ext cx="8305560" cy="4647960"/>
          </a:xfrm>
          <a:prstGeom prst="rect">
            <a:avLst/>
          </a:prstGeom>
        </p:spPr>
        <p:txBody>
          <a:bodyPr lIns="0" rIns="0" tIns="0" bIns="0"/>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08" name="PlaceHolder 2"/>
          <p:cNvSpPr>
            <a:spLocks noGrp="1"/>
          </p:cNvSpPr>
          <p:nvPr>
            <p:ph type="body"/>
          </p:nvPr>
        </p:nvSpPr>
        <p:spPr>
          <a:xfrm>
            <a:off x="457200" y="1523880"/>
            <a:ext cx="4052880" cy="4647960"/>
          </a:xfrm>
          <a:prstGeom prst="rect">
            <a:avLst/>
          </a:prstGeom>
        </p:spPr>
        <p:txBody>
          <a:bodyPr lIns="0" rIns="0" tIns="0" bIns="0"/>
          <a:p>
            <a:endParaRPr/>
          </a:p>
        </p:txBody>
      </p:sp>
      <p:sp>
        <p:nvSpPr>
          <p:cNvPr id="209" name="PlaceHolder 3"/>
          <p:cNvSpPr>
            <a:spLocks noGrp="1"/>
          </p:cNvSpPr>
          <p:nvPr>
            <p:ph type="body"/>
          </p:nvPr>
        </p:nvSpPr>
        <p:spPr>
          <a:xfrm>
            <a:off x="4713120" y="1523880"/>
            <a:ext cx="4052880" cy="4647960"/>
          </a:xfrm>
          <a:prstGeom prst="rect">
            <a:avLst/>
          </a:prstGeom>
        </p:spPr>
        <p:txBody>
          <a:bodyPr lIns="0" rIns="0" tIns="0" bIns="0"/>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10" name="PlaceHolder 1"/>
          <p:cNvSpPr>
            <a:spLocks noGrp="1"/>
          </p:cNvSpPr>
          <p:nvPr>
            <p:ph type="title"/>
          </p:nvPr>
        </p:nvSpPr>
        <p:spPr>
          <a:xfrm>
            <a:off x="914400" y="533520"/>
            <a:ext cx="7543440" cy="533160"/>
          </a:xfrm>
          <a:prstGeom prst="rect">
            <a:avLst/>
          </a:prstGeom>
        </p:spPr>
        <p:txBody>
          <a:bodyPr lIns="0" rIns="0" tIns="0" bIns="0" anchor="ctr"/>
          <a:p>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11" name="PlaceHolder 1"/>
          <p:cNvSpPr>
            <a:spLocks noGrp="1"/>
          </p:cNvSpPr>
          <p:nvPr>
            <p:ph type="subTitle"/>
          </p:nvPr>
        </p:nvSpPr>
        <p:spPr>
          <a:xfrm>
            <a:off x="914400" y="533520"/>
            <a:ext cx="7543440" cy="2472840"/>
          </a:xfrm>
          <a:prstGeom prst="rect">
            <a:avLst/>
          </a:prstGeom>
        </p:spPr>
        <p:txBody>
          <a:bodyPr lIns="0" rIns="0" tIns="0" bIns="0" anchor="ctr"/>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13"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214" name="PlaceHolder 3"/>
          <p:cNvSpPr>
            <a:spLocks noGrp="1"/>
          </p:cNvSpPr>
          <p:nvPr>
            <p:ph type="body"/>
          </p:nvPr>
        </p:nvSpPr>
        <p:spPr>
          <a:xfrm>
            <a:off x="457200" y="3951720"/>
            <a:ext cx="4052880" cy="2216880"/>
          </a:xfrm>
          <a:prstGeom prst="rect">
            <a:avLst/>
          </a:prstGeom>
        </p:spPr>
        <p:txBody>
          <a:bodyPr lIns="0" rIns="0" tIns="0" bIns="0"/>
          <a:p>
            <a:endParaRPr/>
          </a:p>
        </p:txBody>
      </p:sp>
      <p:sp>
        <p:nvSpPr>
          <p:cNvPr id="215" name="PlaceHolder 4"/>
          <p:cNvSpPr>
            <a:spLocks noGrp="1"/>
          </p:cNvSpPr>
          <p:nvPr>
            <p:ph type="body"/>
          </p:nvPr>
        </p:nvSpPr>
        <p:spPr>
          <a:xfrm>
            <a:off x="4713120" y="1523880"/>
            <a:ext cx="4052880" cy="4647960"/>
          </a:xfrm>
          <a:prstGeom prst="rect">
            <a:avLst/>
          </a:prstGeom>
        </p:spPr>
        <p:txBody>
          <a:bodyPr lIns="0" rIns="0" tIns="0" bIns="0"/>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17" name="PlaceHolder 2"/>
          <p:cNvSpPr>
            <a:spLocks noGrp="1"/>
          </p:cNvSpPr>
          <p:nvPr>
            <p:ph type="body"/>
          </p:nvPr>
        </p:nvSpPr>
        <p:spPr>
          <a:xfrm>
            <a:off x="457200" y="1523880"/>
            <a:ext cx="4052880" cy="4647960"/>
          </a:xfrm>
          <a:prstGeom prst="rect">
            <a:avLst/>
          </a:prstGeom>
        </p:spPr>
        <p:txBody>
          <a:bodyPr lIns="0" rIns="0" tIns="0" bIns="0"/>
          <a:p>
            <a:endParaRPr/>
          </a:p>
        </p:txBody>
      </p:sp>
      <p:sp>
        <p:nvSpPr>
          <p:cNvPr id="218"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219" name="PlaceHolder 4"/>
          <p:cNvSpPr>
            <a:spLocks noGrp="1"/>
          </p:cNvSpPr>
          <p:nvPr>
            <p:ph type="body"/>
          </p:nvPr>
        </p:nvSpPr>
        <p:spPr>
          <a:xfrm>
            <a:off x="4713120" y="3951720"/>
            <a:ext cx="4052880" cy="2216880"/>
          </a:xfrm>
          <a:prstGeom prst="rect">
            <a:avLst/>
          </a:prstGeom>
        </p:spPr>
        <p:txBody>
          <a:bodyPr lIns="0" rIns="0" tIns="0" bIns="0"/>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21"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222"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223" name="PlaceHolder 4"/>
          <p:cNvSpPr>
            <a:spLocks noGrp="1"/>
          </p:cNvSpPr>
          <p:nvPr>
            <p:ph type="body"/>
          </p:nvPr>
        </p:nvSpPr>
        <p:spPr>
          <a:xfrm>
            <a:off x="457200" y="3951720"/>
            <a:ext cx="8305560" cy="2216880"/>
          </a:xfrm>
          <a:prstGeom prst="rect">
            <a:avLst/>
          </a:prstGeom>
        </p:spPr>
        <p:txBody>
          <a:bodyPr lIns="0" rIns="0" tIns="0" bIns="0"/>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17"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18" name="PlaceHolder 3"/>
          <p:cNvSpPr>
            <a:spLocks noGrp="1"/>
          </p:cNvSpPr>
          <p:nvPr>
            <p:ph type="body"/>
          </p:nvPr>
        </p:nvSpPr>
        <p:spPr>
          <a:xfrm>
            <a:off x="457200" y="3951720"/>
            <a:ext cx="4052880" cy="2216880"/>
          </a:xfrm>
          <a:prstGeom prst="rect">
            <a:avLst/>
          </a:prstGeom>
        </p:spPr>
        <p:txBody>
          <a:bodyPr lIns="0" rIns="0" tIns="0" bIns="0"/>
          <a:p>
            <a:endParaRPr/>
          </a:p>
        </p:txBody>
      </p:sp>
      <p:sp>
        <p:nvSpPr>
          <p:cNvPr id="19" name="PlaceHolder 4"/>
          <p:cNvSpPr>
            <a:spLocks noGrp="1"/>
          </p:cNvSpPr>
          <p:nvPr>
            <p:ph type="body"/>
          </p:nvPr>
        </p:nvSpPr>
        <p:spPr>
          <a:xfrm>
            <a:off x="4713120" y="1523880"/>
            <a:ext cx="4052880" cy="4647960"/>
          </a:xfrm>
          <a:prstGeom prst="rect">
            <a:avLst/>
          </a:prstGeom>
        </p:spPr>
        <p:txBody>
          <a:bodyPr lIns="0" rIns="0" tIns="0" bIns="0"/>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25" name="PlaceHolder 2"/>
          <p:cNvSpPr>
            <a:spLocks noGrp="1"/>
          </p:cNvSpPr>
          <p:nvPr>
            <p:ph type="body"/>
          </p:nvPr>
        </p:nvSpPr>
        <p:spPr>
          <a:xfrm>
            <a:off x="457200" y="1523880"/>
            <a:ext cx="8305560" cy="2216880"/>
          </a:xfrm>
          <a:prstGeom prst="rect">
            <a:avLst/>
          </a:prstGeom>
        </p:spPr>
        <p:txBody>
          <a:bodyPr lIns="0" rIns="0" tIns="0" bIns="0"/>
          <a:p>
            <a:endParaRPr/>
          </a:p>
        </p:txBody>
      </p:sp>
      <p:sp>
        <p:nvSpPr>
          <p:cNvPr id="226" name="PlaceHolder 3"/>
          <p:cNvSpPr>
            <a:spLocks noGrp="1"/>
          </p:cNvSpPr>
          <p:nvPr>
            <p:ph type="body"/>
          </p:nvPr>
        </p:nvSpPr>
        <p:spPr>
          <a:xfrm>
            <a:off x="457200" y="3951720"/>
            <a:ext cx="8305560" cy="2216880"/>
          </a:xfrm>
          <a:prstGeom prst="rect">
            <a:avLst/>
          </a:prstGeom>
        </p:spPr>
        <p:txBody>
          <a:bodyPr lIns="0" rIns="0" tIns="0" bIns="0"/>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28"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229"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230" name="PlaceHolder 4"/>
          <p:cNvSpPr>
            <a:spLocks noGrp="1"/>
          </p:cNvSpPr>
          <p:nvPr>
            <p:ph type="body"/>
          </p:nvPr>
        </p:nvSpPr>
        <p:spPr>
          <a:xfrm>
            <a:off x="4713120" y="3951720"/>
            <a:ext cx="4052880" cy="2216880"/>
          </a:xfrm>
          <a:prstGeom prst="rect">
            <a:avLst/>
          </a:prstGeom>
        </p:spPr>
        <p:txBody>
          <a:bodyPr lIns="0" rIns="0" tIns="0" bIns="0"/>
          <a:p>
            <a:endParaRPr/>
          </a:p>
        </p:txBody>
      </p:sp>
      <p:sp>
        <p:nvSpPr>
          <p:cNvPr id="231" name="PlaceHolder 5"/>
          <p:cNvSpPr>
            <a:spLocks noGrp="1"/>
          </p:cNvSpPr>
          <p:nvPr>
            <p:ph type="body"/>
          </p:nvPr>
        </p:nvSpPr>
        <p:spPr>
          <a:xfrm>
            <a:off x="457200" y="3951720"/>
            <a:ext cx="4052880" cy="2216880"/>
          </a:xfrm>
          <a:prstGeom prst="rect">
            <a:avLst/>
          </a:prstGeom>
        </p:spPr>
        <p:txBody>
          <a:bodyPr lIns="0" rIns="0" tIns="0" bIns="0"/>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33" name="PlaceHolder 2"/>
          <p:cNvSpPr>
            <a:spLocks noGrp="1"/>
          </p:cNvSpPr>
          <p:nvPr>
            <p:ph type="body"/>
          </p:nvPr>
        </p:nvSpPr>
        <p:spPr>
          <a:xfrm>
            <a:off x="457200" y="1523880"/>
            <a:ext cx="8305560" cy="4647960"/>
          </a:xfrm>
          <a:prstGeom prst="rect">
            <a:avLst/>
          </a:prstGeom>
        </p:spPr>
        <p:txBody>
          <a:bodyPr lIns="0" rIns="0" tIns="0" bIns="0"/>
          <a:p>
            <a:endParaRPr/>
          </a:p>
        </p:txBody>
      </p:sp>
      <p:sp>
        <p:nvSpPr>
          <p:cNvPr id="234" name="PlaceHolder 3"/>
          <p:cNvSpPr>
            <a:spLocks noGrp="1"/>
          </p:cNvSpPr>
          <p:nvPr>
            <p:ph type="body"/>
          </p:nvPr>
        </p:nvSpPr>
        <p:spPr>
          <a:xfrm>
            <a:off x="457200" y="1523880"/>
            <a:ext cx="8305560" cy="4647960"/>
          </a:xfrm>
          <a:prstGeom prst="rect">
            <a:avLst/>
          </a:prstGeom>
        </p:spPr>
        <p:txBody>
          <a:bodyPr lIns="0" rIns="0" tIns="0" bIns="0"/>
          <a:p>
            <a:endParaRPr/>
          </a:p>
        </p:txBody>
      </p:sp>
      <p:pic>
        <p:nvPicPr>
          <p:cNvPr id="235" name="" descr=""/>
          <p:cNvPicPr/>
          <p:nvPr/>
        </p:nvPicPr>
        <p:blipFill>
          <a:blip r:embed="rId2"/>
          <a:stretch/>
        </p:blipFill>
        <p:spPr>
          <a:xfrm>
            <a:off x="1695960" y="1523520"/>
            <a:ext cx="5827680" cy="4647960"/>
          </a:xfrm>
          <a:prstGeom prst="rect">
            <a:avLst/>
          </a:prstGeom>
          <a:ln>
            <a:noFill/>
          </a:ln>
        </p:spPr>
      </p:pic>
      <p:pic>
        <p:nvPicPr>
          <p:cNvPr id="236" name="" descr=""/>
          <p:cNvPicPr/>
          <p:nvPr/>
        </p:nvPicPr>
        <p:blipFill>
          <a:blip r:embed="rId3"/>
          <a:stretch/>
        </p:blipFill>
        <p:spPr>
          <a:xfrm>
            <a:off x="1695960" y="1523520"/>
            <a:ext cx="5827680" cy="464796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44"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45" name="PlaceHolder 2"/>
          <p:cNvSpPr>
            <a:spLocks noGrp="1"/>
          </p:cNvSpPr>
          <p:nvPr>
            <p:ph type="subTitle"/>
          </p:nvPr>
        </p:nvSpPr>
        <p:spPr>
          <a:xfrm>
            <a:off x="457200" y="1523880"/>
            <a:ext cx="8305560" cy="4647960"/>
          </a:xfrm>
          <a:prstGeom prst="rect">
            <a:avLst/>
          </a:prstGeom>
        </p:spPr>
        <p:txBody>
          <a:bodyPr lIns="0" rIns="0" tIns="0" bIns="0" anchor="ctr"/>
          <a:p>
            <a:pPr algn="ctr"/>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47" name="PlaceHolder 2"/>
          <p:cNvSpPr>
            <a:spLocks noGrp="1"/>
          </p:cNvSpPr>
          <p:nvPr>
            <p:ph type="body"/>
          </p:nvPr>
        </p:nvSpPr>
        <p:spPr>
          <a:xfrm>
            <a:off x="457200" y="1523880"/>
            <a:ext cx="8305560" cy="4647960"/>
          </a:xfrm>
          <a:prstGeom prst="rect">
            <a:avLst/>
          </a:prstGeom>
        </p:spPr>
        <p:txBody>
          <a:bodyPr lIns="0" rIns="0" tIns="0" bIns="0"/>
          <a:p>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49" name="PlaceHolder 2"/>
          <p:cNvSpPr>
            <a:spLocks noGrp="1"/>
          </p:cNvSpPr>
          <p:nvPr>
            <p:ph type="body"/>
          </p:nvPr>
        </p:nvSpPr>
        <p:spPr>
          <a:xfrm>
            <a:off x="457200" y="1523880"/>
            <a:ext cx="4052880" cy="4647960"/>
          </a:xfrm>
          <a:prstGeom prst="rect">
            <a:avLst/>
          </a:prstGeom>
        </p:spPr>
        <p:txBody>
          <a:bodyPr lIns="0" rIns="0" tIns="0" bIns="0"/>
          <a:p>
            <a:endParaRPr/>
          </a:p>
        </p:txBody>
      </p:sp>
      <p:sp>
        <p:nvSpPr>
          <p:cNvPr id="250" name="PlaceHolder 3"/>
          <p:cNvSpPr>
            <a:spLocks noGrp="1"/>
          </p:cNvSpPr>
          <p:nvPr>
            <p:ph type="body"/>
          </p:nvPr>
        </p:nvSpPr>
        <p:spPr>
          <a:xfrm>
            <a:off x="4713120" y="1523880"/>
            <a:ext cx="4052880" cy="4647960"/>
          </a:xfrm>
          <a:prstGeom prst="rect">
            <a:avLst/>
          </a:prstGeom>
        </p:spPr>
        <p:txBody>
          <a:bodyPr lIns="0" rIns="0" tIns="0" bIns="0"/>
          <a:p>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51" name="PlaceHolder 1"/>
          <p:cNvSpPr>
            <a:spLocks noGrp="1"/>
          </p:cNvSpPr>
          <p:nvPr>
            <p:ph type="title"/>
          </p:nvPr>
        </p:nvSpPr>
        <p:spPr>
          <a:xfrm>
            <a:off x="914400" y="533520"/>
            <a:ext cx="7543440" cy="533160"/>
          </a:xfrm>
          <a:prstGeom prst="rect">
            <a:avLst/>
          </a:prstGeom>
        </p:spPr>
        <p:txBody>
          <a:bodyPr lIns="0" rIns="0" tIns="0" bIns="0" anchor="ctr"/>
          <a:p>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52" name="PlaceHolder 1"/>
          <p:cNvSpPr>
            <a:spLocks noGrp="1"/>
          </p:cNvSpPr>
          <p:nvPr>
            <p:ph type="subTitle"/>
          </p:nvPr>
        </p:nvSpPr>
        <p:spPr>
          <a:xfrm>
            <a:off x="914400" y="533520"/>
            <a:ext cx="7543440" cy="2472840"/>
          </a:xfrm>
          <a:prstGeom prst="rect">
            <a:avLst/>
          </a:prstGeom>
        </p:spPr>
        <p:txBody>
          <a:bodyPr lIns="0" rIns="0" tIns="0" bIns="0" anchor="ctr"/>
          <a:p>
            <a:pPr algn="ctr"/>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54"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255" name="PlaceHolder 3"/>
          <p:cNvSpPr>
            <a:spLocks noGrp="1"/>
          </p:cNvSpPr>
          <p:nvPr>
            <p:ph type="body"/>
          </p:nvPr>
        </p:nvSpPr>
        <p:spPr>
          <a:xfrm>
            <a:off x="457200" y="3951720"/>
            <a:ext cx="4052880" cy="2216880"/>
          </a:xfrm>
          <a:prstGeom prst="rect">
            <a:avLst/>
          </a:prstGeom>
        </p:spPr>
        <p:txBody>
          <a:bodyPr lIns="0" rIns="0" tIns="0" bIns="0"/>
          <a:p>
            <a:endParaRPr/>
          </a:p>
        </p:txBody>
      </p:sp>
      <p:sp>
        <p:nvSpPr>
          <p:cNvPr id="256" name="PlaceHolder 4"/>
          <p:cNvSpPr>
            <a:spLocks noGrp="1"/>
          </p:cNvSpPr>
          <p:nvPr>
            <p:ph type="body"/>
          </p:nvPr>
        </p:nvSpPr>
        <p:spPr>
          <a:xfrm>
            <a:off x="4713120" y="1523880"/>
            <a:ext cx="4052880" cy="464796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1" name="PlaceHolder 2"/>
          <p:cNvSpPr>
            <a:spLocks noGrp="1"/>
          </p:cNvSpPr>
          <p:nvPr>
            <p:ph type="body"/>
          </p:nvPr>
        </p:nvSpPr>
        <p:spPr>
          <a:xfrm>
            <a:off x="457200" y="1523880"/>
            <a:ext cx="4052880" cy="4647960"/>
          </a:xfrm>
          <a:prstGeom prst="rect">
            <a:avLst/>
          </a:prstGeom>
        </p:spPr>
        <p:txBody>
          <a:bodyPr lIns="0" rIns="0" tIns="0" bIns="0"/>
          <a:p>
            <a:endParaRPr/>
          </a:p>
        </p:txBody>
      </p:sp>
      <p:sp>
        <p:nvSpPr>
          <p:cNvPr id="22"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23" name="PlaceHolder 4"/>
          <p:cNvSpPr>
            <a:spLocks noGrp="1"/>
          </p:cNvSpPr>
          <p:nvPr>
            <p:ph type="body"/>
          </p:nvPr>
        </p:nvSpPr>
        <p:spPr>
          <a:xfrm>
            <a:off x="4713120" y="3951720"/>
            <a:ext cx="4052880" cy="2216880"/>
          </a:xfrm>
          <a:prstGeom prst="rect">
            <a:avLst/>
          </a:prstGeom>
        </p:spPr>
        <p:txBody>
          <a:bodyPr lIns="0" rIns="0" tIns="0" bIns="0"/>
          <a:p>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58" name="PlaceHolder 2"/>
          <p:cNvSpPr>
            <a:spLocks noGrp="1"/>
          </p:cNvSpPr>
          <p:nvPr>
            <p:ph type="body"/>
          </p:nvPr>
        </p:nvSpPr>
        <p:spPr>
          <a:xfrm>
            <a:off x="457200" y="1523880"/>
            <a:ext cx="4052880" cy="4647960"/>
          </a:xfrm>
          <a:prstGeom prst="rect">
            <a:avLst/>
          </a:prstGeom>
        </p:spPr>
        <p:txBody>
          <a:bodyPr lIns="0" rIns="0" tIns="0" bIns="0"/>
          <a:p>
            <a:endParaRPr/>
          </a:p>
        </p:txBody>
      </p:sp>
      <p:sp>
        <p:nvSpPr>
          <p:cNvPr id="259"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260" name="PlaceHolder 4"/>
          <p:cNvSpPr>
            <a:spLocks noGrp="1"/>
          </p:cNvSpPr>
          <p:nvPr>
            <p:ph type="body"/>
          </p:nvPr>
        </p:nvSpPr>
        <p:spPr>
          <a:xfrm>
            <a:off x="4713120" y="3951720"/>
            <a:ext cx="4052880" cy="2216880"/>
          </a:xfrm>
          <a:prstGeom prst="rect">
            <a:avLst/>
          </a:prstGeom>
        </p:spPr>
        <p:txBody>
          <a:bodyPr lIns="0" rIns="0" tIns="0" bIns="0"/>
          <a:p>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62"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263"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264" name="PlaceHolder 4"/>
          <p:cNvSpPr>
            <a:spLocks noGrp="1"/>
          </p:cNvSpPr>
          <p:nvPr>
            <p:ph type="body"/>
          </p:nvPr>
        </p:nvSpPr>
        <p:spPr>
          <a:xfrm>
            <a:off x="457200" y="3951720"/>
            <a:ext cx="8305560" cy="2216880"/>
          </a:xfrm>
          <a:prstGeom prst="rect">
            <a:avLst/>
          </a:prstGeom>
        </p:spPr>
        <p:txBody>
          <a:bodyPr lIns="0" rIns="0" tIns="0" bIns="0"/>
          <a:p>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66" name="PlaceHolder 2"/>
          <p:cNvSpPr>
            <a:spLocks noGrp="1"/>
          </p:cNvSpPr>
          <p:nvPr>
            <p:ph type="body"/>
          </p:nvPr>
        </p:nvSpPr>
        <p:spPr>
          <a:xfrm>
            <a:off x="457200" y="1523880"/>
            <a:ext cx="8305560" cy="2216880"/>
          </a:xfrm>
          <a:prstGeom prst="rect">
            <a:avLst/>
          </a:prstGeom>
        </p:spPr>
        <p:txBody>
          <a:bodyPr lIns="0" rIns="0" tIns="0" bIns="0"/>
          <a:p>
            <a:endParaRPr/>
          </a:p>
        </p:txBody>
      </p:sp>
      <p:sp>
        <p:nvSpPr>
          <p:cNvPr id="267" name="PlaceHolder 3"/>
          <p:cNvSpPr>
            <a:spLocks noGrp="1"/>
          </p:cNvSpPr>
          <p:nvPr>
            <p:ph type="body"/>
          </p:nvPr>
        </p:nvSpPr>
        <p:spPr>
          <a:xfrm>
            <a:off x="457200" y="3951720"/>
            <a:ext cx="8305560" cy="2216880"/>
          </a:xfrm>
          <a:prstGeom prst="rect">
            <a:avLst/>
          </a:prstGeom>
        </p:spPr>
        <p:txBody>
          <a:bodyPr lIns="0" rIns="0" tIns="0" bIns="0"/>
          <a:p>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69"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270"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271" name="PlaceHolder 4"/>
          <p:cNvSpPr>
            <a:spLocks noGrp="1"/>
          </p:cNvSpPr>
          <p:nvPr>
            <p:ph type="body"/>
          </p:nvPr>
        </p:nvSpPr>
        <p:spPr>
          <a:xfrm>
            <a:off x="4713120" y="3951720"/>
            <a:ext cx="4052880" cy="2216880"/>
          </a:xfrm>
          <a:prstGeom prst="rect">
            <a:avLst/>
          </a:prstGeom>
        </p:spPr>
        <p:txBody>
          <a:bodyPr lIns="0" rIns="0" tIns="0" bIns="0"/>
          <a:p>
            <a:endParaRPr/>
          </a:p>
        </p:txBody>
      </p:sp>
      <p:sp>
        <p:nvSpPr>
          <p:cNvPr id="272" name="PlaceHolder 5"/>
          <p:cNvSpPr>
            <a:spLocks noGrp="1"/>
          </p:cNvSpPr>
          <p:nvPr>
            <p:ph type="body"/>
          </p:nvPr>
        </p:nvSpPr>
        <p:spPr>
          <a:xfrm>
            <a:off x="457200" y="3951720"/>
            <a:ext cx="4052880" cy="2216880"/>
          </a:xfrm>
          <a:prstGeom prst="rect">
            <a:avLst/>
          </a:prstGeom>
        </p:spPr>
        <p:txBody>
          <a:bodyPr lIns="0" rIns="0" tIns="0" bIns="0"/>
          <a:p>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74" name="PlaceHolder 2"/>
          <p:cNvSpPr>
            <a:spLocks noGrp="1"/>
          </p:cNvSpPr>
          <p:nvPr>
            <p:ph type="body"/>
          </p:nvPr>
        </p:nvSpPr>
        <p:spPr>
          <a:xfrm>
            <a:off x="457200" y="1523880"/>
            <a:ext cx="8305560" cy="4647960"/>
          </a:xfrm>
          <a:prstGeom prst="rect">
            <a:avLst/>
          </a:prstGeom>
        </p:spPr>
        <p:txBody>
          <a:bodyPr lIns="0" rIns="0" tIns="0" bIns="0"/>
          <a:p>
            <a:endParaRPr/>
          </a:p>
        </p:txBody>
      </p:sp>
      <p:sp>
        <p:nvSpPr>
          <p:cNvPr id="275" name="PlaceHolder 3"/>
          <p:cNvSpPr>
            <a:spLocks noGrp="1"/>
          </p:cNvSpPr>
          <p:nvPr>
            <p:ph type="body"/>
          </p:nvPr>
        </p:nvSpPr>
        <p:spPr>
          <a:xfrm>
            <a:off x="457200" y="1523880"/>
            <a:ext cx="8305560" cy="4647960"/>
          </a:xfrm>
          <a:prstGeom prst="rect">
            <a:avLst/>
          </a:prstGeom>
        </p:spPr>
        <p:txBody>
          <a:bodyPr lIns="0" rIns="0" tIns="0" bIns="0"/>
          <a:p>
            <a:endParaRPr/>
          </a:p>
        </p:txBody>
      </p:sp>
      <p:pic>
        <p:nvPicPr>
          <p:cNvPr id="276" name="" descr=""/>
          <p:cNvPicPr/>
          <p:nvPr/>
        </p:nvPicPr>
        <p:blipFill>
          <a:blip r:embed="rId2"/>
          <a:stretch/>
        </p:blipFill>
        <p:spPr>
          <a:xfrm>
            <a:off x="1695960" y="1523520"/>
            <a:ext cx="5827680" cy="4647960"/>
          </a:xfrm>
          <a:prstGeom prst="rect">
            <a:avLst/>
          </a:prstGeom>
          <a:ln>
            <a:noFill/>
          </a:ln>
        </p:spPr>
      </p:pic>
      <p:pic>
        <p:nvPicPr>
          <p:cNvPr id="277" name="" descr=""/>
          <p:cNvPicPr/>
          <p:nvPr/>
        </p:nvPicPr>
        <p:blipFill>
          <a:blip r:embed="rId3"/>
          <a:stretch/>
        </p:blipFill>
        <p:spPr>
          <a:xfrm>
            <a:off x="1695960" y="1523520"/>
            <a:ext cx="5827680" cy="4647960"/>
          </a:xfrm>
          <a:prstGeom prst="rect">
            <a:avLst/>
          </a:prstGeom>
          <a:ln>
            <a:noFill/>
          </a:ln>
        </p:spPr>
      </p:pic>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85"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86" name="PlaceHolder 2"/>
          <p:cNvSpPr>
            <a:spLocks noGrp="1"/>
          </p:cNvSpPr>
          <p:nvPr>
            <p:ph type="subTitle"/>
          </p:nvPr>
        </p:nvSpPr>
        <p:spPr>
          <a:xfrm>
            <a:off x="457200" y="1523880"/>
            <a:ext cx="8305560" cy="4647960"/>
          </a:xfrm>
          <a:prstGeom prst="rect">
            <a:avLst/>
          </a:prstGeom>
        </p:spPr>
        <p:txBody>
          <a:bodyPr lIns="0" rIns="0" tIns="0" bIns="0" anchor="ctr"/>
          <a:p>
            <a:pPr algn="ctr"/>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88" name="PlaceHolder 2"/>
          <p:cNvSpPr>
            <a:spLocks noGrp="1"/>
          </p:cNvSpPr>
          <p:nvPr>
            <p:ph type="body"/>
          </p:nvPr>
        </p:nvSpPr>
        <p:spPr>
          <a:xfrm>
            <a:off x="457200" y="1523880"/>
            <a:ext cx="8305560" cy="4647960"/>
          </a:xfrm>
          <a:prstGeom prst="rect">
            <a:avLst/>
          </a:prstGeom>
        </p:spPr>
        <p:txBody>
          <a:bodyPr lIns="0" rIns="0" tIns="0" bIns="0"/>
          <a:p>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90" name="PlaceHolder 2"/>
          <p:cNvSpPr>
            <a:spLocks noGrp="1"/>
          </p:cNvSpPr>
          <p:nvPr>
            <p:ph type="body"/>
          </p:nvPr>
        </p:nvSpPr>
        <p:spPr>
          <a:xfrm>
            <a:off x="457200" y="1523880"/>
            <a:ext cx="4052880" cy="4647960"/>
          </a:xfrm>
          <a:prstGeom prst="rect">
            <a:avLst/>
          </a:prstGeom>
        </p:spPr>
        <p:txBody>
          <a:bodyPr lIns="0" rIns="0" tIns="0" bIns="0"/>
          <a:p>
            <a:endParaRPr/>
          </a:p>
        </p:txBody>
      </p:sp>
      <p:sp>
        <p:nvSpPr>
          <p:cNvPr id="291" name="PlaceHolder 3"/>
          <p:cNvSpPr>
            <a:spLocks noGrp="1"/>
          </p:cNvSpPr>
          <p:nvPr>
            <p:ph type="body"/>
          </p:nvPr>
        </p:nvSpPr>
        <p:spPr>
          <a:xfrm>
            <a:off x="4713120" y="1523880"/>
            <a:ext cx="4052880" cy="4647960"/>
          </a:xfrm>
          <a:prstGeom prst="rect">
            <a:avLst/>
          </a:prstGeom>
        </p:spPr>
        <p:txBody>
          <a:bodyPr lIns="0" rIns="0" tIns="0" bIns="0"/>
          <a:p>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92" name="PlaceHolder 1"/>
          <p:cNvSpPr>
            <a:spLocks noGrp="1"/>
          </p:cNvSpPr>
          <p:nvPr>
            <p:ph type="title"/>
          </p:nvPr>
        </p:nvSpPr>
        <p:spPr>
          <a:xfrm>
            <a:off x="914400" y="533520"/>
            <a:ext cx="7543440" cy="533160"/>
          </a:xfrm>
          <a:prstGeom prst="rect">
            <a:avLst/>
          </a:prstGeom>
        </p:spPr>
        <p:txBody>
          <a:bodyPr lIns="0" rIns="0" tIns="0" bIns="0" anchor="ctr"/>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5"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26"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27" name="PlaceHolder 4"/>
          <p:cNvSpPr>
            <a:spLocks noGrp="1"/>
          </p:cNvSpPr>
          <p:nvPr>
            <p:ph type="body"/>
          </p:nvPr>
        </p:nvSpPr>
        <p:spPr>
          <a:xfrm>
            <a:off x="457200" y="3951720"/>
            <a:ext cx="8305560" cy="2216880"/>
          </a:xfrm>
          <a:prstGeom prst="rect">
            <a:avLst/>
          </a:prstGeom>
        </p:spPr>
        <p:txBody>
          <a:bodyPr lIns="0" rIns="0" tIns="0" bIns="0"/>
          <a:p>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93" name="PlaceHolder 1"/>
          <p:cNvSpPr>
            <a:spLocks noGrp="1"/>
          </p:cNvSpPr>
          <p:nvPr>
            <p:ph type="subTitle"/>
          </p:nvPr>
        </p:nvSpPr>
        <p:spPr>
          <a:xfrm>
            <a:off x="914400" y="533520"/>
            <a:ext cx="7543440" cy="2472840"/>
          </a:xfrm>
          <a:prstGeom prst="rect">
            <a:avLst/>
          </a:prstGeom>
        </p:spPr>
        <p:txBody>
          <a:bodyPr lIns="0" rIns="0" tIns="0" bIns="0" anchor="ctr"/>
          <a:p>
            <a:pPr algn="ctr"/>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95"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296" name="PlaceHolder 3"/>
          <p:cNvSpPr>
            <a:spLocks noGrp="1"/>
          </p:cNvSpPr>
          <p:nvPr>
            <p:ph type="body"/>
          </p:nvPr>
        </p:nvSpPr>
        <p:spPr>
          <a:xfrm>
            <a:off x="457200" y="3951720"/>
            <a:ext cx="4052880" cy="2216880"/>
          </a:xfrm>
          <a:prstGeom prst="rect">
            <a:avLst/>
          </a:prstGeom>
        </p:spPr>
        <p:txBody>
          <a:bodyPr lIns="0" rIns="0" tIns="0" bIns="0"/>
          <a:p>
            <a:endParaRPr/>
          </a:p>
        </p:txBody>
      </p:sp>
      <p:sp>
        <p:nvSpPr>
          <p:cNvPr id="297" name="PlaceHolder 4"/>
          <p:cNvSpPr>
            <a:spLocks noGrp="1"/>
          </p:cNvSpPr>
          <p:nvPr>
            <p:ph type="body"/>
          </p:nvPr>
        </p:nvSpPr>
        <p:spPr>
          <a:xfrm>
            <a:off x="4713120" y="1523880"/>
            <a:ext cx="4052880" cy="4647960"/>
          </a:xfrm>
          <a:prstGeom prst="rect">
            <a:avLst/>
          </a:prstGeom>
        </p:spPr>
        <p:txBody>
          <a:bodyPr lIns="0" rIns="0" tIns="0" bIns="0"/>
          <a:p>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299" name="PlaceHolder 2"/>
          <p:cNvSpPr>
            <a:spLocks noGrp="1"/>
          </p:cNvSpPr>
          <p:nvPr>
            <p:ph type="body"/>
          </p:nvPr>
        </p:nvSpPr>
        <p:spPr>
          <a:xfrm>
            <a:off x="457200" y="1523880"/>
            <a:ext cx="4052880" cy="4647960"/>
          </a:xfrm>
          <a:prstGeom prst="rect">
            <a:avLst/>
          </a:prstGeom>
        </p:spPr>
        <p:txBody>
          <a:bodyPr lIns="0" rIns="0" tIns="0" bIns="0"/>
          <a:p>
            <a:endParaRPr/>
          </a:p>
        </p:txBody>
      </p:sp>
      <p:sp>
        <p:nvSpPr>
          <p:cNvPr id="300"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301" name="PlaceHolder 4"/>
          <p:cNvSpPr>
            <a:spLocks noGrp="1"/>
          </p:cNvSpPr>
          <p:nvPr>
            <p:ph type="body"/>
          </p:nvPr>
        </p:nvSpPr>
        <p:spPr>
          <a:xfrm>
            <a:off x="4713120" y="3951720"/>
            <a:ext cx="4052880" cy="2216880"/>
          </a:xfrm>
          <a:prstGeom prst="rect">
            <a:avLst/>
          </a:prstGeom>
        </p:spPr>
        <p:txBody>
          <a:bodyPr lIns="0" rIns="0" tIns="0" bIns="0"/>
          <a:p>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303"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304"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305" name="PlaceHolder 4"/>
          <p:cNvSpPr>
            <a:spLocks noGrp="1"/>
          </p:cNvSpPr>
          <p:nvPr>
            <p:ph type="body"/>
          </p:nvPr>
        </p:nvSpPr>
        <p:spPr>
          <a:xfrm>
            <a:off x="457200" y="3951720"/>
            <a:ext cx="8305560" cy="2216880"/>
          </a:xfrm>
          <a:prstGeom prst="rect">
            <a:avLst/>
          </a:prstGeom>
        </p:spPr>
        <p:txBody>
          <a:bodyPr lIns="0" rIns="0" tIns="0" bIns="0"/>
          <a:p>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06"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307" name="PlaceHolder 2"/>
          <p:cNvSpPr>
            <a:spLocks noGrp="1"/>
          </p:cNvSpPr>
          <p:nvPr>
            <p:ph type="body"/>
          </p:nvPr>
        </p:nvSpPr>
        <p:spPr>
          <a:xfrm>
            <a:off x="457200" y="1523880"/>
            <a:ext cx="8305560" cy="2216880"/>
          </a:xfrm>
          <a:prstGeom prst="rect">
            <a:avLst/>
          </a:prstGeom>
        </p:spPr>
        <p:txBody>
          <a:bodyPr lIns="0" rIns="0" tIns="0" bIns="0"/>
          <a:p>
            <a:endParaRPr/>
          </a:p>
        </p:txBody>
      </p:sp>
      <p:sp>
        <p:nvSpPr>
          <p:cNvPr id="308" name="PlaceHolder 3"/>
          <p:cNvSpPr>
            <a:spLocks noGrp="1"/>
          </p:cNvSpPr>
          <p:nvPr>
            <p:ph type="body"/>
          </p:nvPr>
        </p:nvSpPr>
        <p:spPr>
          <a:xfrm>
            <a:off x="457200" y="3951720"/>
            <a:ext cx="8305560" cy="2216880"/>
          </a:xfrm>
          <a:prstGeom prst="rect">
            <a:avLst/>
          </a:prstGeom>
        </p:spPr>
        <p:txBody>
          <a:bodyPr lIns="0" rIns="0" tIns="0" bIns="0"/>
          <a:p>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310" name="PlaceHolder 2"/>
          <p:cNvSpPr>
            <a:spLocks noGrp="1"/>
          </p:cNvSpPr>
          <p:nvPr>
            <p:ph type="body"/>
          </p:nvPr>
        </p:nvSpPr>
        <p:spPr>
          <a:xfrm>
            <a:off x="457200" y="1523880"/>
            <a:ext cx="4052880" cy="2216880"/>
          </a:xfrm>
          <a:prstGeom prst="rect">
            <a:avLst/>
          </a:prstGeom>
        </p:spPr>
        <p:txBody>
          <a:bodyPr lIns="0" rIns="0" tIns="0" bIns="0"/>
          <a:p>
            <a:endParaRPr/>
          </a:p>
        </p:txBody>
      </p:sp>
      <p:sp>
        <p:nvSpPr>
          <p:cNvPr id="311" name="PlaceHolder 3"/>
          <p:cNvSpPr>
            <a:spLocks noGrp="1"/>
          </p:cNvSpPr>
          <p:nvPr>
            <p:ph type="body"/>
          </p:nvPr>
        </p:nvSpPr>
        <p:spPr>
          <a:xfrm>
            <a:off x="4713120" y="1523880"/>
            <a:ext cx="4052880" cy="2216880"/>
          </a:xfrm>
          <a:prstGeom prst="rect">
            <a:avLst/>
          </a:prstGeom>
        </p:spPr>
        <p:txBody>
          <a:bodyPr lIns="0" rIns="0" tIns="0" bIns="0"/>
          <a:p>
            <a:endParaRPr/>
          </a:p>
        </p:txBody>
      </p:sp>
      <p:sp>
        <p:nvSpPr>
          <p:cNvPr id="312" name="PlaceHolder 4"/>
          <p:cNvSpPr>
            <a:spLocks noGrp="1"/>
          </p:cNvSpPr>
          <p:nvPr>
            <p:ph type="body"/>
          </p:nvPr>
        </p:nvSpPr>
        <p:spPr>
          <a:xfrm>
            <a:off x="4713120" y="3951720"/>
            <a:ext cx="4052880" cy="2216880"/>
          </a:xfrm>
          <a:prstGeom prst="rect">
            <a:avLst/>
          </a:prstGeom>
        </p:spPr>
        <p:txBody>
          <a:bodyPr lIns="0" rIns="0" tIns="0" bIns="0"/>
          <a:p>
            <a:endParaRPr/>
          </a:p>
        </p:txBody>
      </p:sp>
      <p:sp>
        <p:nvSpPr>
          <p:cNvPr id="313" name="PlaceHolder 5"/>
          <p:cNvSpPr>
            <a:spLocks noGrp="1"/>
          </p:cNvSpPr>
          <p:nvPr>
            <p:ph type="body"/>
          </p:nvPr>
        </p:nvSpPr>
        <p:spPr>
          <a:xfrm>
            <a:off x="457200" y="3951720"/>
            <a:ext cx="4052880" cy="2216880"/>
          </a:xfrm>
          <a:prstGeom prst="rect">
            <a:avLst/>
          </a:prstGeom>
        </p:spPr>
        <p:txBody>
          <a:bodyPr lIns="0" rIns="0" tIns="0" bIns="0"/>
          <a:p>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4" name="PlaceHolder 1"/>
          <p:cNvSpPr>
            <a:spLocks noGrp="1"/>
          </p:cNvSpPr>
          <p:nvPr>
            <p:ph type="title"/>
          </p:nvPr>
        </p:nvSpPr>
        <p:spPr>
          <a:xfrm>
            <a:off x="914400" y="533520"/>
            <a:ext cx="7543440" cy="533160"/>
          </a:xfrm>
          <a:prstGeom prst="rect">
            <a:avLst/>
          </a:prstGeom>
        </p:spPr>
        <p:txBody>
          <a:bodyPr lIns="0" rIns="0" tIns="0" bIns="0" anchor="ctr"/>
          <a:p>
            <a:endParaRPr/>
          </a:p>
        </p:txBody>
      </p:sp>
      <p:sp>
        <p:nvSpPr>
          <p:cNvPr id="315" name="PlaceHolder 2"/>
          <p:cNvSpPr>
            <a:spLocks noGrp="1"/>
          </p:cNvSpPr>
          <p:nvPr>
            <p:ph type="body"/>
          </p:nvPr>
        </p:nvSpPr>
        <p:spPr>
          <a:xfrm>
            <a:off x="457200" y="1523880"/>
            <a:ext cx="8305560" cy="4647960"/>
          </a:xfrm>
          <a:prstGeom prst="rect">
            <a:avLst/>
          </a:prstGeom>
        </p:spPr>
        <p:txBody>
          <a:bodyPr lIns="0" rIns="0" tIns="0" bIns="0"/>
          <a:p>
            <a:endParaRPr/>
          </a:p>
        </p:txBody>
      </p:sp>
      <p:sp>
        <p:nvSpPr>
          <p:cNvPr id="316" name="PlaceHolder 3"/>
          <p:cNvSpPr>
            <a:spLocks noGrp="1"/>
          </p:cNvSpPr>
          <p:nvPr>
            <p:ph type="body"/>
          </p:nvPr>
        </p:nvSpPr>
        <p:spPr>
          <a:xfrm>
            <a:off x="457200" y="1523880"/>
            <a:ext cx="8305560" cy="4647960"/>
          </a:xfrm>
          <a:prstGeom prst="rect">
            <a:avLst/>
          </a:prstGeom>
        </p:spPr>
        <p:txBody>
          <a:bodyPr lIns="0" rIns="0" tIns="0" bIns="0"/>
          <a:p>
            <a:endParaRPr/>
          </a:p>
        </p:txBody>
      </p:sp>
      <p:pic>
        <p:nvPicPr>
          <p:cNvPr id="317" name="" descr=""/>
          <p:cNvPicPr/>
          <p:nvPr/>
        </p:nvPicPr>
        <p:blipFill>
          <a:blip r:embed="rId2"/>
          <a:stretch/>
        </p:blipFill>
        <p:spPr>
          <a:xfrm>
            <a:off x="1695960" y="1523520"/>
            <a:ext cx="5827680" cy="4647960"/>
          </a:xfrm>
          <a:prstGeom prst="rect">
            <a:avLst/>
          </a:prstGeom>
          <a:ln>
            <a:noFill/>
          </a:ln>
        </p:spPr>
      </p:pic>
      <p:pic>
        <p:nvPicPr>
          <p:cNvPr id="318" name="" descr=""/>
          <p:cNvPicPr/>
          <p:nvPr/>
        </p:nvPicPr>
        <p:blipFill>
          <a:blip r:embed="rId3"/>
          <a:stretch/>
        </p:blipFill>
        <p:spPr>
          <a:xfrm>
            <a:off x="1695960" y="1523520"/>
            <a:ext cx="5827680" cy="4647960"/>
          </a:xfrm>
          <a:prstGeom prst="rect">
            <a:avLst/>
          </a:prstGeom>
          <a:ln>
            <a:noFill/>
          </a:ln>
        </p:spPr>
      </p:pic>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wmf"/><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7.wmf"/><Relationship Id="rId3" Type="http://schemas.openxmlformats.org/officeDocument/2006/relationships/image" Target="../media/image8.wmf"/><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1.wmf"/><Relationship Id="rId3" Type="http://schemas.openxmlformats.org/officeDocument/2006/relationships/image" Target="../media/image12.wmf"/><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5.wmf"/><Relationship Id="rId3" Type="http://schemas.openxmlformats.org/officeDocument/2006/relationships/image" Target="../media/image16.wmf"/><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9.wmf"/><Relationship Id="rId3" Type="http://schemas.openxmlformats.org/officeDocument/2006/relationships/image" Target="../media/image20.wmf"/><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23.wmf"/><Relationship Id="rId3" Type="http://schemas.openxmlformats.org/officeDocument/2006/relationships/image" Target="../media/image24.wmf"/><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slideLayout" Target="../slideLayouts/slideLayout94.xml"/><Relationship Id="rId14" Type="http://schemas.openxmlformats.org/officeDocument/2006/relationships/slideLayout" Target="../slideLayouts/slideLayout95.xml"/><Relationship Id="rId15" Type="http://schemas.openxmlformats.org/officeDocument/2006/relationships/slideLayout" Target="../slideLayouts/slideLayout9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0" name="Picture 68" descr=""/>
          <p:cNvPicPr/>
          <p:nvPr/>
        </p:nvPicPr>
        <p:blipFill>
          <a:blip r:embed="rId2"/>
          <a:stretch/>
        </p:blipFill>
        <p:spPr>
          <a:xfrm>
            <a:off x="152280" y="152280"/>
            <a:ext cx="685440" cy="685440"/>
          </a:xfrm>
          <a:prstGeom prst="rect">
            <a:avLst/>
          </a:prstGeom>
          <a:ln>
            <a:noFill/>
          </a:ln>
        </p:spPr>
      </p:pic>
      <p:pic>
        <p:nvPicPr>
          <p:cNvPr id="1" name="Picture 70" descr=""/>
          <p:cNvPicPr/>
          <p:nvPr/>
        </p:nvPicPr>
        <p:blipFill>
          <a:blip r:embed="rId3"/>
          <a:stretch/>
        </p:blipFill>
        <p:spPr>
          <a:xfrm>
            <a:off x="8305920" y="152280"/>
            <a:ext cx="732960" cy="732960"/>
          </a:xfrm>
          <a:prstGeom prst="rect">
            <a:avLst/>
          </a:prstGeom>
          <a:ln>
            <a:noFill/>
          </a:ln>
        </p:spPr>
      </p:pic>
      <p:pic>
        <p:nvPicPr>
          <p:cNvPr id="2" name="Picture 1039" descr=""/>
          <p:cNvPicPr/>
          <p:nvPr/>
        </p:nvPicPr>
        <p:blipFill>
          <a:blip r:embed="rId4"/>
          <a:stretch/>
        </p:blipFill>
        <p:spPr>
          <a:xfrm>
            <a:off x="152280" y="127080"/>
            <a:ext cx="761760" cy="761760"/>
          </a:xfrm>
          <a:prstGeom prst="rect">
            <a:avLst/>
          </a:prstGeom>
          <a:ln>
            <a:noFill/>
          </a:ln>
        </p:spPr>
      </p:pic>
      <p:pic>
        <p:nvPicPr>
          <p:cNvPr id="3" name="Picture 1040" descr=""/>
          <p:cNvPicPr/>
          <p:nvPr/>
        </p:nvPicPr>
        <p:blipFill>
          <a:blip r:embed="rId5"/>
          <a:stretch/>
        </p:blipFill>
        <p:spPr>
          <a:xfrm>
            <a:off x="8305920" y="152280"/>
            <a:ext cx="732960" cy="732960"/>
          </a:xfrm>
          <a:prstGeom prst="rect">
            <a:avLst/>
          </a:prstGeom>
          <a:ln>
            <a:noFill/>
          </a:ln>
        </p:spPr>
      </p:pic>
      <p:sp>
        <p:nvSpPr>
          <p:cNvPr id="4" name="PlaceHolder 1"/>
          <p:cNvSpPr>
            <a:spLocks noGrp="1"/>
          </p:cNvSpPr>
          <p:nvPr>
            <p:ph type="title"/>
          </p:nvPr>
        </p:nvSpPr>
        <p:spPr>
          <a:xfrm>
            <a:off x="152280" y="304920"/>
            <a:ext cx="8838720" cy="533160"/>
          </a:xfrm>
          <a:prstGeom prst="rect">
            <a:avLst/>
          </a:prstGeom>
        </p:spPr>
        <p:txBody>
          <a:bodyPr anchor="ctr"/>
          <a:p>
            <a:pPr algn="ctr">
              <a:lnSpc>
                <a:spcPct val="100000"/>
              </a:lnSpc>
            </a:pPr>
            <a:r>
              <a:rPr b="1" lang="en-US" sz="4400" strike="noStrike">
                <a:solidFill>
                  <a:srgbClr val="000000"/>
                </a:solidFill>
                <a:latin typeface="Arial"/>
              </a:rPr>
              <a:t>Click to edit the title text formatClick to edit Master title style</a:t>
            </a:r>
            <a:endParaRPr/>
          </a:p>
        </p:txBody>
      </p:sp>
      <p:sp>
        <p:nvSpPr>
          <p:cNvPr id="5" name="PlaceHolder 2"/>
          <p:cNvSpPr>
            <a:spLocks noGrp="1"/>
          </p:cNvSpPr>
          <p:nvPr>
            <p:ph type="sldNum"/>
          </p:nvPr>
        </p:nvSpPr>
        <p:spPr>
          <a:xfrm>
            <a:off x="8610480" y="6534000"/>
            <a:ext cx="380520" cy="323640"/>
          </a:xfrm>
          <a:prstGeom prst="rect">
            <a:avLst/>
          </a:prstGeom>
        </p:spPr>
        <p:txBody>
          <a:bodyPr/>
          <a:p>
            <a:pPr algn="r">
              <a:lnSpc>
                <a:spcPct val="100000"/>
              </a:lnSpc>
            </a:pPr>
            <a:fld id="{4BE68CB3-06FB-436D-B946-5229AE0DDF0E}" type="slidenum">
              <a:rPr lang="en-US" sz="1400" strike="noStrike">
                <a:solidFill>
                  <a:srgbClr val="000000"/>
                </a:solidFill>
                <a:latin typeface="Times New Roman"/>
              </a:rPr>
              <a:t>&lt;number&gt;</a:t>
            </a:fld>
            <a:endParaRPr/>
          </a:p>
        </p:txBody>
      </p:sp>
      <p:sp>
        <p:nvSpPr>
          <p:cNvPr id="6" name="PlaceHolder 3"/>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b="1" i="1" lang="en-US" sz="2800">
                <a:latin typeface="Arial"/>
              </a:rPr>
              <a:t>Click to edit the outline text format</a:t>
            </a:r>
            <a:endParaRPr/>
          </a:p>
          <a:p>
            <a:pPr lvl="1">
              <a:buSzPct val="75000"/>
              <a:buFont typeface="StarSymbol"/>
              <a:buChar char=""/>
            </a:pPr>
            <a:r>
              <a:rPr i="1" lang="en-US" sz="2000">
                <a:latin typeface="Arial"/>
              </a:rPr>
              <a:t>Second Outline Level</a:t>
            </a:r>
            <a:endParaRPr/>
          </a:p>
          <a:p>
            <a:pPr lvl="2">
              <a:buSzPct val="45000"/>
              <a:buFont typeface="StarSymbol"/>
              <a:buChar char=""/>
            </a:pPr>
            <a:r>
              <a:rPr b="1" lang="en-US">
                <a:latin typeface="Arial"/>
              </a:rPr>
              <a:t>Third Outline Level</a:t>
            </a:r>
            <a:endParaRPr/>
          </a:p>
          <a:p>
            <a:pPr lvl="3">
              <a:buSzPct val="75000"/>
              <a:buFont typeface="StarSymbol"/>
              <a:buChar char=""/>
            </a:pPr>
            <a:r>
              <a:rPr i="1" lang="en-US">
                <a:latin typeface="Arial"/>
              </a:rPr>
              <a:t>Fourth Outline Level</a:t>
            </a:r>
            <a:endParaRPr/>
          </a:p>
          <a:p>
            <a:pPr lvl="4">
              <a:buSzPct val="45000"/>
              <a:buFont typeface="StarSymbol"/>
              <a:buChar char=""/>
            </a:pPr>
            <a:r>
              <a:rPr i="1" lang="en-US" sz="2000">
                <a:latin typeface="Arial"/>
              </a:rPr>
              <a:t>Fifth Outline Level</a:t>
            </a:r>
            <a:endParaRPr/>
          </a:p>
          <a:p>
            <a:pPr lvl="5">
              <a:buSzPct val="45000"/>
              <a:buFont typeface="StarSymbol"/>
              <a:buChar char=""/>
            </a:pPr>
            <a:r>
              <a:rPr i="1" lang="en-US" sz="2000">
                <a:latin typeface="Arial"/>
              </a:rPr>
              <a:t>Sixth Outline Level</a:t>
            </a:r>
            <a:endParaRPr/>
          </a:p>
          <a:p>
            <a:pPr lvl="6">
              <a:buSzPct val="45000"/>
              <a:buFont typeface="StarSymbol"/>
              <a:buChar char=""/>
            </a:pPr>
            <a:r>
              <a:rPr i="1" lang="en-US"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41" name="Picture 68" descr=""/>
          <p:cNvPicPr/>
          <p:nvPr/>
        </p:nvPicPr>
        <p:blipFill>
          <a:blip r:embed="rId2"/>
          <a:stretch/>
        </p:blipFill>
        <p:spPr>
          <a:xfrm>
            <a:off x="152280" y="152280"/>
            <a:ext cx="685440" cy="685440"/>
          </a:xfrm>
          <a:prstGeom prst="rect">
            <a:avLst/>
          </a:prstGeom>
          <a:ln>
            <a:noFill/>
          </a:ln>
        </p:spPr>
      </p:pic>
      <p:pic>
        <p:nvPicPr>
          <p:cNvPr id="42" name="Picture 70" descr=""/>
          <p:cNvPicPr/>
          <p:nvPr/>
        </p:nvPicPr>
        <p:blipFill>
          <a:blip r:embed="rId3"/>
          <a:stretch/>
        </p:blipFill>
        <p:spPr>
          <a:xfrm>
            <a:off x="8305920" y="152280"/>
            <a:ext cx="732960" cy="732960"/>
          </a:xfrm>
          <a:prstGeom prst="rect">
            <a:avLst/>
          </a:prstGeom>
          <a:ln>
            <a:noFill/>
          </a:ln>
        </p:spPr>
      </p:pic>
      <p:sp>
        <p:nvSpPr>
          <p:cNvPr id="43" name="PlaceHolder 1"/>
          <p:cNvSpPr>
            <a:spLocks noGrp="1"/>
          </p:cNvSpPr>
          <p:nvPr>
            <p:ph type="title"/>
          </p:nvPr>
        </p:nvSpPr>
        <p:spPr>
          <a:xfrm>
            <a:off x="914400" y="533520"/>
            <a:ext cx="7543440" cy="533160"/>
          </a:xfrm>
          <a:prstGeom prst="rect">
            <a:avLst/>
          </a:prstGeom>
        </p:spPr>
        <p:txBody>
          <a:bodyPr/>
          <a:p>
            <a:pPr algn="ctr">
              <a:lnSpc>
                <a:spcPct val="85000"/>
              </a:lnSpc>
            </a:pPr>
            <a:r>
              <a:rPr b="1" lang="en-US" sz="3200" strike="noStrike">
                <a:solidFill>
                  <a:srgbClr val="000000"/>
                </a:solidFill>
                <a:latin typeface="Arial"/>
              </a:rPr>
              <a:t>Click to edit the title text formatClick to edit Master title style</a:t>
            </a:r>
            <a:endParaRPr/>
          </a:p>
        </p:txBody>
      </p:sp>
      <p:sp>
        <p:nvSpPr>
          <p:cNvPr id="44" name="PlaceHolder 2"/>
          <p:cNvSpPr>
            <a:spLocks noGrp="1"/>
          </p:cNvSpPr>
          <p:nvPr>
            <p:ph type="body"/>
          </p:nvPr>
        </p:nvSpPr>
        <p:spPr>
          <a:xfrm>
            <a:off x="457200" y="1523880"/>
            <a:ext cx="8305560" cy="4647960"/>
          </a:xfrm>
          <a:prstGeom prst="rect">
            <a:avLst/>
          </a:prstGeom>
        </p:spPr>
        <p:txBody>
          <a:bodyPr/>
          <a:p>
            <a:pPr>
              <a:buSzPct val="45000"/>
              <a:buFont typeface="StarSymbol"/>
              <a:buChar char=""/>
            </a:pPr>
            <a:r>
              <a:rPr b="1" i="1" lang="en-US" sz="2800" strike="noStrike">
                <a:solidFill>
                  <a:srgbClr val="000000"/>
                </a:solidFill>
                <a:latin typeface="Arial"/>
              </a:rPr>
              <a:t>Click to edit the outline text format</a:t>
            </a:r>
            <a:endParaRPr/>
          </a:p>
          <a:p>
            <a:pPr lvl="1">
              <a:buSzPct val="75000"/>
              <a:buFont typeface="StarSymbol"/>
              <a:buChar char=""/>
            </a:pPr>
            <a:r>
              <a:rPr b="1" i="1" lang="en-US" sz="2800" strike="noStrike">
                <a:solidFill>
                  <a:srgbClr val="000000"/>
                </a:solidFill>
                <a:latin typeface="Arial"/>
              </a:rPr>
              <a:t>Second Outline Level</a:t>
            </a:r>
            <a:endParaRPr/>
          </a:p>
          <a:p>
            <a:pPr lvl="2">
              <a:buSzPct val="45000"/>
              <a:buFont typeface="StarSymbol"/>
              <a:buChar char=""/>
            </a:pPr>
            <a:r>
              <a:rPr b="1" i="1" lang="en-US" sz="2800" strike="noStrike">
                <a:solidFill>
                  <a:srgbClr val="000000"/>
                </a:solidFill>
                <a:latin typeface="Arial"/>
              </a:rPr>
              <a:t>Third Outline Level</a:t>
            </a:r>
            <a:endParaRPr/>
          </a:p>
          <a:p>
            <a:pPr lvl="3">
              <a:buSzPct val="75000"/>
              <a:buFont typeface="StarSymbol"/>
              <a:buChar char=""/>
            </a:pPr>
            <a:r>
              <a:rPr b="1" i="1" lang="en-US" sz="2800" strike="noStrike">
                <a:solidFill>
                  <a:srgbClr val="000000"/>
                </a:solidFill>
                <a:latin typeface="Arial"/>
              </a:rPr>
              <a:t>Fourth Outline Level</a:t>
            </a:r>
            <a:endParaRPr/>
          </a:p>
          <a:p>
            <a:pPr lvl="4">
              <a:buSzPct val="45000"/>
              <a:buFont typeface="StarSymbol"/>
              <a:buChar char=""/>
            </a:pPr>
            <a:r>
              <a:rPr b="1" i="1" lang="en-US" sz="2800" strike="noStrike">
                <a:solidFill>
                  <a:srgbClr val="000000"/>
                </a:solidFill>
                <a:latin typeface="Arial"/>
              </a:rPr>
              <a:t>Fifth Outline Level</a:t>
            </a:r>
            <a:endParaRPr/>
          </a:p>
          <a:p>
            <a:pPr lvl="5">
              <a:buSzPct val="45000"/>
              <a:buFont typeface="StarSymbol"/>
              <a:buChar char=""/>
            </a:pPr>
            <a:r>
              <a:rPr b="1" i="1" lang="en-US" sz="2800" strike="noStrike">
                <a:solidFill>
                  <a:srgbClr val="000000"/>
                </a:solidFill>
                <a:latin typeface="Arial"/>
              </a:rPr>
              <a:t>Sixth Outline Level</a:t>
            </a:r>
            <a:endParaRPr/>
          </a:p>
          <a:p>
            <a:pPr>
              <a:lnSpc>
                <a:spcPct val="100000"/>
              </a:lnSpc>
            </a:pPr>
            <a:r>
              <a:rPr b="1" i="1" lang="en-US" sz="2800" strike="noStrike">
                <a:solidFill>
                  <a:srgbClr val="000000"/>
                </a:solidFill>
                <a:latin typeface="Arial"/>
              </a:rPr>
              <a:t>Seventh Outline LevelClick to edit Master text styles</a:t>
            </a:r>
            <a:endParaRPr/>
          </a:p>
          <a:p>
            <a:pPr lvl="1">
              <a:lnSpc>
                <a:spcPct val="100000"/>
              </a:lnSpc>
              <a:buFont typeface="StarSymbol"/>
              <a:buChar char=""/>
            </a:pPr>
            <a:r>
              <a:rPr b="1" lang="en-US" sz="2400" strike="noStrike">
                <a:solidFill>
                  <a:srgbClr val="000000"/>
                </a:solidFill>
                <a:latin typeface="Arial"/>
              </a:rPr>
              <a:t>Second level</a:t>
            </a:r>
            <a:endParaRPr/>
          </a:p>
          <a:p>
            <a:pPr lvl="2">
              <a:lnSpc>
                <a:spcPct val="100000"/>
              </a:lnSpc>
              <a:buFont typeface="StarSymbol"/>
              <a:buChar char=""/>
            </a:pPr>
            <a:r>
              <a:rPr i="1" lang="en-US" sz="2000" strike="noStrike">
                <a:solidFill>
                  <a:srgbClr val="000000"/>
                </a:solidFill>
                <a:latin typeface="Arial"/>
              </a:rPr>
              <a:t>Third level</a:t>
            </a:r>
            <a:endParaRPr/>
          </a:p>
          <a:p>
            <a:pPr lvl="3">
              <a:lnSpc>
                <a:spcPct val="100000"/>
              </a:lnSpc>
              <a:buFont typeface="StarSymbol"/>
              <a:buChar char=""/>
            </a:pPr>
            <a:r>
              <a:rPr b="1" lang="en-US" strike="noStrike">
                <a:solidFill>
                  <a:srgbClr val="000000"/>
                </a:solidFill>
                <a:latin typeface="Arial"/>
              </a:rPr>
              <a:t>Fourth level</a:t>
            </a:r>
            <a:endParaRPr/>
          </a:p>
          <a:p>
            <a:pPr lvl="4">
              <a:lnSpc>
                <a:spcPct val="100000"/>
              </a:lnSpc>
              <a:buFont typeface="StarSymbol"/>
              <a:buChar char="»"/>
            </a:pPr>
            <a:r>
              <a:rPr i="1" lang="en-US" strike="noStrike">
                <a:solidFill>
                  <a:srgbClr val="000000"/>
                </a:solidFill>
                <a:latin typeface="Arial"/>
              </a:rPr>
              <a:t>Fifth level</a:t>
            </a:r>
            <a:endParaRPr/>
          </a:p>
        </p:txBody>
      </p:sp>
      <p:sp>
        <p:nvSpPr>
          <p:cNvPr id="45" name="PlaceHolder 3"/>
          <p:cNvSpPr>
            <a:spLocks noGrp="1"/>
          </p:cNvSpPr>
          <p:nvPr>
            <p:ph type="sldNum"/>
          </p:nvPr>
        </p:nvSpPr>
        <p:spPr>
          <a:xfrm>
            <a:off x="8686800" y="6613560"/>
            <a:ext cx="456840" cy="244080"/>
          </a:xfrm>
          <a:prstGeom prst="rect">
            <a:avLst/>
          </a:prstGeom>
        </p:spPr>
        <p:txBody>
          <a:bodyPr/>
          <a:p>
            <a:pPr algn="r">
              <a:lnSpc>
                <a:spcPct val="100000"/>
              </a:lnSpc>
            </a:pPr>
            <a:fld id="{7AA88FA4-C5C7-42AE-8157-CEB4C5826371}" type="slidenum">
              <a:rPr lang="en-US" sz="1400" strike="noStrike">
                <a:solidFill>
                  <a:srgbClr val="000000"/>
                </a:solidFill>
                <a:latin typeface="Times New Roman"/>
              </a:rPr>
              <a:t>&lt;number&gt;</a:t>
            </a:fld>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80" name="Picture 68" descr=""/>
          <p:cNvPicPr/>
          <p:nvPr/>
        </p:nvPicPr>
        <p:blipFill>
          <a:blip r:embed="rId2"/>
          <a:stretch/>
        </p:blipFill>
        <p:spPr>
          <a:xfrm>
            <a:off x="152280" y="152280"/>
            <a:ext cx="685440" cy="685440"/>
          </a:xfrm>
          <a:prstGeom prst="rect">
            <a:avLst/>
          </a:prstGeom>
          <a:ln>
            <a:noFill/>
          </a:ln>
        </p:spPr>
      </p:pic>
      <p:pic>
        <p:nvPicPr>
          <p:cNvPr id="81" name="Picture 70" descr=""/>
          <p:cNvPicPr/>
          <p:nvPr/>
        </p:nvPicPr>
        <p:blipFill>
          <a:blip r:embed="rId3"/>
          <a:stretch/>
        </p:blipFill>
        <p:spPr>
          <a:xfrm>
            <a:off x="8305920" y="152280"/>
            <a:ext cx="732960" cy="732960"/>
          </a:xfrm>
          <a:prstGeom prst="rect">
            <a:avLst/>
          </a:prstGeom>
          <a:ln>
            <a:noFill/>
          </a:ln>
        </p:spPr>
      </p:pic>
      <p:sp>
        <p:nvSpPr>
          <p:cNvPr id="82" name="PlaceHolder 1"/>
          <p:cNvSpPr>
            <a:spLocks noGrp="1"/>
          </p:cNvSpPr>
          <p:nvPr>
            <p:ph type="title"/>
          </p:nvPr>
        </p:nvSpPr>
        <p:spPr>
          <a:xfrm>
            <a:off x="914400" y="533520"/>
            <a:ext cx="7543440" cy="533160"/>
          </a:xfrm>
          <a:prstGeom prst="rect">
            <a:avLst/>
          </a:prstGeom>
        </p:spPr>
        <p:txBody>
          <a:bodyPr/>
          <a:p>
            <a:pPr algn="ctr">
              <a:lnSpc>
                <a:spcPct val="85000"/>
              </a:lnSpc>
            </a:pPr>
            <a:r>
              <a:rPr b="1" lang="en-US" sz="3200" strike="noStrike">
                <a:solidFill>
                  <a:srgbClr val="000000"/>
                </a:solidFill>
                <a:latin typeface="Arial"/>
              </a:rPr>
              <a:t>Click to edit the title text formatClick to edit Master title style</a:t>
            </a:r>
            <a:endParaRPr/>
          </a:p>
        </p:txBody>
      </p:sp>
      <p:sp>
        <p:nvSpPr>
          <p:cNvPr id="83" name="PlaceHolder 2"/>
          <p:cNvSpPr>
            <a:spLocks noGrp="1"/>
          </p:cNvSpPr>
          <p:nvPr>
            <p:ph type="body"/>
          </p:nvPr>
        </p:nvSpPr>
        <p:spPr>
          <a:xfrm>
            <a:off x="457200" y="1523880"/>
            <a:ext cx="8305560" cy="4647960"/>
          </a:xfrm>
          <a:prstGeom prst="rect">
            <a:avLst/>
          </a:prstGeom>
        </p:spPr>
        <p:txBody>
          <a:bodyPr/>
          <a:p>
            <a:pPr>
              <a:buSzPct val="45000"/>
              <a:buFont typeface="StarSymbol"/>
              <a:buChar char=""/>
            </a:pPr>
            <a:r>
              <a:rPr b="1" i="1" lang="en-US" sz="2800" strike="noStrike">
                <a:solidFill>
                  <a:srgbClr val="000000"/>
                </a:solidFill>
                <a:latin typeface="Arial"/>
              </a:rPr>
              <a:t>Click to edit the outline text format</a:t>
            </a:r>
            <a:endParaRPr/>
          </a:p>
          <a:p>
            <a:pPr lvl="1">
              <a:buSzPct val="75000"/>
              <a:buFont typeface="StarSymbol"/>
              <a:buChar char=""/>
            </a:pPr>
            <a:r>
              <a:rPr b="1" i="1" lang="en-US" sz="2800" strike="noStrike">
                <a:solidFill>
                  <a:srgbClr val="000000"/>
                </a:solidFill>
                <a:latin typeface="Arial"/>
              </a:rPr>
              <a:t>Second Outline Level</a:t>
            </a:r>
            <a:endParaRPr/>
          </a:p>
          <a:p>
            <a:pPr lvl="2">
              <a:buSzPct val="45000"/>
              <a:buFont typeface="StarSymbol"/>
              <a:buChar char=""/>
            </a:pPr>
            <a:r>
              <a:rPr b="1" i="1" lang="en-US" sz="2800" strike="noStrike">
                <a:solidFill>
                  <a:srgbClr val="000000"/>
                </a:solidFill>
                <a:latin typeface="Arial"/>
              </a:rPr>
              <a:t>Third Outline Level</a:t>
            </a:r>
            <a:endParaRPr/>
          </a:p>
          <a:p>
            <a:pPr lvl="3">
              <a:buSzPct val="75000"/>
              <a:buFont typeface="StarSymbol"/>
              <a:buChar char=""/>
            </a:pPr>
            <a:r>
              <a:rPr b="1" i="1" lang="en-US" sz="2800" strike="noStrike">
                <a:solidFill>
                  <a:srgbClr val="000000"/>
                </a:solidFill>
                <a:latin typeface="Arial"/>
              </a:rPr>
              <a:t>Fourth Outline Level</a:t>
            </a:r>
            <a:endParaRPr/>
          </a:p>
          <a:p>
            <a:pPr lvl="4">
              <a:buSzPct val="45000"/>
              <a:buFont typeface="StarSymbol"/>
              <a:buChar char=""/>
            </a:pPr>
            <a:r>
              <a:rPr b="1" i="1" lang="en-US" sz="2800" strike="noStrike">
                <a:solidFill>
                  <a:srgbClr val="000000"/>
                </a:solidFill>
                <a:latin typeface="Arial"/>
              </a:rPr>
              <a:t>Fifth Outline Level</a:t>
            </a:r>
            <a:endParaRPr/>
          </a:p>
          <a:p>
            <a:pPr lvl="5">
              <a:buSzPct val="45000"/>
              <a:buFont typeface="StarSymbol"/>
              <a:buChar char=""/>
            </a:pPr>
            <a:r>
              <a:rPr b="1" i="1" lang="en-US" sz="2800" strike="noStrike">
                <a:solidFill>
                  <a:srgbClr val="000000"/>
                </a:solidFill>
                <a:latin typeface="Arial"/>
              </a:rPr>
              <a:t>Sixth Outline Level</a:t>
            </a:r>
            <a:endParaRPr/>
          </a:p>
          <a:p>
            <a:pPr>
              <a:lnSpc>
                <a:spcPct val="100000"/>
              </a:lnSpc>
            </a:pPr>
            <a:r>
              <a:rPr b="1" i="1" lang="en-US" sz="2800" strike="noStrike">
                <a:solidFill>
                  <a:srgbClr val="000000"/>
                </a:solidFill>
                <a:latin typeface="Arial"/>
              </a:rPr>
              <a:t>Seventh Outline LevelClick to edit Master text styles</a:t>
            </a:r>
            <a:endParaRPr/>
          </a:p>
          <a:p>
            <a:pPr lvl="1">
              <a:lnSpc>
                <a:spcPct val="100000"/>
              </a:lnSpc>
              <a:buFont typeface="StarSymbol"/>
              <a:buChar char=""/>
            </a:pPr>
            <a:r>
              <a:rPr b="1" lang="en-US" sz="2400" strike="noStrike">
                <a:solidFill>
                  <a:srgbClr val="000000"/>
                </a:solidFill>
                <a:latin typeface="Arial"/>
              </a:rPr>
              <a:t>Second level</a:t>
            </a:r>
            <a:endParaRPr/>
          </a:p>
          <a:p>
            <a:pPr lvl="2">
              <a:lnSpc>
                <a:spcPct val="100000"/>
              </a:lnSpc>
              <a:buFont typeface="StarSymbol"/>
              <a:buChar char=""/>
            </a:pPr>
            <a:r>
              <a:rPr i="1" lang="en-US" sz="2000" strike="noStrike">
                <a:solidFill>
                  <a:srgbClr val="000000"/>
                </a:solidFill>
                <a:latin typeface="Arial"/>
              </a:rPr>
              <a:t>Third level</a:t>
            </a:r>
            <a:endParaRPr/>
          </a:p>
          <a:p>
            <a:pPr lvl="3">
              <a:lnSpc>
                <a:spcPct val="100000"/>
              </a:lnSpc>
              <a:buFont typeface="StarSymbol"/>
              <a:buChar char=""/>
            </a:pPr>
            <a:r>
              <a:rPr b="1" lang="en-US" strike="noStrike">
                <a:solidFill>
                  <a:srgbClr val="000000"/>
                </a:solidFill>
                <a:latin typeface="Arial"/>
              </a:rPr>
              <a:t>Fourth level</a:t>
            </a:r>
            <a:endParaRPr/>
          </a:p>
          <a:p>
            <a:pPr lvl="4">
              <a:lnSpc>
                <a:spcPct val="100000"/>
              </a:lnSpc>
              <a:buFont typeface="StarSymbol"/>
              <a:buChar char="»"/>
            </a:pPr>
            <a:r>
              <a:rPr i="1" lang="en-US" strike="noStrike">
                <a:solidFill>
                  <a:srgbClr val="000000"/>
                </a:solidFill>
                <a:latin typeface="Arial"/>
              </a:rPr>
              <a:t>Fifth level</a:t>
            </a:r>
            <a:endParaRPr/>
          </a:p>
        </p:txBody>
      </p:sp>
      <p:sp>
        <p:nvSpPr>
          <p:cNvPr id="84" name="PlaceHolder 3"/>
          <p:cNvSpPr>
            <a:spLocks noGrp="1"/>
          </p:cNvSpPr>
          <p:nvPr>
            <p:ph type="sldNum"/>
          </p:nvPr>
        </p:nvSpPr>
        <p:spPr>
          <a:xfrm>
            <a:off x="8686800" y="6613560"/>
            <a:ext cx="456840" cy="244080"/>
          </a:xfrm>
          <a:prstGeom prst="rect">
            <a:avLst/>
          </a:prstGeom>
        </p:spPr>
        <p:txBody>
          <a:bodyPr/>
          <a:p>
            <a:pPr algn="r">
              <a:lnSpc>
                <a:spcPct val="100000"/>
              </a:lnSpc>
            </a:pPr>
            <a:fld id="{A046E884-A4A3-411A-9731-284858F341DB}" type="slidenum">
              <a:rPr lang="en-US" sz="1400" strike="noStrike">
                <a:solidFill>
                  <a:srgbClr val="000000"/>
                </a:solidFill>
                <a:latin typeface="Times New Roman"/>
              </a:rPr>
              <a:t>&lt;number&gt;</a:t>
            </a:fld>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119" name="Picture 68" descr=""/>
          <p:cNvPicPr/>
          <p:nvPr/>
        </p:nvPicPr>
        <p:blipFill>
          <a:blip r:embed="rId2"/>
          <a:stretch/>
        </p:blipFill>
        <p:spPr>
          <a:xfrm>
            <a:off x="152280" y="152280"/>
            <a:ext cx="685440" cy="685440"/>
          </a:xfrm>
          <a:prstGeom prst="rect">
            <a:avLst/>
          </a:prstGeom>
          <a:ln>
            <a:noFill/>
          </a:ln>
        </p:spPr>
      </p:pic>
      <p:pic>
        <p:nvPicPr>
          <p:cNvPr id="120" name="Picture 70" descr=""/>
          <p:cNvPicPr/>
          <p:nvPr/>
        </p:nvPicPr>
        <p:blipFill>
          <a:blip r:embed="rId3"/>
          <a:stretch/>
        </p:blipFill>
        <p:spPr>
          <a:xfrm>
            <a:off x="8305920" y="152280"/>
            <a:ext cx="732960" cy="732960"/>
          </a:xfrm>
          <a:prstGeom prst="rect">
            <a:avLst/>
          </a:prstGeom>
          <a:ln>
            <a:noFill/>
          </a:ln>
        </p:spPr>
      </p:pic>
      <p:sp>
        <p:nvSpPr>
          <p:cNvPr id="121" name="PlaceHolder 1"/>
          <p:cNvSpPr>
            <a:spLocks noGrp="1"/>
          </p:cNvSpPr>
          <p:nvPr>
            <p:ph type="title"/>
          </p:nvPr>
        </p:nvSpPr>
        <p:spPr>
          <a:xfrm>
            <a:off x="914400" y="533520"/>
            <a:ext cx="7543440" cy="533160"/>
          </a:xfrm>
          <a:prstGeom prst="rect">
            <a:avLst/>
          </a:prstGeom>
        </p:spPr>
        <p:txBody>
          <a:bodyPr/>
          <a:p>
            <a:pPr algn="ctr">
              <a:lnSpc>
                <a:spcPct val="85000"/>
              </a:lnSpc>
            </a:pPr>
            <a:r>
              <a:rPr b="1" lang="en-US" sz="3200" strike="noStrike">
                <a:solidFill>
                  <a:srgbClr val="000000"/>
                </a:solidFill>
                <a:latin typeface="Arial"/>
              </a:rPr>
              <a:t>Click to edit the title text formatClick to edit Master title style</a:t>
            </a:r>
            <a:endParaRPr/>
          </a:p>
        </p:txBody>
      </p:sp>
      <p:sp>
        <p:nvSpPr>
          <p:cNvPr id="122" name="PlaceHolder 2"/>
          <p:cNvSpPr>
            <a:spLocks noGrp="1"/>
          </p:cNvSpPr>
          <p:nvPr>
            <p:ph type="body"/>
          </p:nvPr>
        </p:nvSpPr>
        <p:spPr>
          <a:xfrm>
            <a:off x="457200" y="1523880"/>
            <a:ext cx="8305560" cy="4647960"/>
          </a:xfrm>
          <a:prstGeom prst="rect">
            <a:avLst/>
          </a:prstGeom>
        </p:spPr>
        <p:txBody>
          <a:bodyPr/>
          <a:p>
            <a:pPr>
              <a:buSzPct val="45000"/>
              <a:buFont typeface="StarSymbol"/>
              <a:buChar char=""/>
            </a:pPr>
            <a:r>
              <a:rPr b="1" i="1" lang="en-US" sz="2800" strike="noStrike">
                <a:solidFill>
                  <a:srgbClr val="000000"/>
                </a:solidFill>
                <a:latin typeface="Arial"/>
              </a:rPr>
              <a:t>Click to edit the outline text format</a:t>
            </a:r>
            <a:endParaRPr/>
          </a:p>
          <a:p>
            <a:pPr lvl="1">
              <a:buSzPct val="75000"/>
              <a:buFont typeface="StarSymbol"/>
              <a:buChar char=""/>
            </a:pPr>
            <a:r>
              <a:rPr b="1" i="1" lang="en-US" sz="2800" strike="noStrike">
                <a:solidFill>
                  <a:srgbClr val="000000"/>
                </a:solidFill>
                <a:latin typeface="Arial"/>
              </a:rPr>
              <a:t>Second Outline Level</a:t>
            </a:r>
            <a:endParaRPr/>
          </a:p>
          <a:p>
            <a:pPr lvl="2">
              <a:buSzPct val="45000"/>
              <a:buFont typeface="StarSymbol"/>
              <a:buChar char=""/>
            </a:pPr>
            <a:r>
              <a:rPr b="1" i="1" lang="en-US" sz="2800" strike="noStrike">
                <a:solidFill>
                  <a:srgbClr val="000000"/>
                </a:solidFill>
                <a:latin typeface="Arial"/>
              </a:rPr>
              <a:t>Third Outline Level</a:t>
            </a:r>
            <a:endParaRPr/>
          </a:p>
          <a:p>
            <a:pPr lvl="3">
              <a:buSzPct val="75000"/>
              <a:buFont typeface="StarSymbol"/>
              <a:buChar char=""/>
            </a:pPr>
            <a:r>
              <a:rPr b="1" i="1" lang="en-US" sz="2800" strike="noStrike">
                <a:solidFill>
                  <a:srgbClr val="000000"/>
                </a:solidFill>
                <a:latin typeface="Arial"/>
              </a:rPr>
              <a:t>Fourth Outline Level</a:t>
            </a:r>
            <a:endParaRPr/>
          </a:p>
          <a:p>
            <a:pPr lvl="4">
              <a:buSzPct val="45000"/>
              <a:buFont typeface="StarSymbol"/>
              <a:buChar char=""/>
            </a:pPr>
            <a:r>
              <a:rPr b="1" i="1" lang="en-US" sz="2800" strike="noStrike">
                <a:solidFill>
                  <a:srgbClr val="000000"/>
                </a:solidFill>
                <a:latin typeface="Arial"/>
              </a:rPr>
              <a:t>Fifth Outline Level</a:t>
            </a:r>
            <a:endParaRPr/>
          </a:p>
          <a:p>
            <a:pPr lvl="5">
              <a:buSzPct val="45000"/>
              <a:buFont typeface="StarSymbol"/>
              <a:buChar char=""/>
            </a:pPr>
            <a:r>
              <a:rPr b="1" i="1" lang="en-US" sz="2800" strike="noStrike">
                <a:solidFill>
                  <a:srgbClr val="000000"/>
                </a:solidFill>
                <a:latin typeface="Arial"/>
              </a:rPr>
              <a:t>Sixth Outline Level</a:t>
            </a:r>
            <a:endParaRPr/>
          </a:p>
          <a:p>
            <a:pPr>
              <a:lnSpc>
                <a:spcPct val="100000"/>
              </a:lnSpc>
            </a:pPr>
            <a:r>
              <a:rPr b="1" i="1" lang="en-US" sz="2800" strike="noStrike">
                <a:solidFill>
                  <a:srgbClr val="000000"/>
                </a:solidFill>
                <a:latin typeface="Arial"/>
              </a:rPr>
              <a:t>Seventh Outline LevelClick to edit Master text styles</a:t>
            </a:r>
            <a:endParaRPr/>
          </a:p>
          <a:p>
            <a:pPr lvl="1">
              <a:lnSpc>
                <a:spcPct val="100000"/>
              </a:lnSpc>
              <a:buFont typeface="StarSymbol"/>
              <a:buChar char=""/>
            </a:pPr>
            <a:r>
              <a:rPr b="1" lang="en-US" sz="2400" strike="noStrike">
                <a:solidFill>
                  <a:srgbClr val="000000"/>
                </a:solidFill>
                <a:latin typeface="Arial"/>
              </a:rPr>
              <a:t>Second level</a:t>
            </a:r>
            <a:endParaRPr/>
          </a:p>
          <a:p>
            <a:pPr lvl="2">
              <a:lnSpc>
                <a:spcPct val="100000"/>
              </a:lnSpc>
              <a:buFont typeface="StarSymbol"/>
              <a:buChar char=""/>
            </a:pPr>
            <a:r>
              <a:rPr i="1" lang="en-US" sz="2000" strike="noStrike">
                <a:solidFill>
                  <a:srgbClr val="000000"/>
                </a:solidFill>
                <a:latin typeface="Arial"/>
              </a:rPr>
              <a:t>Third level</a:t>
            </a:r>
            <a:endParaRPr/>
          </a:p>
          <a:p>
            <a:pPr lvl="3">
              <a:lnSpc>
                <a:spcPct val="100000"/>
              </a:lnSpc>
              <a:buFont typeface="StarSymbol"/>
              <a:buChar char=""/>
            </a:pPr>
            <a:r>
              <a:rPr b="1" lang="en-US" strike="noStrike">
                <a:solidFill>
                  <a:srgbClr val="000000"/>
                </a:solidFill>
                <a:latin typeface="Arial"/>
              </a:rPr>
              <a:t>Fourth level</a:t>
            </a:r>
            <a:endParaRPr/>
          </a:p>
          <a:p>
            <a:pPr lvl="4">
              <a:lnSpc>
                <a:spcPct val="100000"/>
              </a:lnSpc>
              <a:buFont typeface="StarSymbol"/>
              <a:buChar char="»"/>
            </a:pPr>
            <a:r>
              <a:rPr i="1" lang="en-US" strike="noStrike">
                <a:solidFill>
                  <a:srgbClr val="000000"/>
                </a:solidFill>
                <a:latin typeface="Arial"/>
              </a:rPr>
              <a:t>Fifth level</a:t>
            </a:r>
            <a:endParaRPr/>
          </a:p>
        </p:txBody>
      </p:sp>
      <p:sp>
        <p:nvSpPr>
          <p:cNvPr id="123" name="PlaceHolder 3"/>
          <p:cNvSpPr>
            <a:spLocks noGrp="1"/>
          </p:cNvSpPr>
          <p:nvPr>
            <p:ph type="sldNum"/>
          </p:nvPr>
        </p:nvSpPr>
        <p:spPr>
          <a:xfrm>
            <a:off x="8686800" y="6613560"/>
            <a:ext cx="456840" cy="244080"/>
          </a:xfrm>
          <a:prstGeom prst="rect">
            <a:avLst/>
          </a:prstGeom>
        </p:spPr>
        <p:txBody>
          <a:bodyPr/>
          <a:p>
            <a:pPr algn="r">
              <a:lnSpc>
                <a:spcPct val="100000"/>
              </a:lnSpc>
            </a:pPr>
            <a:fld id="{8CA18C23-12DA-4FF4-A305-B42236C7BD71}" type="slidenum">
              <a:rPr lang="en-US" sz="1400" strike="noStrike">
                <a:solidFill>
                  <a:srgbClr val="000000"/>
                </a:solidFill>
                <a:latin typeface="Times New Roman"/>
              </a:rPr>
              <a:t>&lt;number&gt;</a:t>
            </a:fld>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158" name="Picture 68" descr=""/>
          <p:cNvPicPr/>
          <p:nvPr/>
        </p:nvPicPr>
        <p:blipFill>
          <a:blip r:embed="rId2"/>
          <a:stretch/>
        </p:blipFill>
        <p:spPr>
          <a:xfrm>
            <a:off x="152280" y="152280"/>
            <a:ext cx="685440" cy="685440"/>
          </a:xfrm>
          <a:prstGeom prst="rect">
            <a:avLst/>
          </a:prstGeom>
          <a:ln>
            <a:noFill/>
          </a:ln>
        </p:spPr>
      </p:pic>
      <p:pic>
        <p:nvPicPr>
          <p:cNvPr id="159" name="Picture 70" descr=""/>
          <p:cNvPicPr/>
          <p:nvPr/>
        </p:nvPicPr>
        <p:blipFill>
          <a:blip r:embed="rId3"/>
          <a:stretch/>
        </p:blipFill>
        <p:spPr>
          <a:xfrm>
            <a:off x="8305920" y="152280"/>
            <a:ext cx="732960" cy="732960"/>
          </a:xfrm>
          <a:prstGeom prst="rect">
            <a:avLst/>
          </a:prstGeom>
          <a:ln>
            <a:noFill/>
          </a:ln>
        </p:spPr>
      </p:pic>
      <p:sp>
        <p:nvSpPr>
          <p:cNvPr id="160" name="PlaceHolder 1"/>
          <p:cNvSpPr>
            <a:spLocks noGrp="1"/>
          </p:cNvSpPr>
          <p:nvPr>
            <p:ph type="title"/>
          </p:nvPr>
        </p:nvSpPr>
        <p:spPr>
          <a:xfrm>
            <a:off x="914400" y="533520"/>
            <a:ext cx="7543440" cy="533160"/>
          </a:xfrm>
          <a:prstGeom prst="rect">
            <a:avLst/>
          </a:prstGeom>
        </p:spPr>
        <p:txBody>
          <a:bodyPr/>
          <a:p>
            <a:pPr algn="ctr">
              <a:lnSpc>
                <a:spcPct val="85000"/>
              </a:lnSpc>
            </a:pPr>
            <a:r>
              <a:rPr b="1" lang="en-US" sz="3200" strike="noStrike">
                <a:solidFill>
                  <a:srgbClr val="000000"/>
                </a:solidFill>
                <a:latin typeface="Arial"/>
              </a:rPr>
              <a:t>Click to edit the title text formatClick to edit Master title style</a:t>
            </a:r>
            <a:endParaRPr/>
          </a:p>
        </p:txBody>
      </p:sp>
      <p:sp>
        <p:nvSpPr>
          <p:cNvPr id="161" name="PlaceHolder 2"/>
          <p:cNvSpPr>
            <a:spLocks noGrp="1"/>
          </p:cNvSpPr>
          <p:nvPr>
            <p:ph type="body"/>
          </p:nvPr>
        </p:nvSpPr>
        <p:spPr>
          <a:xfrm>
            <a:off x="457200" y="1523880"/>
            <a:ext cx="8305560" cy="4647960"/>
          </a:xfrm>
          <a:prstGeom prst="rect">
            <a:avLst/>
          </a:prstGeom>
        </p:spPr>
        <p:txBody>
          <a:bodyPr/>
          <a:p>
            <a:pPr>
              <a:buSzPct val="45000"/>
              <a:buFont typeface="StarSymbol"/>
              <a:buChar char=""/>
            </a:pPr>
            <a:r>
              <a:rPr b="1" i="1" lang="en-US" sz="2800" strike="noStrike">
                <a:solidFill>
                  <a:srgbClr val="000000"/>
                </a:solidFill>
                <a:latin typeface="Arial"/>
              </a:rPr>
              <a:t>Click to edit the outline text format</a:t>
            </a:r>
            <a:endParaRPr/>
          </a:p>
          <a:p>
            <a:pPr lvl="1">
              <a:buSzPct val="75000"/>
              <a:buFont typeface="StarSymbol"/>
              <a:buChar char=""/>
            </a:pPr>
            <a:r>
              <a:rPr b="1" i="1" lang="en-US" sz="2800" strike="noStrike">
                <a:solidFill>
                  <a:srgbClr val="000000"/>
                </a:solidFill>
                <a:latin typeface="Arial"/>
              </a:rPr>
              <a:t>Second Outline Level</a:t>
            </a:r>
            <a:endParaRPr/>
          </a:p>
          <a:p>
            <a:pPr lvl="2">
              <a:buSzPct val="45000"/>
              <a:buFont typeface="StarSymbol"/>
              <a:buChar char=""/>
            </a:pPr>
            <a:r>
              <a:rPr b="1" i="1" lang="en-US" sz="2800" strike="noStrike">
                <a:solidFill>
                  <a:srgbClr val="000000"/>
                </a:solidFill>
                <a:latin typeface="Arial"/>
              </a:rPr>
              <a:t>Third Outline Level</a:t>
            </a:r>
            <a:endParaRPr/>
          </a:p>
          <a:p>
            <a:pPr lvl="3">
              <a:buSzPct val="75000"/>
              <a:buFont typeface="StarSymbol"/>
              <a:buChar char=""/>
            </a:pPr>
            <a:r>
              <a:rPr b="1" i="1" lang="en-US" sz="2800" strike="noStrike">
                <a:solidFill>
                  <a:srgbClr val="000000"/>
                </a:solidFill>
                <a:latin typeface="Arial"/>
              </a:rPr>
              <a:t>Fourth Outline Level</a:t>
            </a:r>
            <a:endParaRPr/>
          </a:p>
          <a:p>
            <a:pPr lvl="4">
              <a:buSzPct val="45000"/>
              <a:buFont typeface="StarSymbol"/>
              <a:buChar char=""/>
            </a:pPr>
            <a:r>
              <a:rPr b="1" i="1" lang="en-US" sz="2800" strike="noStrike">
                <a:solidFill>
                  <a:srgbClr val="000000"/>
                </a:solidFill>
                <a:latin typeface="Arial"/>
              </a:rPr>
              <a:t>Fifth Outline Level</a:t>
            </a:r>
            <a:endParaRPr/>
          </a:p>
          <a:p>
            <a:pPr lvl="5">
              <a:buSzPct val="45000"/>
              <a:buFont typeface="StarSymbol"/>
              <a:buChar char=""/>
            </a:pPr>
            <a:r>
              <a:rPr b="1" i="1" lang="en-US" sz="2800" strike="noStrike">
                <a:solidFill>
                  <a:srgbClr val="000000"/>
                </a:solidFill>
                <a:latin typeface="Arial"/>
              </a:rPr>
              <a:t>Sixth Outline Level</a:t>
            </a:r>
            <a:endParaRPr/>
          </a:p>
          <a:p>
            <a:pPr>
              <a:lnSpc>
                <a:spcPct val="100000"/>
              </a:lnSpc>
            </a:pPr>
            <a:r>
              <a:rPr b="1" i="1" lang="en-US" sz="2800" strike="noStrike">
                <a:solidFill>
                  <a:srgbClr val="000000"/>
                </a:solidFill>
                <a:latin typeface="Arial"/>
              </a:rPr>
              <a:t>Seventh Outline LevelClick to edit Master text styles</a:t>
            </a:r>
            <a:endParaRPr/>
          </a:p>
          <a:p>
            <a:pPr lvl="1">
              <a:lnSpc>
                <a:spcPct val="100000"/>
              </a:lnSpc>
              <a:buFont typeface="StarSymbol"/>
              <a:buChar char=""/>
            </a:pPr>
            <a:r>
              <a:rPr b="1" lang="en-US" sz="2400" strike="noStrike">
                <a:solidFill>
                  <a:srgbClr val="000000"/>
                </a:solidFill>
                <a:latin typeface="Arial"/>
              </a:rPr>
              <a:t>Second level</a:t>
            </a:r>
            <a:endParaRPr/>
          </a:p>
          <a:p>
            <a:pPr lvl="2">
              <a:lnSpc>
                <a:spcPct val="100000"/>
              </a:lnSpc>
              <a:buFont typeface="StarSymbol"/>
              <a:buChar char=""/>
            </a:pPr>
            <a:r>
              <a:rPr i="1" lang="en-US" sz="2000" strike="noStrike">
                <a:solidFill>
                  <a:srgbClr val="000000"/>
                </a:solidFill>
                <a:latin typeface="Arial"/>
              </a:rPr>
              <a:t>Third level</a:t>
            </a:r>
            <a:endParaRPr/>
          </a:p>
          <a:p>
            <a:pPr lvl="3">
              <a:lnSpc>
                <a:spcPct val="100000"/>
              </a:lnSpc>
              <a:buFont typeface="StarSymbol"/>
              <a:buChar char=""/>
            </a:pPr>
            <a:r>
              <a:rPr b="1" lang="en-US" strike="noStrike">
                <a:solidFill>
                  <a:srgbClr val="000000"/>
                </a:solidFill>
                <a:latin typeface="Arial"/>
              </a:rPr>
              <a:t>Fourth level</a:t>
            </a:r>
            <a:endParaRPr/>
          </a:p>
          <a:p>
            <a:pPr lvl="4">
              <a:lnSpc>
                <a:spcPct val="100000"/>
              </a:lnSpc>
              <a:buFont typeface="StarSymbol"/>
              <a:buChar char="»"/>
            </a:pPr>
            <a:r>
              <a:rPr i="1" lang="en-US" strike="noStrike">
                <a:solidFill>
                  <a:srgbClr val="000000"/>
                </a:solidFill>
                <a:latin typeface="Arial"/>
              </a:rPr>
              <a:t>Fifth level</a:t>
            </a:r>
            <a:endParaRPr/>
          </a:p>
        </p:txBody>
      </p:sp>
      <p:sp>
        <p:nvSpPr>
          <p:cNvPr id="162" name="PlaceHolder 3"/>
          <p:cNvSpPr>
            <a:spLocks noGrp="1"/>
          </p:cNvSpPr>
          <p:nvPr>
            <p:ph type="sldNum"/>
          </p:nvPr>
        </p:nvSpPr>
        <p:spPr>
          <a:xfrm>
            <a:off x="8686800" y="6613560"/>
            <a:ext cx="456840" cy="244080"/>
          </a:xfrm>
          <a:prstGeom prst="rect">
            <a:avLst/>
          </a:prstGeom>
        </p:spPr>
        <p:txBody>
          <a:bodyPr/>
          <a:p>
            <a:pPr algn="r">
              <a:lnSpc>
                <a:spcPct val="100000"/>
              </a:lnSpc>
            </a:pPr>
            <a:fld id="{ABD51D44-4D75-4392-9BC4-C4ED16A408D6}" type="slidenum">
              <a:rPr lang="en-US" sz="1400" strike="noStrike">
                <a:solidFill>
                  <a:srgbClr val="000000"/>
                </a:solidFill>
                <a:latin typeface="Times New Roman"/>
              </a:rPr>
              <a:t>&lt;number&gt;</a:t>
            </a:fld>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197" name="Picture 68" descr=""/>
          <p:cNvPicPr/>
          <p:nvPr/>
        </p:nvPicPr>
        <p:blipFill>
          <a:blip r:embed="rId2"/>
          <a:stretch/>
        </p:blipFill>
        <p:spPr>
          <a:xfrm>
            <a:off x="152280" y="152280"/>
            <a:ext cx="685440" cy="685440"/>
          </a:xfrm>
          <a:prstGeom prst="rect">
            <a:avLst/>
          </a:prstGeom>
          <a:ln>
            <a:noFill/>
          </a:ln>
        </p:spPr>
      </p:pic>
      <p:pic>
        <p:nvPicPr>
          <p:cNvPr id="198" name="Picture 70" descr=""/>
          <p:cNvPicPr/>
          <p:nvPr/>
        </p:nvPicPr>
        <p:blipFill>
          <a:blip r:embed="rId3"/>
          <a:stretch/>
        </p:blipFill>
        <p:spPr>
          <a:xfrm>
            <a:off x="8305920" y="152280"/>
            <a:ext cx="732960" cy="732960"/>
          </a:xfrm>
          <a:prstGeom prst="rect">
            <a:avLst/>
          </a:prstGeom>
          <a:ln>
            <a:noFill/>
          </a:ln>
        </p:spPr>
      </p:pic>
      <p:sp>
        <p:nvSpPr>
          <p:cNvPr id="199" name="PlaceHolder 1"/>
          <p:cNvSpPr>
            <a:spLocks noGrp="1"/>
          </p:cNvSpPr>
          <p:nvPr>
            <p:ph type="title"/>
          </p:nvPr>
        </p:nvSpPr>
        <p:spPr>
          <a:xfrm>
            <a:off x="914400" y="533520"/>
            <a:ext cx="7543440" cy="533160"/>
          </a:xfrm>
          <a:prstGeom prst="rect">
            <a:avLst/>
          </a:prstGeom>
        </p:spPr>
        <p:txBody>
          <a:bodyPr/>
          <a:p>
            <a:pPr algn="ctr">
              <a:lnSpc>
                <a:spcPct val="85000"/>
              </a:lnSpc>
            </a:pPr>
            <a:r>
              <a:rPr b="1" lang="en-US" sz="3200" strike="noStrike">
                <a:solidFill>
                  <a:srgbClr val="000000"/>
                </a:solidFill>
                <a:latin typeface="Arial"/>
              </a:rPr>
              <a:t>Click to edit the title text formatClick to edit Master title style</a:t>
            </a:r>
            <a:endParaRPr/>
          </a:p>
        </p:txBody>
      </p:sp>
      <p:sp>
        <p:nvSpPr>
          <p:cNvPr id="200" name="PlaceHolder 2"/>
          <p:cNvSpPr>
            <a:spLocks noGrp="1"/>
          </p:cNvSpPr>
          <p:nvPr>
            <p:ph type="body"/>
          </p:nvPr>
        </p:nvSpPr>
        <p:spPr>
          <a:xfrm>
            <a:off x="457200" y="1523880"/>
            <a:ext cx="4076280" cy="4647960"/>
          </a:xfrm>
          <a:prstGeom prst="rect">
            <a:avLst/>
          </a:prstGeom>
        </p:spPr>
        <p:txBody>
          <a:bodyPr/>
          <a:p>
            <a:pPr>
              <a:buSzPct val="45000"/>
              <a:buFont typeface="StarSymbol"/>
              <a:buChar char=""/>
            </a:pPr>
            <a:r>
              <a:rPr b="1" i="1" lang="en-US" sz="2800" strike="noStrike">
                <a:solidFill>
                  <a:srgbClr val="000000"/>
                </a:solidFill>
                <a:latin typeface="Arial"/>
              </a:rPr>
              <a:t>Click to edit the outline text format</a:t>
            </a:r>
            <a:endParaRPr/>
          </a:p>
          <a:p>
            <a:pPr lvl="1">
              <a:buSzPct val="75000"/>
              <a:buFont typeface="StarSymbol"/>
              <a:buChar char=""/>
            </a:pPr>
            <a:r>
              <a:rPr b="1" i="1" lang="en-US" sz="2800" strike="noStrike">
                <a:solidFill>
                  <a:srgbClr val="000000"/>
                </a:solidFill>
                <a:latin typeface="Arial"/>
              </a:rPr>
              <a:t>Second Outline Level</a:t>
            </a:r>
            <a:endParaRPr/>
          </a:p>
          <a:p>
            <a:pPr lvl="2">
              <a:buSzPct val="45000"/>
              <a:buFont typeface="StarSymbol"/>
              <a:buChar char=""/>
            </a:pPr>
            <a:r>
              <a:rPr b="1" i="1" lang="en-US" sz="2800" strike="noStrike">
                <a:solidFill>
                  <a:srgbClr val="000000"/>
                </a:solidFill>
                <a:latin typeface="Arial"/>
              </a:rPr>
              <a:t>Third Outline Level</a:t>
            </a:r>
            <a:endParaRPr/>
          </a:p>
          <a:p>
            <a:pPr lvl="3">
              <a:buSzPct val="75000"/>
              <a:buFont typeface="StarSymbol"/>
              <a:buChar char=""/>
            </a:pPr>
            <a:r>
              <a:rPr b="1" i="1" lang="en-US" sz="2800" strike="noStrike">
                <a:solidFill>
                  <a:srgbClr val="000000"/>
                </a:solidFill>
                <a:latin typeface="Arial"/>
              </a:rPr>
              <a:t>Fourth Outline Level</a:t>
            </a:r>
            <a:endParaRPr/>
          </a:p>
          <a:p>
            <a:pPr lvl="4">
              <a:buSzPct val="45000"/>
              <a:buFont typeface="StarSymbol"/>
              <a:buChar char=""/>
            </a:pPr>
            <a:r>
              <a:rPr b="1" i="1" lang="en-US" sz="2800" strike="noStrike">
                <a:solidFill>
                  <a:srgbClr val="000000"/>
                </a:solidFill>
                <a:latin typeface="Arial"/>
              </a:rPr>
              <a:t>Fifth Outline Level</a:t>
            </a:r>
            <a:endParaRPr/>
          </a:p>
          <a:p>
            <a:pPr lvl="5">
              <a:buSzPct val="45000"/>
              <a:buFont typeface="StarSymbol"/>
              <a:buChar char=""/>
            </a:pPr>
            <a:r>
              <a:rPr b="1" i="1" lang="en-US" sz="2800" strike="noStrike">
                <a:solidFill>
                  <a:srgbClr val="000000"/>
                </a:solidFill>
                <a:latin typeface="Arial"/>
              </a:rPr>
              <a:t>Sixth Outline Level</a:t>
            </a:r>
            <a:endParaRPr/>
          </a:p>
          <a:p>
            <a:pPr>
              <a:lnSpc>
                <a:spcPct val="100000"/>
              </a:lnSpc>
            </a:pPr>
            <a:r>
              <a:rPr b="1" i="1" lang="en-US" sz="2800" strike="noStrike">
                <a:solidFill>
                  <a:srgbClr val="000000"/>
                </a:solidFill>
                <a:latin typeface="Arial"/>
              </a:rPr>
              <a:t>Seventh Outline LevelClick to edit Master text styles</a:t>
            </a:r>
            <a:endParaRPr/>
          </a:p>
          <a:p>
            <a:pPr lvl="1">
              <a:lnSpc>
                <a:spcPct val="100000"/>
              </a:lnSpc>
              <a:buFont typeface="StarSymbol"/>
              <a:buChar char=""/>
            </a:pPr>
            <a:r>
              <a:rPr b="1" lang="en-US" sz="2400" strike="noStrike">
                <a:solidFill>
                  <a:srgbClr val="000000"/>
                </a:solidFill>
                <a:latin typeface="Arial"/>
              </a:rPr>
              <a:t>Second level</a:t>
            </a:r>
            <a:endParaRPr/>
          </a:p>
          <a:p>
            <a:pPr lvl="2">
              <a:lnSpc>
                <a:spcPct val="100000"/>
              </a:lnSpc>
              <a:buFont typeface="StarSymbol"/>
              <a:buChar char=""/>
            </a:pPr>
            <a:r>
              <a:rPr i="1" lang="en-US" sz="2000" strike="noStrike">
                <a:solidFill>
                  <a:srgbClr val="000000"/>
                </a:solidFill>
                <a:latin typeface="Arial"/>
              </a:rPr>
              <a:t>Third level</a:t>
            </a:r>
            <a:endParaRPr/>
          </a:p>
          <a:p>
            <a:pPr lvl="3">
              <a:lnSpc>
                <a:spcPct val="100000"/>
              </a:lnSpc>
              <a:buFont typeface="StarSymbol"/>
              <a:buChar char=""/>
            </a:pPr>
            <a:r>
              <a:rPr b="1" lang="en-US" strike="noStrike">
                <a:solidFill>
                  <a:srgbClr val="000000"/>
                </a:solidFill>
                <a:latin typeface="Arial"/>
              </a:rPr>
              <a:t>Fourth level</a:t>
            </a:r>
            <a:endParaRPr/>
          </a:p>
          <a:p>
            <a:pPr lvl="4">
              <a:lnSpc>
                <a:spcPct val="100000"/>
              </a:lnSpc>
              <a:buFont typeface="StarSymbol"/>
              <a:buChar char="»"/>
            </a:pPr>
            <a:r>
              <a:rPr i="1" lang="en-US" strike="noStrike">
                <a:solidFill>
                  <a:srgbClr val="000000"/>
                </a:solidFill>
                <a:latin typeface="Arial"/>
              </a:rPr>
              <a:t>Fifth level</a:t>
            </a:r>
            <a:endParaRPr/>
          </a:p>
        </p:txBody>
      </p:sp>
      <p:sp>
        <p:nvSpPr>
          <p:cNvPr id="201" name="PlaceHolder 3"/>
          <p:cNvSpPr>
            <a:spLocks noGrp="1"/>
          </p:cNvSpPr>
          <p:nvPr>
            <p:ph type="body"/>
          </p:nvPr>
        </p:nvSpPr>
        <p:spPr>
          <a:xfrm>
            <a:off x="4686480" y="1523880"/>
            <a:ext cx="4076280" cy="4647960"/>
          </a:xfrm>
          <a:prstGeom prst="rect">
            <a:avLst/>
          </a:prstGeom>
        </p:spPr>
        <p:txBody>
          <a:bodyPr/>
          <a:p>
            <a:pPr>
              <a:buSzPct val="45000"/>
              <a:buFont typeface="StarSymbol"/>
              <a:buChar char=""/>
            </a:pPr>
            <a:r>
              <a:rPr b="1" i="1" lang="en-US" sz="2800" strike="noStrike">
                <a:solidFill>
                  <a:srgbClr val="000000"/>
                </a:solidFill>
                <a:latin typeface="Arial"/>
              </a:rPr>
              <a:t>Click to edit the outline text format</a:t>
            </a:r>
            <a:endParaRPr/>
          </a:p>
          <a:p>
            <a:pPr lvl="1">
              <a:buSzPct val="75000"/>
              <a:buFont typeface="StarSymbol"/>
              <a:buChar char=""/>
            </a:pPr>
            <a:r>
              <a:rPr b="1" i="1" lang="en-US" sz="2800" strike="noStrike">
                <a:solidFill>
                  <a:srgbClr val="000000"/>
                </a:solidFill>
                <a:latin typeface="Arial"/>
              </a:rPr>
              <a:t>Second Outline Level</a:t>
            </a:r>
            <a:endParaRPr/>
          </a:p>
          <a:p>
            <a:pPr lvl="2">
              <a:buSzPct val="45000"/>
              <a:buFont typeface="StarSymbol"/>
              <a:buChar char=""/>
            </a:pPr>
            <a:r>
              <a:rPr b="1" i="1" lang="en-US" sz="2800" strike="noStrike">
                <a:solidFill>
                  <a:srgbClr val="000000"/>
                </a:solidFill>
                <a:latin typeface="Arial"/>
              </a:rPr>
              <a:t>Third Outline Level</a:t>
            </a:r>
            <a:endParaRPr/>
          </a:p>
          <a:p>
            <a:pPr lvl="3">
              <a:buSzPct val="75000"/>
              <a:buFont typeface="StarSymbol"/>
              <a:buChar char=""/>
            </a:pPr>
            <a:r>
              <a:rPr b="1" i="1" lang="en-US" sz="2800" strike="noStrike">
                <a:solidFill>
                  <a:srgbClr val="000000"/>
                </a:solidFill>
                <a:latin typeface="Arial"/>
              </a:rPr>
              <a:t>Fourth Outline Level</a:t>
            </a:r>
            <a:endParaRPr/>
          </a:p>
          <a:p>
            <a:pPr lvl="4">
              <a:buSzPct val="45000"/>
              <a:buFont typeface="StarSymbol"/>
              <a:buChar char=""/>
            </a:pPr>
            <a:r>
              <a:rPr b="1" i="1" lang="en-US" sz="2800" strike="noStrike">
                <a:solidFill>
                  <a:srgbClr val="000000"/>
                </a:solidFill>
                <a:latin typeface="Arial"/>
              </a:rPr>
              <a:t>Fifth Outline Level</a:t>
            </a:r>
            <a:endParaRPr/>
          </a:p>
          <a:p>
            <a:pPr lvl="5">
              <a:buSzPct val="45000"/>
              <a:buFont typeface="StarSymbol"/>
              <a:buChar char=""/>
            </a:pPr>
            <a:r>
              <a:rPr b="1" i="1" lang="en-US" sz="2800" strike="noStrike">
                <a:solidFill>
                  <a:srgbClr val="000000"/>
                </a:solidFill>
                <a:latin typeface="Arial"/>
              </a:rPr>
              <a:t>Sixth Outline Level</a:t>
            </a:r>
            <a:endParaRPr/>
          </a:p>
          <a:p>
            <a:pPr>
              <a:lnSpc>
                <a:spcPct val="100000"/>
              </a:lnSpc>
            </a:pPr>
            <a:r>
              <a:rPr b="1" i="1" lang="en-US" sz="2800" strike="noStrike">
                <a:solidFill>
                  <a:srgbClr val="000000"/>
                </a:solidFill>
                <a:latin typeface="Arial"/>
              </a:rPr>
              <a:t>Seventh Outline LevelClick to edit Master text styles</a:t>
            </a:r>
            <a:endParaRPr/>
          </a:p>
          <a:p>
            <a:pPr lvl="1">
              <a:lnSpc>
                <a:spcPct val="100000"/>
              </a:lnSpc>
              <a:buFont typeface="StarSymbol"/>
              <a:buChar char=""/>
            </a:pPr>
            <a:r>
              <a:rPr b="1" lang="en-US" sz="2400" strike="noStrike">
                <a:solidFill>
                  <a:srgbClr val="000000"/>
                </a:solidFill>
                <a:latin typeface="Arial"/>
              </a:rPr>
              <a:t>Second level</a:t>
            </a:r>
            <a:endParaRPr/>
          </a:p>
          <a:p>
            <a:pPr lvl="2">
              <a:lnSpc>
                <a:spcPct val="100000"/>
              </a:lnSpc>
              <a:buFont typeface="StarSymbol"/>
              <a:buChar char=""/>
            </a:pPr>
            <a:r>
              <a:rPr i="1" lang="en-US" sz="2000" strike="noStrike">
                <a:solidFill>
                  <a:srgbClr val="000000"/>
                </a:solidFill>
                <a:latin typeface="Arial"/>
              </a:rPr>
              <a:t>Third level</a:t>
            </a:r>
            <a:endParaRPr/>
          </a:p>
          <a:p>
            <a:pPr lvl="3">
              <a:lnSpc>
                <a:spcPct val="100000"/>
              </a:lnSpc>
              <a:buFont typeface="StarSymbol"/>
              <a:buChar char=""/>
            </a:pPr>
            <a:r>
              <a:rPr b="1" lang="en-US" strike="noStrike">
                <a:solidFill>
                  <a:srgbClr val="000000"/>
                </a:solidFill>
                <a:latin typeface="Arial"/>
              </a:rPr>
              <a:t>Fourth level</a:t>
            </a:r>
            <a:endParaRPr/>
          </a:p>
          <a:p>
            <a:pPr lvl="4">
              <a:lnSpc>
                <a:spcPct val="100000"/>
              </a:lnSpc>
              <a:buFont typeface="StarSymbol"/>
              <a:buChar char="»"/>
            </a:pPr>
            <a:r>
              <a:rPr i="1" lang="en-US" strike="noStrike">
                <a:solidFill>
                  <a:srgbClr val="000000"/>
                </a:solidFill>
                <a:latin typeface="Arial"/>
              </a:rPr>
              <a:t>Fifth level</a:t>
            </a:r>
            <a:endParaRPr/>
          </a:p>
        </p:txBody>
      </p:sp>
      <p:sp>
        <p:nvSpPr>
          <p:cNvPr id="202" name="PlaceHolder 4"/>
          <p:cNvSpPr>
            <a:spLocks noGrp="1"/>
          </p:cNvSpPr>
          <p:nvPr>
            <p:ph type="sldNum"/>
          </p:nvPr>
        </p:nvSpPr>
        <p:spPr>
          <a:xfrm>
            <a:off x="8686800" y="6613560"/>
            <a:ext cx="456840" cy="244080"/>
          </a:xfrm>
          <a:prstGeom prst="rect">
            <a:avLst/>
          </a:prstGeom>
        </p:spPr>
        <p:txBody>
          <a:bodyPr/>
          <a:p>
            <a:pPr algn="r">
              <a:lnSpc>
                <a:spcPct val="100000"/>
              </a:lnSpc>
            </a:pPr>
            <a:fld id="{57CA7313-5AF3-4443-8822-D86397AE0A2F}" type="slidenum">
              <a:rPr lang="en-US" sz="1400" strike="noStrike">
                <a:solidFill>
                  <a:srgbClr val="000000"/>
                </a:solidFill>
                <a:latin typeface="Times New Roman"/>
              </a:rPr>
              <a:t>&lt;number&gt;</a:t>
            </a:fld>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237" name="Picture 6" descr=""/>
          <p:cNvPicPr/>
          <p:nvPr/>
        </p:nvPicPr>
        <p:blipFill>
          <a:blip r:embed="rId2"/>
          <a:stretch/>
        </p:blipFill>
        <p:spPr>
          <a:xfrm>
            <a:off x="76320" y="30600"/>
            <a:ext cx="731160" cy="731160"/>
          </a:xfrm>
          <a:prstGeom prst="rect">
            <a:avLst/>
          </a:prstGeom>
          <a:ln>
            <a:noFill/>
          </a:ln>
        </p:spPr>
      </p:pic>
      <p:pic>
        <p:nvPicPr>
          <p:cNvPr id="238" name="Picture 7" descr=""/>
          <p:cNvPicPr/>
          <p:nvPr/>
        </p:nvPicPr>
        <p:blipFill>
          <a:blip r:embed="rId3"/>
          <a:stretch/>
        </p:blipFill>
        <p:spPr>
          <a:xfrm>
            <a:off x="7970400" y="45000"/>
            <a:ext cx="1096920" cy="640440"/>
          </a:xfrm>
          <a:prstGeom prst="rect">
            <a:avLst/>
          </a:prstGeom>
          <a:ln>
            <a:noFill/>
          </a:ln>
        </p:spPr>
      </p:pic>
      <p:sp>
        <p:nvSpPr>
          <p:cNvPr id="2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n-US" sz="4400" strike="noStrike">
                <a:solidFill>
                  <a:srgbClr val="000000"/>
                </a:solidFill>
                <a:latin typeface="Calibri"/>
              </a:rPr>
              <a:t>Click to edit the title text formatClick to edit Master title style</a:t>
            </a:r>
            <a:endParaRPr/>
          </a:p>
        </p:txBody>
      </p:sp>
      <p:sp>
        <p:nvSpPr>
          <p:cNvPr id="240" name="PlaceHolder 2"/>
          <p:cNvSpPr>
            <a:spLocks noGrp="1"/>
          </p:cNvSpPr>
          <p:nvPr>
            <p:ph type="body"/>
          </p:nvPr>
        </p:nvSpPr>
        <p:spPr>
          <a:xfrm>
            <a:off x="457200" y="1600200"/>
            <a:ext cx="8229240" cy="4525560"/>
          </a:xfrm>
          <a:prstGeom prst="rect">
            <a:avLst/>
          </a:prstGeom>
        </p:spPr>
        <p:txBody>
          <a:bodyPr/>
          <a:p>
            <a:pPr>
              <a:buSzPct val="45000"/>
              <a:buFont typeface="StarSymbol"/>
              <a:buChar char=""/>
            </a:pPr>
            <a:r>
              <a:rPr lang="en-US" sz="3200" strike="noStrike">
                <a:solidFill>
                  <a:srgbClr val="000000"/>
                </a:solidFill>
                <a:latin typeface="Calibri"/>
              </a:rPr>
              <a:t>Click to edit the outline text format</a:t>
            </a:r>
            <a:endParaRPr/>
          </a:p>
          <a:p>
            <a:pPr lvl="1">
              <a:buSzPct val="75000"/>
              <a:buFont typeface="StarSymbol"/>
              <a:buChar char=""/>
            </a:pPr>
            <a:r>
              <a:rPr lang="en-US" sz="3200" strike="noStrike">
                <a:solidFill>
                  <a:srgbClr val="000000"/>
                </a:solidFill>
                <a:latin typeface="Calibri"/>
              </a:rPr>
              <a:t>Second Outline Level</a:t>
            </a:r>
            <a:endParaRPr/>
          </a:p>
          <a:p>
            <a:pPr lvl="2">
              <a:buSzPct val="45000"/>
              <a:buFont typeface="StarSymbol"/>
              <a:buChar char=""/>
            </a:pPr>
            <a:r>
              <a:rPr lang="en-US" sz="3200" strike="noStrike">
                <a:solidFill>
                  <a:srgbClr val="000000"/>
                </a:solidFill>
                <a:latin typeface="Calibri"/>
              </a:rPr>
              <a:t>Third Outline Level</a:t>
            </a:r>
            <a:endParaRPr/>
          </a:p>
          <a:p>
            <a:pPr lvl="3">
              <a:buSzPct val="75000"/>
              <a:buFont typeface="StarSymbol"/>
              <a:buChar char=""/>
            </a:pPr>
            <a:r>
              <a:rPr lang="en-US" sz="3200" strike="noStrike">
                <a:solidFill>
                  <a:srgbClr val="000000"/>
                </a:solidFill>
                <a:latin typeface="Calibri"/>
              </a:rPr>
              <a:t>Fourth Outline Level</a:t>
            </a:r>
            <a:endParaRPr/>
          </a:p>
          <a:p>
            <a:pPr lvl="4">
              <a:buSzPct val="45000"/>
              <a:buFont typeface="StarSymbol"/>
              <a:buChar char=""/>
            </a:pPr>
            <a:r>
              <a:rPr lang="en-US" sz="3200" strike="noStrike">
                <a:solidFill>
                  <a:srgbClr val="000000"/>
                </a:solidFill>
                <a:latin typeface="Calibri"/>
              </a:rPr>
              <a:t>Fifth Outline Level</a:t>
            </a:r>
            <a:endParaRPr/>
          </a:p>
          <a:p>
            <a:pPr lvl="5">
              <a:buSzPct val="45000"/>
              <a:buFont typeface="StarSymbol"/>
              <a:buChar char=""/>
            </a:pPr>
            <a:r>
              <a:rPr lang="en-US" sz="3200" strike="noStrike">
                <a:solidFill>
                  <a:srgbClr val="000000"/>
                </a:solidFill>
                <a:latin typeface="Calibri"/>
              </a:rPr>
              <a:t>Sixth Outline Level</a:t>
            </a:r>
            <a:endParaRPr/>
          </a:p>
          <a:p>
            <a:pPr>
              <a:lnSpc>
                <a:spcPct val="100000"/>
              </a:lnSpc>
              <a:buFont typeface="Arial"/>
              <a:buChar char="•"/>
            </a:pPr>
            <a:r>
              <a:rPr lang="en-US" sz="3200" strike="noStrike">
                <a:solidFill>
                  <a:srgbClr val="000000"/>
                </a:solidFill>
                <a:latin typeface="Calibri"/>
              </a:rPr>
              <a:t>Seventh Outline LevelClick to edit Master text styles</a:t>
            </a:r>
            <a:endParaRPr/>
          </a:p>
          <a:p>
            <a:pPr lvl="1">
              <a:lnSpc>
                <a:spcPct val="100000"/>
              </a:lnSpc>
              <a:buFont typeface="Arial"/>
              <a:buChar char="–"/>
            </a:pPr>
            <a:r>
              <a:rPr lang="en-US" sz="2800" strike="noStrike">
                <a:solidFill>
                  <a:srgbClr val="000000"/>
                </a:solidFill>
                <a:latin typeface="Calibri"/>
              </a:rPr>
              <a:t>Second level</a:t>
            </a:r>
            <a:endParaRPr/>
          </a:p>
          <a:p>
            <a:pPr lvl="2">
              <a:lnSpc>
                <a:spcPct val="100000"/>
              </a:lnSpc>
              <a:buFont typeface="Arial"/>
              <a:buChar char="•"/>
            </a:pPr>
            <a:r>
              <a:rPr lang="en-US" sz="2400" strike="noStrike">
                <a:solidFill>
                  <a:srgbClr val="000000"/>
                </a:solidFill>
                <a:latin typeface="Calibri"/>
              </a:rPr>
              <a:t>Third level</a:t>
            </a:r>
            <a:endParaRPr/>
          </a:p>
          <a:p>
            <a:pPr lvl="3">
              <a:lnSpc>
                <a:spcPct val="100000"/>
              </a:lnSpc>
              <a:buFont typeface="Arial"/>
              <a:buChar char="–"/>
            </a:pPr>
            <a:r>
              <a:rPr lang="en-US" sz="2000" strike="noStrike">
                <a:solidFill>
                  <a:srgbClr val="000000"/>
                </a:solidFill>
                <a:latin typeface="Calibri"/>
              </a:rPr>
              <a:t>Fourth level</a:t>
            </a:r>
            <a:endParaRPr/>
          </a:p>
          <a:p>
            <a:pPr lvl="4">
              <a:lnSpc>
                <a:spcPct val="100000"/>
              </a:lnSpc>
              <a:buFont typeface="Arial"/>
              <a:buChar char="»"/>
            </a:pPr>
            <a:r>
              <a:rPr lang="en-US" sz="2000" strike="noStrike">
                <a:solidFill>
                  <a:srgbClr val="000000"/>
                </a:solidFill>
                <a:latin typeface="Calibri"/>
              </a:rPr>
              <a:t>Fifth level</a:t>
            </a:r>
            <a:endParaRPr/>
          </a:p>
        </p:txBody>
      </p:sp>
      <p:sp>
        <p:nvSpPr>
          <p:cNvPr id="241" name="PlaceHolder 3"/>
          <p:cNvSpPr>
            <a:spLocks noGrp="1"/>
          </p:cNvSpPr>
          <p:nvPr>
            <p:ph type="dt"/>
          </p:nvPr>
        </p:nvSpPr>
        <p:spPr>
          <a:xfrm>
            <a:off x="457200" y="6356520"/>
            <a:ext cx="2133360" cy="364680"/>
          </a:xfrm>
          <a:prstGeom prst="rect">
            <a:avLst/>
          </a:prstGeom>
        </p:spPr>
        <p:txBody>
          <a:bodyPr anchor="ctr"/>
          <a:p>
            <a:pPr>
              <a:lnSpc>
                <a:spcPct val="100000"/>
              </a:lnSpc>
            </a:pPr>
            <a:r>
              <a:rPr lang="en-US" sz="1200" strike="noStrike">
                <a:solidFill>
                  <a:srgbClr val="8b8b8b"/>
                </a:solidFill>
                <a:latin typeface="Garamond"/>
              </a:rPr>
              <a:t>6/19/17</a:t>
            </a:r>
            <a:endParaRPr/>
          </a:p>
        </p:txBody>
      </p:sp>
      <p:sp>
        <p:nvSpPr>
          <p:cNvPr id="242" name="PlaceHolder 4"/>
          <p:cNvSpPr>
            <a:spLocks noGrp="1"/>
          </p:cNvSpPr>
          <p:nvPr>
            <p:ph type="ftr"/>
          </p:nvPr>
        </p:nvSpPr>
        <p:spPr>
          <a:xfrm>
            <a:off x="3124080" y="6356520"/>
            <a:ext cx="2895120" cy="364680"/>
          </a:xfrm>
          <a:prstGeom prst="rect">
            <a:avLst/>
          </a:prstGeom>
        </p:spPr>
        <p:txBody>
          <a:bodyPr anchor="ctr"/>
          <a:p>
            <a:endParaRPr/>
          </a:p>
        </p:txBody>
      </p:sp>
      <p:sp>
        <p:nvSpPr>
          <p:cNvPr id="2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CE0435CE-7533-4599-A800-9BE8CADFADDF}" type="slidenum">
              <a:rPr lang="en-US" sz="1200" strike="noStrike">
                <a:solidFill>
                  <a:srgbClr val="8b8b8b"/>
                </a:solidFill>
                <a:latin typeface="Garamond"/>
              </a:rPr>
              <a:t>&lt;number&gt;</a:t>
            </a:fld>
            <a:endParaRPr/>
          </a:p>
        </p:txBody>
      </p:sp>
    </p:spTree>
  </p:cSld>
  <p:clrMap bg1="lt1" bg2="lt2" tx1="dk1" tx2="dk2" accent1="accent1" accent2="accent2" accent3="accent3" accent4="accent4" accent5="accent5" accent6="accent6" hlink="hlink" folHlink="folHlink"/>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278" name="Picture 6" descr=""/>
          <p:cNvPicPr/>
          <p:nvPr/>
        </p:nvPicPr>
        <p:blipFill>
          <a:blip r:embed="rId2"/>
          <a:stretch/>
        </p:blipFill>
        <p:spPr>
          <a:xfrm>
            <a:off x="76320" y="30600"/>
            <a:ext cx="731160" cy="731160"/>
          </a:xfrm>
          <a:prstGeom prst="rect">
            <a:avLst/>
          </a:prstGeom>
          <a:ln>
            <a:noFill/>
          </a:ln>
        </p:spPr>
      </p:pic>
      <p:pic>
        <p:nvPicPr>
          <p:cNvPr id="279" name="Picture 7" descr=""/>
          <p:cNvPicPr/>
          <p:nvPr/>
        </p:nvPicPr>
        <p:blipFill>
          <a:blip r:embed="rId3"/>
          <a:stretch/>
        </p:blipFill>
        <p:spPr>
          <a:xfrm>
            <a:off x="7970400" y="45000"/>
            <a:ext cx="1096920" cy="640440"/>
          </a:xfrm>
          <a:prstGeom prst="rect">
            <a:avLst/>
          </a:prstGeom>
          <a:ln>
            <a:noFill/>
          </a:ln>
        </p:spPr>
      </p:pic>
      <p:sp>
        <p:nvSpPr>
          <p:cNvPr id="280"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n-US" sz="4400" strike="noStrike">
                <a:solidFill>
                  <a:srgbClr val="000000"/>
                </a:solidFill>
                <a:latin typeface="Calibri"/>
              </a:rPr>
              <a:t>Click to edit the title text formatClick to edit Master title style</a:t>
            </a:r>
            <a:endParaRPr/>
          </a:p>
        </p:txBody>
      </p:sp>
      <p:sp>
        <p:nvSpPr>
          <p:cNvPr id="281" name="PlaceHolder 2"/>
          <p:cNvSpPr>
            <a:spLocks noGrp="1"/>
          </p:cNvSpPr>
          <p:nvPr>
            <p:ph type="body"/>
          </p:nvPr>
        </p:nvSpPr>
        <p:spPr>
          <a:xfrm>
            <a:off x="457200" y="1600200"/>
            <a:ext cx="8229240" cy="4525560"/>
          </a:xfrm>
          <a:prstGeom prst="rect">
            <a:avLst/>
          </a:prstGeom>
        </p:spPr>
        <p:txBody>
          <a:bodyPr/>
          <a:p>
            <a:pPr>
              <a:buSzPct val="45000"/>
              <a:buFont typeface="StarSymbol"/>
              <a:buChar char=""/>
            </a:pPr>
            <a:r>
              <a:rPr lang="en-US" sz="3200" strike="noStrike">
                <a:solidFill>
                  <a:srgbClr val="000000"/>
                </a:solidFill>
                <a:latin typeface="Calibri"/>
              </a:rPr>
              <a:t>Click to edit the outline text format</a:t>
            </a:r>
            <a:endParaRPr/>
          </a:p>
          <a:p>
            <a:pPr lvl="1">
              <a:buSzPct val="75000"/>
              <a:buFont typeface="StarSymbol"/>
              <a:buChar char=""/>
            </a:pPr>
            <a:r>
              <a:rPr lang="en-US" sz="3200" strike="noStrike">
                <a:solidFill>
                  <a:srgbClr val="000000"/>
                </a:solidFill>
                <a:latin typeface="Calibri"/>
              </a:rPr>
              <a:t>Second Outline Level</a:t>
            </a:r>
            <a:endParaRPr/>
          </a:p>
          <a:p>
            <a:pPr lvl="2">
              <a:buSzPct val="45000"/>
              <a:buFont typeface="StarSymbol"/>
              <a:buChar char=""/>
            </a:pPr>
            <a:r>
              <a:rPr lang="en-US" sz="3200" strike="noStrike">
                <a:solidFill>
                  <a:srgbClr val="000000"/>
                </a:solidFill>
                <a:latin typeface="Calibri"/>
              </a:rPr>
              <a:t>Third Outline Level</a:t>
            </a:r>
            <a:endParaRPr/>
          </a:p>
          <a:p>
            <a:pPr lvl="3">
              <a:buSzPct val="75000"/>
              <a:buFont typeface="StarSymbol"/>
              <a:buChar char=""/>
            </a:pPr>
            <a:r>
              <a:rPr lang="en-US" sz="3200" strike="noStrike">
                <a:solidFill>
                  <a:srgbClr val="000000"/>
                </a:solidFill>
                <a:latin typeface="Calibri"/>
              </a:rPr>
              <a:t>Fourth Outline Level</a:t>
            </a:r>
            <a:endParaRPr/>
          </a:p>
          <a:p>
            <a:pPr lvl="4">
              <a:buSzPct val="45000"/>
              <a:buFont typeface="StarSymbol"/>
              <a:buChar char=""/>
            </a:pPr>
            <a:r>
              <a:rPr lang="en-US" sz="3200" strike="noStrike">
                <a:solidFill>
                  <a:srgbClr val="000000"/>
                </a:solidFill>
                <a:latin typeface="Calibri"/>
              </a:rPr>
              <a:t>Fifth Outline Level</a:t>
            </a:r>
            <a:endParaRPr/>
          </a:p>
          <a:p>
            <a:pPr lvl="5">
              <a:buSzPct val="45000"/>
              <a:buFont typeface="StarSymbol"/>
              <a:buChar char=""/>
            </a:pPr>
            <a:r>
              <a:rPr lang="en-US" sz="3200" strike="noStrike">
                <a:solidFill>
                  <a:srgbClr val="000000"/>
                </a:solidFill>
                <a:latin typeface="Calibri"/>
              </a:rPr>
              <a:t>Sixth Outline Level</a:t>
            </a:r>
            <a:endParaRPr/>
          </a:p>
          <a:p>
            <a:pPr>
              <a:lnSpc>
                <a:spcPct val="100000"/>
              </a:lnSpc>
              <a:buFont typeface="Arial"/>
              <a:buChar char="•"/>
            </a:pPr>
            <a:r>
              <a:rPr lang="en-US" sz="3200" strike="noStrike">
                <a:solidFill>
                  <a:srgbClr val="000000"/>
                </a:solidFill>
                <a:latin typeface="Calibri"/>
              </a:rPr>
              <a:t>Seventh Outline LevelClick to edit Master text styles</a:t>
            </a:r>
            <a:endParaRPr/>
          </a:p>
          <a:p>
            <a:pPr lvl="1">
              <a:lnSpc>
                <a:spcPct val="100000"/>
              </a:lnSpc>
              <a:buFont typeface="Arial"/>
              <a:buChar char="–"/>
            </a:pPr>
            <a:r>
              <a:rPr lang="en-US" sz="2800" strike="noStrike">
                <a:solidFill>
                  <a:srgbClr val="000000"/>
                </a:solidFill>
                <a:latin typeface="Calibri"/>
              </a:rPr>
              <a:t>Second level</a:t>
            </a:r>
            <a:endParaRPr/>
          </a:p>
          <a:p>
            <a:pPr lvl="2">
              <a:lnSpc>
                <a:spcPct val="100000"/>
              </a:lnSpc>
              <a:buFont typeface="Arial"/>
              <a:buChar char="•"/>
            </a:pPr>
            <a:r>
              <a:rPr lang="en-US" sz="2400" strike="noStrike">
                <a:solidFill>
                  <a:srgbClr val="000000"/>
                </a:solidFill>
                <a:latin typeface="Calibri"/>
              </a:rPr>
              <a:t>Third level</a:t>
            </a:r>
            <a:endParaRPr/>
          </a:p>
          <a:p>
            <a:pPr lvl="3">
              <a:lnSpc>
                <a:spcPct val="100000"/>
              </a:lnSpc>
              <a:buFont typeface="Arial"/>
              <a:buChar char="–"/>
            </a:pPr>
            <a:r>
              <a:rPr lang="en-US" sz="2000" strike="noStrike">
                <a:solidFill>
                  <a:srgbClr val="000000"/>
                </a:solidFill>
                <a:latin typeface="Calibri"/>
              </a:rPr>
              <a:t>Fourth level</a:t>
            </a:r>
            <a:endParaRPr/>
          </a:p>
          <a:p>
            <a:pPr lvl="4">
              <a:lnSpc>
                <a:spcPct val="100000"/>
              </a:lnSpc>
              <a:buFont typeface="Arial"/>
              <a:buChar char="»"/>
            </a:pPr>
            <a:r>
              <a:rPr lang="en-US" sz="2000" strike="noStrike">
                <a:solidFill>
                  <a:srgbClr val="000000"/>
                </a:solidFill>
                <a:latin typeface="Calibri"/>
              </a:rPr>
              <a:t>Fifth level</a:t>
            </a:r>
            <a:endParaRPr/>
          </a:p>
        </p:txBody>
      </p:sp>
      <p:sp>
        <p:nvSpPr>
          <p:cNvPr id="282" name="PlaceHolder 3"/>
          <p:cNvSpPr>
            <a:spLocks noGrp="1"/>
          </p:cNvSpPr>
          <p:nvPr>
            <p:ph type="dt"/>
          </p:nvPr>
        </p:nvSpPr>
        <p:spPr>
          <a:xfrm>
            <a:off x="457200" y="6356520"/>
            <a:ext cx="2133360" cy="364680"/>
          </a:xfrm>
          <a:prstGeom prst="rect">
            <a:avLst/>
          </a:prstGeom>
        </p:spPr>
        <p:txBody>
          <a:bodyPr anchor="ctr"/>
          <a:p>
            <a:pPr>
              <a:lnSpc>
                <a:spcPct val="100000"/>
              </a:lnSpc>
            </a:pPr>
            <a:r>
              <a:rPr lang="en-US" sz="1200" strike="noStrike">
                <a:solidFill>
                  <a:srgbClr val="8b8b8b"/>
                </a:solidFill>
                <a:latin typeface="Garamond"/>
              </a:rPr>
              <a:t>6/19/17</a:t>
            </a:r>
            <a:endParaRPr/>
          </a:p>
        </p:txBody>
      </p:sp>
      <p:sp>
        <p:nvSpPr>
          <p:cNvPr id="283" name="PlaceHolder 4"/>
          <p:cNvSpPr>
            <a:spLocks noGrp="1"/>
          </p:cNvSpPr>
          <p:nvPr>
            <p:ph type="ftr"/>
          </p:nvPr>
        </p:nvSpPr>
        <p:spPr>
          <a:xfrm>
            <a:off x="3124080" y="6356520"/>
            <a:ext cx="2895120" cy="364680"/>
          </a:xfrm>
          <a:prstGeom prst="rect">
            <a:avLst/>
          </a:prstGeom>
        </p:spPr>
        <p:txBody>
          <a:bodyPr anchor="ctr"/>
          <a:p>
            <a:endParaRPr/>
          </a:p>
        </p:txBody>
      </p:sp>
      <p:sp>
        <p:nvSpPr>
          <p:cNvPr id="28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F9C70CF6-67F1-41D9-B1FF-2BEA6D8B7548}" type="slidenum">
              <a:rPr lang="en-US" sz="1200" strike="noStrike">
                <a:solidFill>
                  <a:srgbClr val="8b8b8b"/>
                </a:solidFill>
                <a:latin typeface="Garamond"/>
              </a:rPr>
              <a:t>&lt;number&gt;</a:t>
            </a:fld>
            <a:endParaRPr/>
          </a:p>
        </p:txBody>
      </p:sp>
    </p:spTree>
  </p:cSld>
  <p:clrMap bg1="lt1" bg2="lt2" tx1="dk1" tx2="dk2" accent1="accent1" accent2="accent2" accent3="accent3" accent4="accent4" accent5="accent5" accent6="accent6" hlink="hlink" folHlink="folHlink"/>
  <p:sldLayoutIdLst>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55.gif"/><Relationship Id="rId2"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 Id="rId3" Type="http://schemas.openxmlformats.org/officeDocument/2006/relationships/image" Target="../media/image58.gif"/><Relationship Id="rId4" Type="http://schemas.openxmlformats.org/officeDocument/2006/relationships/slideLayout" Target="../slideLayouts/slideLayout49.xml"/>
</Relationships>
</file>

<file path=ppt/slides/_rels/slide12.xml.rels><?xml version="1.0" encoding="UTF-8"?>
<Relationships xmlns="http://schemas.openxmlformats.org/package/2006/relationships"><Relationship Id="rId1" Type="http://schemas.openxmlformats.org/officeDocument/2006/relationships/image" Target="../media/image59.gif"/><Relationship Id="rId2" Type="http://schemas.openxmlformats.org/officeDocument/2006/relationships/image" Target="../media/image60.gif"/><Relationship Id="rId3" Type="http://schemas.openxmlformats.org/officeDocument/2006/relationships/image" Target="../media/image61.gif"/><Relationship Id="rId4" Type="http://schemas.openxmlformats.org/officeDocument/2006/relationships/image" Target="../media/image62.gif"/><Relationship Id="rId5" Type="http://schemas.openxmlformats.org/officeDocument/2006/relationships/slideLayout" Target="../slideLayouts/slideLayout49.xml"/>
</Relationships>
</file>

<file path=ppt/slides/_rels/slide13.xml.rels><?xml version="1.0" encoding="UTF-8"?>
<Relationships xmlns="http://schemas.openxmlformats.org/package/2006/relationships"><Relationship Id="rId1" Type="http://schemas.openxmlformats.org/officeDocument/2006/relationships/image" Target="../media/image63.gif"/><Relationship Id="rId2" Type="http://schemas.openxmlformats.org/officeDocument/2006/relationships/image" Target="../media/image64.gif"/><Relationship Id="rId3" Type="http://schemas.openxmlformats.org/officeDocument/2006/relationships/slideLayout" Target="../slideLayouts/slideLayout49.xml"/>
</Relationships>
</file>

<file path=ppt/slides/_rels/slide14.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gif"/><Relationship Id="rId3" Type="http://schemas.openxmlformats.org/officeDocument/2006/relationships/image" Target="../media/image67.gif"/><Relationship Id="rId4" Type="http://schemas.openxmlformats.org/officeDocument/2006/relationships/image" Target="../media/image68.gif"/><Relationship Id="rId5" Type="http://schemas.openxmlformats.org/officeDocument/2006/relationships/slideLayout" Target="../slideLayouts/slideLayout49.xml"/>
</Relationships>
</file>

<file path=ppt/slides/_rels/slide15.xml.rels><?xml version="1.0" encoding="UTF-8"?>
<Relationships xmlns="http://schemas.openxmlformats.org/package/2006/relationships"><Relationship Id="rId1" Type="http://schemas.openxmlformats.org/officeDocument/2006/relationships/image" Target="../media/image69.gif"/><Relationship Id="rId2" Type="http://schemas.openxmlformats.org/officeDocument/2006/relationships/image" Target="../media/image70.gif"/><Relationship Id="rId3" Type="http://schemas.openxmlformats.org/officeDocument/2006/relationships/image" Target="../media/image71.png"/><Relationship Id="rId4" Type="http://schemas.openxmlformats.org/officeDocument/2006/relationships/slideLayout" Target="../slideLayouts/slideLayout49.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jpeg"/><Relationship Id="rId3" Type="http://schemas.openxmlformats.org/officeDocument/2006/relationships/slideLayout" Target="../slideLayouts/slideLayout13.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slideLayout" Target="../slideLayouts/slideLayout13.xml"/><Relationship Id="rId5"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image" Target="../media/image75.png"/><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76.png"/><Relationship Id="rId2" Type="http://schemas.openxmlformats.org/officeDocument/2006/relationships/slideLayout" Target="../slideLayouts/slideLayout49.xml"/>
</Relationships>
</file>

<file path=ppt/slides/_rels/slide26.xml.rels><?xml version="1.0" encoding="UTF-8"?>
<Relationships xmlns="http://schemas.openxmlformats.org/package/2006/relationships"><Relationship Id="rId1" Type="http://schemas.openxmlformats.org/officeDocument/2006/relationships/image" Target="../media/image77.gif"/><Relationship Id="rId2" Type="http://schemas.openxmlformats.org/officeDocument/2006/relationships/image" Target="../media/image78.gif"/><Relationship Id="rId3" Type="http://schemas.openxmlformats.org/officeDocument/2006/relationships/image" Target="../media/image79.gif"/><Relationship Id="rId4" Type="http://schemas.openxmlformats.org/officeDocument/2006/relationships/image" Target="../media/image80.gif"/><Relationship Id="rId5" Type="http://schemas.openxmlformats.org/officeDocument/2006/relationships/slideLayout" Target="../slideLayouts/slideLayout73.xml"/><Relationship Id="rId6"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73.xml"/><Relationship Id="rId5"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84.gif"/><Relationship Id="rId2" Type="http://schemas.openxmlformats.org/officeDocument/2006/relationships/image" Target="../media/image85.gif"/><Relationship Id="rId3" Type="http://schemas.openxmlformats.org/officeDocument/2006/relationships/slideLayout" Target="../slideLayouts/slideLayout8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gif"/><Relationship Id="rId3" Type="http://schemas.openxmlformats.org/officeDocument/2006/relationships/image" Target="../media/image40.gif"/><Relationship Id="rId4" Type="http://schemas.openxmlformats.org/officeDocument/2006/relationships/slideLayout" Target="../slideLayouts/slideLayout13.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chart" Target="../charts/chart1.xml"/><Relationship Id="rId3"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42.gif"/><Relationship Id="rId2" Type="http://schemas.openxmlformats.org/officeDocument/2006/relationships/image" Target="../media/image43.jpeg"/><Relationship Id="rId3" Type="http://schemas.openxmlformats.org/officeDocument/2006/relationships/image" Target="../media/image44.jpeg"/><Relationship Id="rId4" Type="http://schemas.openxmlformats.org/officeDocument/2006/relationships/image" Target="../media/image45.gif"/><Relationship Id="rId5" Type="http://schemas.openxmlformats.org/officeDocument/2006/relationships/slideLayout" Target="../slideLayouts/slideLayout37.xml"/><Relationship Id="rId6"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46.gif"/><Relationship Id="rId2" Type="http://schemas.openxmlformats.org/officeDocument/2006/relationships/image" Target="../media/image47.gif"/><Relationship Id="rId3" Type="http://schemas.openxmlformats.org/officeDocument/2006/relationships/image" Target="../media/image48.gif"/><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49.gif"/><Relationship Id="rId2" Type="http://schemas.openxmlformats.org/officeDocument/2006/relationships/image" Target="../media/image50.gif"/><Relationship Id="rId3" Type="http://schemas.openxmlformats.org/officeDocument/2006/relationships/image" Target="../media/image51.gif"/><Relationship Id="rId4" Type="http://schemas.openxmlformats.org/officeDocument/2006/relationships/image" Target="../media/image52.jpeg"/><Relationship Id="rId5"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53.gif"/><Relationship Id="rId2" Type="http://schemas.openxmlformats.org/officeDocument/2006/relationships/image" Target="../media/image54.gif"/><Relationship Id="rId3"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4" name="TextShape 1"/>
          <p:cNvSpPr txBox="1"/>
          <p:nvPr/>
        </p:nvSpPr>
        <p:spPr>
          <a:xfrm>
            <a:off x="2976480" y="413640"/>
            <a:ext cx="5520960" cy="4069080"/>
          </a:xfrm>
          <a:prstGeom prst="rect">
            <a:avLst/>
          </a:prstGeom>
          <a:noFill/>
          <a:ln>
            <a:noFill/>
          </a:ln>
        </p:spPr>
        <p:txBody>
          <a:bodyPr anchor="b"/>
          <a:p>
            <a:pPr>
              <a:lnSpc>
                <a:spcPct val="100000"/>
              </a:lnSpc>
            </a:pPr>
            <a:endParaRPr/>
          </a:p>
          <a:p>
            <a:pPr>
              <a:lnSpc>
                <a:spcPct val="100000"/>
              </a:lnSpc>
            </a:pPr>
            <a:endParaRPr/>
          </a:p>
        </p:txBody>
      </p:sp>
      <p:sp>
        <p:nvSpPr>
          <p:cNvPr id="325" name="CustomShape 2"/>
          <p:cNvSpPr/>
          <p:nvPr/>
        </p:nvSpPr>
        <p:spPr>
          <a:xfrm>
            <a:off x="1203480" y="5057640"/>
            <a:ext cx="6089400" cy="518760"/>
          </a:xfrm>
          <a:prstGeom prst="rect">
            <a:avLst/>
          </a:prstGeom>
          <a:noFill/>
          <a:ln>
            <a:noFill/>
          </a:ln>
        </p:spPr>
        <p:style>
          <a:lnRef idx="0"/>
          <a:fillRef idx="0"/>
          <a:effectRef idx="0"/>
          <a:fontRef idx="minor"/>
        </p:style>
      </p:sp>
      <p:sp>
        <p:nvSpPr>
          <p:cNvPr id="326" name="CustomShape 3"/>
          <p:cNvSpPr/>
          <p:nvPr/>
        </p:nvSpPr>
        <p:spPr>
          <a:xfrm>
            <a:off x="304920" y="1295280"/>
            <a:ext cx="8534160" cy="4137480"/>
          </a:xfrm>
          <a:prstGeom prst="rect">
            <a:avLst/>
          </a:prstGeom>
          <a:noFill/>
          <a:ln>
            <a:noFill/>
          </a:ln>
        </p:spPr>
        <p:style>
          <a:lnRef idx="0"/>
          <a:fillRef idx="0"/>
          <a:effectRef idx="0"/>
          <a:fontRef idx="minor"/>
        </p:style>
        <p:txBody>
          <a:bodyPr lIns="90000" rIns="90000" tIns="45000" bIns="45000"/>
          <a:p>
            <a:pPr algn="ctr">
              <a:lnSpc>
                <a:spcPct val="100000"/>
              </a:lnSpc>
            </a:pPr>
            <a:endParaRPr/>
          </a:p>
          <a:p>
            <a:pPr algn="ctr">
              <a:lnSpc>
                <a:spcPct val="100000"/>
              </a:lnSpc>
            </a:pPr>
            <a:r>
              <a:rPr b="1" lang="en-US" sz="3200" strike="noStrike">
                <a:solidFill>
                  <a:srgbClr val="000000"/>
                </a:solidFill>
                <a:latin typeface="Arial"/>
              </a:rPr>
              <a:t>National Air Quality Forecast Capability: Updates to Operational CMAQ PM2.5 Predictions and Ozone Predictions and HYSPLIT Smoke Predictions</a:t>
            </a:r>
            <a:endParaRPr/>
          </a:p>
          <a:p>
            <a:pPr algn="ctr">
              <a:lnSpc>
                <a:spcPct val="100000"/>
              </a:lnSpc>
            </a:pPr>
            <a:endParaRPr/>
          </a:p>
          <a:p>
            <a:pPr algn="ctr">
              <a:lnSpc>
                <a:spcPct val="100000"/>
              </a:lnSpc>
            </a:pPr>
            <a:r>
              <a:rPr lang="en-US" sz="2400" strike="noStrike">
                <a:solidFill>
                  <a:srgbClr val="000000"/>
                </a:solidFill>
                <a:latin typeface="Arial"/>
              </a:rPr>
              <a:t>Operational Readiness Review</a:t>
            </a:r>
            <a:endParaRPr/>
          </a:p>
          <a:p>
            <a:pPr algn="ctr">
              <a:lnSpc>
                <a:spcPct val="100000"/>
              </a:lnSpc>
            </a:pPr>
            <a:endParaRPr/>
          </a:p>
          <a:p>
            <a:pPr algn="ctr">
              <a:lnSpc>
                <a:spcPct val="100000"/>
              </a:lnSpc>
            </a:pPr>
            <a:r>
              <a:rPr lang="en-US" sz="2400" strike="noStrike">
                <a:solidFill>
                  <a:srgbClr val="000000"/>
                </a:solidFill>
                <a:latin typeface="Arial"/>
              </a:rPr>
              <a:t>June 12, 2017</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6" name="TextShape 1"/>
          <p:cNvSpPr txBox="1"/>
          <p:nvPr/>
        </p:nvSpPr>
        <p:spPr>
          <a:xfrm>
            <a:off x="891000" y="48600"/>
            <a:ext cx="7543440" cy="533160"/>
          </a:xfrm>
          <a:prstGeom prst="rect">
            <a:avLst/>
          </a:prstGeom>
          <a:noFill/>
          <a:ln>
            <a:noFill/>
          </a:ln>
        </p:spPr>
        <p:txBody>
          <a:bodyPr/>
          <a:p>
            <a:pPr algn="ctr">
              <a:lnSpc>
                <a:spcPct val="85000"/>
              </a:lnSpc>
            </a:pPr>
            <a:r>
              <a:rPr b="1" lang="en-US" sz="3200" strike="noStrike">
                <a:solidFill>
                  <a:srgbClr val="000000"/>
                </a:solidFill>
                <a:latin typeface="Arial"/>
              </a:rPr>
              <a:t>Representation of wildfires – </a:t>
            </a:r>
            <a:r>
              <a:rPr b="1" lang="en-US" sz="3200" strike="noStrike">
                <a:solidFill>
                  <a:srgbClr val="000000"/>
                </a:solidFill>
                <a:latin typeface="Arial"/>
              </a:rPr>
              <a:t>
</a:t>
            </a:r>
            <a:r>
              <a:rPr b="1" lang="en-US" sz="3200" strike="noStrike">
                <a:solidFill>
                  <a:srgbClr val="000000"/>
                </a:solidFill>
                <a:latin typeface="Arial"/>
              </a:rPr>
              <a:t>NW U.S. example on August 23, 2015 </a:t>
            </a:r>
            <a:endParaRPr/>
          </a:p>
        </p:txBody>
      </p:sp>
      <p:sp>
        <p:nvSpPr>
          <p:cNvPr id="417" name="TextShape 2"/>
          <p:cNvSpPr txBox="1"/>
          <p:nvPr/>
        </p:nvSpPr>
        <p:spPr>
          <a:xfrm>
            <a:off x="8686800" y="6613560"/>
            <a:ext cx="456840" cy="244080"/>
          </a:xfrm>
          <a:prstGeom prst="rect">
            <a:avLst/>
          </a:prstGeom>
          <a:noFill/>
          <a:ln>
            <a:noFill/>
          </a:ln>
        </p:spPr>
        <p:txBody>
          <a:bodyPr/>
          <a:p>
            <a:pPr algn="r">
              <a:lnSpc>
                <a:spcPct val="100000"/>
              </a:lnSpc>
            </a:pPr>
            <a:fld id="{08C8CB5B-617E-4D44-85EA-ED6C52380BB8}" type="slidenum">
              <a:rPr lang="en-US" sz="1400" strike="noStrike">
                <a:solidFill>
                  <a:srgbClr val="000000"/>
                </a:solidFill>
                <a:latin typeface="Times New Roman"/>
              </a:rPr>
              <a:t>&lt;number&gt;</a:t>
            </a:fld>
            <a:endParaRPr/>
          </a:p>
        </p:txBody>
      </p:sp>
      <p:pic>
        <p:nvPicPr>
          <p:cNvPr id="418" name="Picture 2" descr=""/>
          <p:cNvPicPr/>
          <p:nvPr/>
        </p:nvPicPr>
        <p:blipFill>
          <a:blip r:embed="rId1"/>
          <a:srcRect l="0" t="557250" r="0" b="424375"/>
          <a:stretch/>
        </p:blipFill>
        <p:spPr>
          <a:xfrm>
            <a:off x="841320" y="1190520"/>
            <a:ext cx="7619760" cy="4581000"/>
          </a:xfrm>
          <a:prstGeom prst="rect">
            <a:avLst/>
          </a:prstGeom>
          <a:ln>
            <a:noFill/>
          </a:ln>
        </p:spPr>
      </p:pic>
      <p:sp>
        <p:nvSpPr>
          <p:cNvPr id="419" name="CustomShape 3"/>
          <p:cNvSpPr/>
          <p:nvPr/>
        </p:nvSpPr>
        <p:spPr>
          <a:xfrm>
            <a:off x="860760" y="5793120"/>
            <a:ext cx="6894000" cy="942840"/>
          </a:xfrm>
          <a:prstGeom prst="rect">
            <a:avLst/>
          </a:prstGeom>
          <a:noFill/>
          <a:ln>
            <a:noFill/>
          </a:ln>
        </p:spPr>
        <p:style>
          <a:lnRef idx="0"/>
          <a:fillRef idx="0"/>
          <a:effectRef idx="0"/>
          <a:fontRef idx="minor"/>
        </p:style>
        <p:txBody>
          <a:bodyPr wrap="none" lIns="90000" rIns="90000" tIns="45000" bIns="45000"/>
          <a:p>
            <a:pPr>
              <a:lnSpc>
                <a:spcPct val="100000"/>
              </a:lnSpc>
              <a:buFont typeface="Arial"/>
              <a:buChar char="•"/>
            </a:pPr>
            <a:r>
              <a:rPr lang="en-US" sz="1400" strike="noStrike">
                <a:solidFill>
                  <a:srgbClr val="000000"/>
                </a:solidFill>
                <a:latin typeface="Arial"/>
              </a:rPr>
              <a:t>Wildfires are strongly impacting air quality in the region</a:t>
            </a:r>
            <a:endParaRPr/>
          </a:p>
          <a:p>
            <a:pPr>
              <a:lnSpc>
                <a:spcPct val="100000"/>
              </a:lnSpc>
              <a:buFont typeface="Arial"/>
              <a:buChar char="•"/>
            </a:pPr>
            <a:r>
              <a:rPr lang="en-US" sz="1400" strike="noStrike">
                <a:solidFill>
                  <a:srgbClr val="000000"/>
                </a:solidFill>
                <a:latin typeface="Arial"/>
              </a:rPr>
              <a:t>Observed daily maximum of hourly PM2.5 exceeds 55 µg/m</a:t>
            </a:r>
            <a:r>
              <a:rPr lang="en-US" sz="1400" strike="noStrike" baseline="30000">
                <a:solidFill>
                  <a:srgbClr val="000000"/>
                </a:solidFill>
                <a:latin typeface="Arial"/>
              </a:rPr>
              <a:t>3</a:t>
            </a:r>
            <a:r>
              <a:rPr lang="en-US" sz="1400" strike="noStrike">
                <a:solidFill>
                  <a:srgbClr val="000000"/>
                </a:solidFill>
                <a:latin typeface="Arial"/>
              </a:rPr>
              <a:t>and even 100 µg/m</a:t>
            </a:r>
            <a:r>
              <a:rPr lang="en-US" sz="1400" strike="noStrike" baseline="30000">
                <a:solidFill>
                  <a:srgbClr val="000000"/>
                </a:solidFill>
                <a:latin typeface="Arial"/>
              </a:rPr>
              <a:t>3</a:t>
            </a:r>
            <a:r>
              <a:rPr lang="en-US" sz="1400" strike="noStrike">
                <a:solidFill>
                  <a:srgbClr val="000000"/>
                </a:solidFill>
                <a:latin typeface="Arial"/>
              </a:rPr>
              <a:t> </a:t>
            </a:r>
            <a:endParaRPr/>
          </a:p>
          <a:p>
            <a:pPr>
              <a:lnSpc>
                <a:spcPct val="100000"/>
              </a:lnSpc>
              <a:buFont typeface="Arial"/>
              <a:buChar char="•"/>
            </a:pPr>
            <a:r>
              <a:rPr lang="en-US" sz="1400" strike="noStrike">
                <a:solidFill>
                  <a:srgbClr val="000000"/>
                </a:solidFill>
                <a:latin typeface="Arial"/>
              </a:rPr>
              <a:t>Operational system predicts values below 25 µg/m</a:t>
            </a:r>
            <a:r>
              <a:rPr lang="en-US" sz="1400" strike="noStrike" baseline="30000">
                <a:solidFill>
                  <a:srgbClr val="000000"/>
                </a:solidFill>
                <a:latin typeface="Arial"/>
              </a:rPr>
              <a:t>3</a:t>
            </a:r>
            <a:r>
              <a:rPr lang="en-US" sz="1400" strike="noStrike">
                <a:solidFill>
                  <a:srgbClr val="000000"/>
                </a:solidFill>
                <a:latin typeface="Arial"/>
              </a:rPr>
              <a:t> for many of these monitors</a:t>
            </a:r>
            <a:endParaRPr/>
          </a:p>
          <a:p>
            <a:pPr>
              <a:lnSpc>
                <a:spcPct val="100000"/>
              </a:lnSpc>
              <a:buFont typeface="Arial"/>
              <a:buChar char="•"/>
            </a:pPr>
            <a:r>
              <a:rPr lang="en-US" sz="1400" strike="noStrike">
                <a:solidFill>
                  <a:srgbClr val="000000"/>
                </a:solidFill>
                <a:latin typeface="Arial"/>
              </a:rPr>
              <a:t>Updated system in testing predicts values much closer observed</a:t>
            </a:r>
            <a:endParaRPr/>
          </a:p>
        </p:txBody>
      </p:sp>
      <p:sp>
        <p:nvSpPr>
          <p:cNvPr id="420" name="Line 4"/>
          <p:cNvSpPr/>
          <p:nvPr/>
        </p:nvSpPr>
        <p:spPr>
          <a:xfrm>
            <a:off x="0" y="1066320"/>
            <a:ext cx="9144000" cy="0"/>
          </a:xfrm>
          <a:prstGeom prst="line">
            <a:avLst/>
          </a:prstGeom>
          <a:ln w="63360">
            <a:solidFill>
              <a:srgbClr val="00c795"/>
            </a:solidFill>
            <a:round/>
          </a:ln>
        </p:spPr>
      </p:sp>
      <p:sp>
        <p:nvSpPr>
          <p:cNvPr id="421" name="CustomShape 5"/>
          <p:cNvSpPr/>
          <p:nvPr/>
        </p:nvSpPr>
        <p:spPr>
          <a:xfrm>
            <a:off x="955440" y="1298880"/>
            <a:ext cx="1760040" cy="303480"/>
          </a:xfrm>
          <a:prstGeom prst="rect">
            <a:avLst/>
          </a:prstGeom>
          <a:solidFill>
            <a:srgbClr val="ffffcc"/>
          </a:solidFill>
          <a:ln>
            <a:noFill/>
          </a:ln>
        </p:spPr>
        <p:style>
          <a:lnRef idx="0"/>
          <a:fillRef idx="0"/>
          <a:effectRef idx="0"/>
          <a:fontRef idx="minor"/>
        </p:style>
        <p:txBody>
          <a:bodyPr lIns="90000" rIns="90000" tIns="45000" bIns="45000"/>
          <a:p>
            <a:pPr>
              <a:lnSpc>
                <a:spcPct val="100000"/>
              </a:lnSpc>
            </a:pPr>
            <a:r>
              <a:rPr b="1" lang="en-US" sz="1400" strike="noStrike">
                <a:solidFill>
                  <a:srgbClr val="000000"/>
                </a:solidFill>
                <a:latin typeface="Arial"/>
              </a:rPr>
              <a:t>Current CMAQ</a:t>
            </a:r>
            <a:endParaRPr/>
          </a:p>
        </p:txBody>
      </p:sp>
      <p:sp>
        <p:nvSpPr>
          <p:cNvPr id="422" name="CustomShape 6"/>
          <p:cNvSpPr/>
          <p:nvPr/>
        </p:nvSpPr>
        <p:spPr>
          <a:xfrm>
            <a:off x="4774320" y="1298880"/>
            <a:ext cx="1594440" cy="303480"/>
          </a:xfrm>
          <a:prstGeom prst="rect">
            <a:avLst/>
          </a:prstGeom>
          <a:solidFill>
            <a:srgbClr val="ffffcc"/>
          </a:solidFill>
          <a:ln>
            <a:noFill/>
          </a:ln>
        </p:spPr>
        <p:style>
          <a:lnRef idx="0"/>
          <a:fillRef idx="0"/>
          <a:effectRef idx="0"/>
          <a:fontRef idx="minor"/>
        </p:style>
        <p:txBody>
          <a:bodyPr lIns="90000" rIns="90000" tIns="45000" bIns="45000"/>
          <a:p>
            <a:pPr>
              <a:lnSpc>
                <a:spcPct val="100000"/>
              </a:lnSpc>
            </a:pPr>
            <a:r>
              <a:rPr b="1" lang="en-US" sz="1400" strike="noStrike">
                <a:solidFill>
                  <a:srgbClr val="000000"/>
                </a:solidFill>
                <a:latin typeface="Arial"/>
              </a:rPr>
              <a:t>Updated CMAQ</a:t>
            </a:r>
            <a:endParaRPr/>
          </a:p>
        </p:txBody>
      </p:sp>
      <p:sp>
        <p:nvSpPr>
          <p:cNvPr id="423" name="CustomShape 7"/>
          <p:cNvSpPr/>
          <p:nvPr/>
        </p:nvSpPr>
        <p:spPr>
          <a:xfrm>
            <a:off x="6868800" y="5493960"/>
            <a:ext cx="732960" cy="242640"/>
          </a:xfrm>
          <a:prstGeom prst="rect">
            <a:avLst/>
          </a:prstGeom>
          <a:noFill/>
          <a:ln>
            <a:noFill/>
          </a:ln>
        </p:spPr>
        <p:style>
          <a:lnRef idx="0"/>
          <a:fillRef idx="0"/>
          <a:effectRef idx="0"/>
          <a:fontRef idx="minor"/>
        </p:style>
        <p:txBody>
          <a:bodyPr lIns="90000" rIns="90000" tIns="45000" bIns="45000"/>
          <a:p>
            <a:pPr>
              <a:lnSpc>
                <a:spcPct val="100000"/>
              </a:lnSpc>
            </a:pPr>
            <a:r>
              <a:rPr b="1" lang="en-US" sz="1000" strike="noStrike">
                <a:solidFill>
                  <a:srgbClr val="000000"/>
                </a:solidFill>
                <a:latin typeface="Arial Black"/>
              </a:rPr>
              <a:t>µg/m</a:t>
            </a:r>
            <a:r>
              <a:rPr b="1" lang="en-US" sz="1000" strike="noStrike" baseline="30000">
                <a:solidFill>
                  <a:srgbClr val="000000"/>
                </a:solidFill>
                <a:latin typeface="Arial Black"/>
              </a:rPr>
              <a:t>3</a:t>
            </a: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4" name="TextShape 1"/>
          <p:cNvSpPr txBox="1"/>
          <p:nvPr/>
        </p:nvSpPr>
        <p:spPr>
          <a:xfrm>
            <a:off x="885960" y="104760"/>
            <a:ext cx="7543440" cy="533160"/>
          </a:xfrm>
          <a:prstGeom prst="rect">
            <a:avLst/>
          </a:prstGeom>
          <a:noFill/>
          <a:ln>
            <a:noFill/>
          </a:ln>
        </p:spPr>
        <p:txBody>
          <a:bodyPr/>
          <a:p>
            <a:pPr algn="ctr">
              <a:lnSpc>
                <a:spcPct val="85000"/>
              </a:lnSpc>
            </a:pPr>
            <a:r>
              <a:rPr b="1" lang="en-US" sz="3200" strike="noStrike">
                <a:solidFill>
                  <a:srgbClr val="000000"/>
                </a:solidFill>
                <a:latin typeface="Arial"/>
              </a:rPr>
              <a:t>May 11 2017 Florida/Georgia Fires</a:t>
            </a:r>
            <a:r>
              <a:rPr b="1" lang="en-US" sz="3200" strike="noStrike">
                <a:solidFill>
                  <a:srgbClr val="000000"/>
                </a:solidFill>
                <a:latin typeface="Arial"/>
              </a:rPr>
              <a:t>
</a:t>
            </a:r>
            <a:r>
              <a:rPr b="1" lang="en-US" strike="noStrike">
                <a:solidFill>
                  <a:srgbClr val="000000"/>
                </a:solidFill>
                <a:latin typeface="Arial"/>
              </a:rPr>
              <a:t>1hr PM2.5 CMAQ loop </a:t>
            </a:r>
            <a:endParaRPr/>
          </a:p>
        </p:txBody>
      </p:sp>
      <p:sp>
        <p:nvSpPr>
          <p:cNvPr id="425" name="TextShape 2"/>
          <p:cNvSpPr txBox="1"/>
          <p:nvPr/>
        </p:nvSpPr>
        <p:spPr>
          <a:xfrm>
            <a:off x="457200" y="1523880"/>
            <a:ext cx="8305560" cy="4647960"/>
          </a:xfrm>
          <a:prstGeom prst="rect">
            <a:avLst/>
          </a:prstGeom>
          <a:noFill/>
          <a:ln>
            <a:noFill/>
          </a:ln>
        </p:spPr>
        <p:txBody>
          <a:bodyPr/>
          <a:p>
            <a:endParaRPr/>
          </a:p>
        </p:txBody>
      </p:sp>
      <p:sp>
        <p:nvSpPr>
          <p:cNvPr id="426" name="TextShape 3"/>
          <p:cNvSpPr txBox="1"/>
          <p:nvPr/>
        </p:nvSpPr>
        <p:spPr>
          <a:xfrm>
            <a:off x="8686800" y="6613560"/>
            <a:ext cx="456840" cy="244080"/>
          </a:xfrm>
          <a:prstGeom prst="rect">
            <a:avLst/>
          </a:prstGeom>
          <a:noFill/>
          <a:ln>
            <a:noFill/>
          </a:ln>
        </p:spPr>
        <p:txBody>
          <a:bodyPr/>
          <a:p>
            <a:pPr algn="r">
              <a:lnSpc>
                <a:spcPct val="100000"/>
              </a:lnSpc>
            </a:pPr>
            <a:fld id="{48D8AED3-2345-438F-B4FC-F96366A87C9E}" type="slidenum">
              <a:rPr lang="en-US" sz="1400" strike="noStrike">
                <a:solidFill>
                  <a:srgbClr val="000000"/>
                </a:solidFill>
                <a:latin typeface="Times New Roman"/>
              </a:rPr>
              <a:t>&lt;number&gt;</a:t>
            </a:fld>
            <a:endParaRPr/>
          </a:p>
        </p:txBody>
      </p:sp>
      <p:sp>
        <p:nvSpPr>
          <p:cNvPr id="427" name="Line 4"/>
          <p:cNvSpPr/>
          <p:nvPr/>
        </p:nvSpPr>
        <p:spPr>
          <a:xfrm>
            <a:off x="0" y="961560"/>
            <a:ext cx="9144000" cy="0"/>
          </a:xfrm>
          <a:prstGeom prst="line">
            <a:avLst/>
          </a:prstGeom>
          <a:ln w="63360">
            <a:solidFill>
              <a:srgbClr val="00c795"/>
            </a:solidFill>
            <a:round/>
          </a:ln>
        </p:spPr>
      </p:sp>
      <p:sp>
        <p:nvSpPr>
          <p:cNvPr id="428" name="CustomShape 5"/>
          <p:cNvSpPr/>
          <p:nvPr/>
        </p:nvSpPr>
        <p:spPr>
          <a:xfrm>
            <a:off x="307800" y="6488640"/>
            <a:ext cx="8421120" cy="333720"/>
          </a:xfrm>
          <a:prstGeom prst="rect">
            <a:avLst/>
          </a:prstGeom>
          <a:solidFill>
            <a:srgbClr val="ffff00"/>
          </a:solidFill>
          <a:ln>
            <a:solidFill>
              <a:schemeClr val="tx1"/>
            </a:solidFill>
          </a:ln>
        </p:spPr>
        <p:style>
          <a:lnRef idx="0"/>
          <a:fillRef idx="0"/>
          <a:effectRef idx="0"/>
          <a:fontRef idx="minor"/>
        </p:style>
        <p:txBody>
          <a:bodyPr lIns="90000" rIns="90000" tIns="45000" bIns="45000"/>
          <a:p>
            <a:pPr>
              <a:lnSpc>
                <a:spcPct val="100000"/>
              </a:lnSpc>
            </a:pPr>
            <a:r>
              <a:rPr b="1" lang="en-US" sz="1600" strike="noStrike">
                <a:solidFill>
                  <a:srgbClr val="000000"/>
                </a:solidFill>
                <a:latin typeface="Calibri"/>
              </a:rPr>
              <a:t>Updated model captures Florida and Bahama fires and follows observed diurnal pattern better </a:t>
            </a:r>
            <a:endParaRPr/>
          </a:p>
        </p:txBody>
      </p:sp>
      <p:pic>
        <p:nvPicPr>
          <p:cNvPr id="429" name="Picture 7" descr=""/>
          <p:cNvPicPr/>
          <p:nvPr/>
        </p:nvPicPr>
        <p:blipFill>
          <a:blip r:embed="rId1"/>
          <a:stretch/>
        </p:blipFill>
        <p:spPr>
          <a:xfrm>
            <a:off x="0" y="1065600"/>
            <a:ext cx="5330520" cy="5330520"/>
          </a:xfrm>
          <a:prstGeom prst="rect">
            <a:avLst/>
          </a:prstGeom>
          <a:ln>
            <a:noFill/>
          </a:ln>
        </p:spPr>
      </p:pic>
      <p:pic>
        <p:nvPicPr>
          <p:cNvPr id="430" name="Picture 2" descr=""/>
          <p:cNvPicPr/>
          <p:nvPr/>
        </p:nvPicPr>
        <p:blipFill>
          <a:blip r:embed="rId2"/>
          <a:srcRect l="1450940" t="1188619" r="350581" b="293323"/>
          <a:stretch/>
        </p:blipFill>
        <p:spPr>
          <a:xfrm>
            <a:off x="4952880" y="1074960"/>
            <a:ext cx="3632760" cy="2655720"/>
          </a:xfrm>
          <a:prstGeom prst="rect">
            <a:avLst/>
          </a:prstGeom>
          <a:ln>
            <a:noFill/>
          </a:ln>
        </p:spPr>
      </p:pic>
      <p:sp>
        <p:nvSpPr>
          <p:cNvPr id="431" name="CustomShape 6"/>
          <p:cNvSpPr/>
          <p:nvPr/>
        </p:nvSpPr>
        <p:spPr>
          <a:xfrm>
            <a:off x="952200" y="3808800"/>
            <a:ext cx="1981080" cy="333720"/>
          </a:xfrm>
          <a:prstGeom prst="rect">
            <a:avLst/>
          </a:prstGeom>
          <a:solidFill>
            <a:srgbClr val="ffffcc"/>
          </a:solidFill>
          <a:ln>
            <a:noFill/>
          </a:ln>
        </p:spPr>
        <p:style>
          <a:lnRef idx="0"/>
          <a:fillRef idx="0"/>
          <a:effectRef idx="0"/>
          <a:fontRef idx="minor"/>
        </p:style>
        <p:txBody>
          <a:bodyPr wrap="none" lIns="90000" rIns="90000" tIns="45000" bIns="45000"/>
          <a:p>
            <a:pPr>
              <a:lnSpc>
                <a:spcPct val="100000"/>
              </a:lnSpc>
            </a:pPr>
            <a:r>
              <a:rPr b="1" lang="en-US" sz="1600" strike="noStrike">
                <a:solidFill>
                  <a:srgbClr val="000000"/>
                </a:solidFill>
                <a:latin typeface="Arial"/>
              </a:rPr>
              <a:t>Operational CMAQ</a:t>
            </a:r>
            <a:endParaRPr/>
          </a:p>
        </p:txBody>
      </p:sp>
      <p:sp>
        <p:nvSpPr>
          <p:cNvPr id="432" name="CustomShape 7"/>
          <p:cNvSpPr/>
          <p:nvPr/>
        </p:nvSpPr>
        <p:spPr>
          <a:xfrm>
            <a:off x="839880" y="1095840"/>
            <a:ext cx="1665360" cy="333720"/>
          </a:xfrm>
          <a:prstGeom prst="rect">
            <a:avLst/>
          </a:prstGeom>
          <a:solidFill>
            <a:srgbClr val="ffffcc"/>
          </a:solidFill>
          <a:ln>
            <a:noFill/>
          </a:ln>
        </p:spPr>
        <p:style>
          <a:lnRef idx="0"/>
          <a:fillRef idx="0"/>
          <a:effectRef idx="0"/>
          <a:fontRef idx="minor"/>
        </p:style>
        <p:txBody>
          <a:bodyPr wrap="none" lIns="90000" rIns="90000" tIns="45000" bIns="45000"/>
          <a:p>
            <a:pPr>
              <a:lnSpc>
                <a:spcPct val="100000"/>
              </a:lnSpc>
            </a:pPr>
            <a:r>
              <a:rPr b="1" lang="en-US" sz="1600" strike="noStrike">
                <a:solidFill>
                  <a:srgbClr val="000000"/>
                </a:solidFill>
                <a:latin typeface="Arial"/>
              </a:rPr>
              <a:t>Updated CMAQ</a:t>
            </a:r>
            <a:endParaRPr/>
          </a:p>
        </p:txBody>
      </p:sp>
      <p:pic>
        <p:nvPicPr>
          <p:cNvPr id="433" name="Picture 2" descr=""/>
          <p:cNvPicPr/>
          <p:nvPr/>
        </p:nvPicPr>
        <p:blipFill>
          <a:blip r:embed="rId3"/>
          <a:stretch/>
        </p:blipFill>
        <p:spPr>
          <a:xfrm>
            <a:off x="4857840" y="3776400"/>
            <a:ext cx="3647520" cy="2711880"/>
          </a:xfrm>
          <a:prstGeom prst="rect">
            <a:avLst/>
          </a:prstGeom>
          <a:ln>
            <a:noFill/>
          </a:ln>
        </p:spPr>
      </p:pic>
      <p:sp>
        <p:nvSpPr>
          <p:cNvPr id="434" name="CustomShape 8"/>
          <p:cNvSpPr/>
          <p:nvPr/>
        </p:nvSpPr>
        <p:spPr>
          <a:xfrm>
            <a:off x="77760" y="4588200"/>
            <a:ext cx="525960" cy="212040"/>
          </a:xfrm>
          <a:prstGeom prst="rect">
            <a:avLst/>
          </a:prstGeom>
          <a:noFill/>
          <a:ln>
            <a:noFill/>
          </a:ln>
        </p:spPr>
        <p:style>
          <a:lnRef idx="0"/>
          <a:fillRef idx="0"/>
          <a:effectRef idx="0"/>
          <a:fontRef idx="minor"/>
        </p:style>
        <p:txBody>
          <a:bodyPr lIns="90000" rIns="90000" tIns="45000" bIns="45000"/>
          <a:p>
            <a:pPr>
              <a:lnSpc>
                <a:spcPct val="100000"/>
              </a:lnSpc>
            </a:pPr>
            <a:r>
              <a:rPr b="1" lang="en-US" sz="800" strike="noStrike">
                <a:solidFill>
                  <a:srgbClr val="000000"/>
                </a:solidFill>
                <a:latin typeface="Arial Black"/>
              </a:rPr>
              <a:t>µg/m</a:t>
            </a:r>
            <a:r>
              <a:rPr b="1" lang="en-US" sz="800" strike="noStrike" baseline="30000">
                <a:solidFill>
                  <a:srgbClr val="000000"/>
                </a:solidFill>
                <a:latin typeface="Arial Black"/>
              </a:rPr>
              <a:t>3</a:t>
            </a:r>
            <a:endParaRPr/>
          </a:p>
        </p:txBody>
      </p:sp>
      <p:sp>
        <p:nvSpPr>
          <p:cNvPr id="435" name="CustomShape 9"/>
          <p:cNvSpPr/>
          <p:nvPr/>
        </p:nvSpPr>
        <p:spPr>
          <a:xfrm>
            <a:off x="7537320" y="3965400"/>
            <a:ext cx="1724040" cy="455400"/>
          </a:xfrm>
          <a:prstGeom prst="rect">
            <a:avLst/>
          </a:prstGeom>
          <a:noFill/>
          <a:ln>
            <a:noFill/>
          </a:ln>
        </p:spPr>
        <p:style>
          <a:lnRef idx="0"/>
          <a:fillRef idx="0"/>
          <a:effectRef idx="0"/>
          <a:fontRef idx="minor"/>
        </p:style>
        <p:txBody>
          <a:bodyPr lIns="90000" rIns="90000" tIns="45000" bIns="45000"/>
          <a:p>
            <a:pPr>
              <a:lnSpc>
                <a:spcPct val="100000"/>
              </a:lnSpc>
            </a:pPr>
            <a:r>
              <a:rPr b="1" lang="en-US" sz="1200" strike="noStrike">
                <a:solidFill>
                  <a:srgbClr val="3333ff"/>
                </a:solidFill>
                <a:latin typeface="Arial"/>
              </a:rPr>
              <a:t>____ Operational</a:t>
            </a:r>
            <a:endParaRPr/>
          </a:p>
          <a:p>
            <a:pPr>
              <a:lnSpc>
                <a:spcPct val="100000"/>
              </a:lnSpc>
            </a:pPr>
            <a:r>
              <a:rPr b="1" lang="en-US" sz="1200" strike="noStrike">
                <a:solidFill>
                  <a:srgbClr val="ff3300"/>
                </a:solidFill>
                <a:latin typeface="Arial"/>
              </a:rPr>
              <a:t>____ Updated</a:t>
            </a:r>
            <a:endParaRPr/>
          </a:p>
        </p:txBody>
      </p:sp>
      <p:sp>
        <p:nvSpPr>
          <p:cNvPr id="436" name="CustomShape 10"/>
          <p:cNvSpPr/>
          <p:nvPr/>
        </p:nvSpPr>
        <p:spPr>
          <a:xfrm>
            <a:off x="4974120" y="4704480"/>
            <a:ext cx="291960" cy="443160"/>
          </a:xfrm>
          <a:prstGeom prst="rect">
            <a:avLst/>
          </a:prstGeom>
          <a:noFill/>
          <a:ln>
            <a:noFill/>
          </a:ln>
        </p:spPr>
        <p:style>
          <a:lnRef idx="0"/>
          <a:fillRef idx="0"/>
          <a:effectRef idx="0"/>
          <a:fontRef idx="minor"/>
        </p:style>
        <p:txBody>
          <a:bodyPr lIns="90000" rIns="90000" tIns="45000" bIns="45000"/>
          <a:p>
            <a:pPr>
              <a:lnSpc>
                <a:spcPct val="100000"/>
              </a:lnSpc>
            </a:pPr>
            <a:r>
              <a:rPr lang="en-US" sz="700" strike="noStrike">
                <a:solidFill>
                  <a:srgbClr val="000000"/>
                </a:solidFill>
                <a:latin typeface="Arial"/>
              </a:rPr>
              <a:t>µg/m</a:t>
            </a:r>
            <a:r>
              <a:rPr lang="en-US" sz="700" strike="noStrike" baseline="30000">
                <a:solidFill>
                  <a:srgbClr val="000000"/>
                </a:solidFill>
                <a:latin typeface="Arial"/>
              </a:rPr>
              <a:t>3</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7" name="TextShape 1"/>
          <p:cNvSpPr txBox="1"/>
          <p:nvPr/>
        </p:nvSpPr>
        <p:spPr>
          <a:xfrm>
            <a:off x="914400" y="162000"/>
            <a:ext cx="7543440" cy="533160"/>
          </a:xfrm>
          <a:prstGeom prst="rect">
            <a:avLst/>
          </a:prstGeom>
          <a:noFill/>
          <a:ln>
            <a:noFill/>
          </a:ln>
        </p:spPr>
        <p:txBody>
          <a:bodyPr/>
          <a:p>
            <a:pPr algn="ctr">
              <a:lnSpc>
                <a:spcPct val="85000"/>
              </a:lnSpc>
            </a:pPr>
            <a:r>
              <a:rPr b="1" lang="en-US" sz="3200" strike="noStrike">
                <a:solidFill>
                  <a:srgbClr val="000000"/>
                </a:solidFill>
                <a:latin typeface="Arial"/>
              </a:rPr>
              <a:t>Statistical performance for PM2.5</a:t>
            </a:r>
            <a:r>
              <a:rPr b="1" lang="en-US" sz="3200" strike="noStrike">
                <a:solidFill>
                  <a:srgbClr val="000000"/>
                </a:solidFill>
                <a:latin typeface="Arial"/>
              </a:rPr>
              <a:t>
</a:t>
            </a:r>
            <a:r>
              <a:rPr b="1" lang="en-US" strike="noStrike">
                <a:solidFill>
                  <a:srgbClr val="000000"/>
                </a:solidFill>
                <a:latin typeface="Arial"/>
              </a:rPr>
              <a:t>(May 2017)</a:t>
            </a:r>
            <a:endParaRPr/>
          </a:p>
        </p:txBody>
      </p:sp>
      <p:sp>
        <p:nvSpPr>
          <p:cNvPr id="438" name="TextShape 2"/>
          <p:cNvSpPr txBox="1"/>
          <p:nvPr/>
        </p:nvSpPr>
        <p:spPr>
          <a:xfrm>
            <a:off x="457200" y="1523880"/>
            <a:ext cx="8305560" cy="4647960"/>
          </a:xfrm>
          <a:prstGeom prst="rect">
            <a:avLst/>
          </a:prstGeom>
          <a:noFill/>
          <a:ln>
            <a:noFill/>
          </a:ln>
        </p:spPr>
        <p:txBody>
          <a:bodyPr/>
          <a:p>
            <a:endParaRPr/>
          </a:p>
        </p:txBody>
      </p:sp>
      <p:sp>
        <p:nvSpPr>
          <p:cNvPr id="439" name="TextShape 3"/>
          <p:cNvSpPr txBox="1"/>
          <p:nvPr/>
        </p:nvSpPr>
        <p:spPr>
          <a:xfrm>
            <a:off x="8686800" y="6571080"/>
            <a:ext cx="456840" cy="244080"/>
          </a:xfrm>
          <a:prstGeom prst="rect">
            <a:avLst/>
          </a:prstGeom>
          <a:noFill/>
          <a:ln>
            <a:noFill/>
          </a:ln>
        </p:spPr>
        <p:txBody>
          <a:bodyPr/>
          <a:p>
            <a:pPr algn="r">
              <a:lnSpc>
                <a:spcPct val="100000"/>
              </a:lnSpc>
            </a:pPr>
            <a:fld id="{CD4DE5AA-53BF-4B93-B683-456ECAAF0B26}" type="slidenum">
              <a:rPr lang="en-US" sz="1400" strike="noStrike">
                <a:solidFill>
                  <a:srgbClr val="000000"/>
                </a:solidFill>
                <a:latin typeface="Times New Roman"/>
              </a:rPr>
              <a:t>&lt;number&gt;</a:t>
            </a:fld>
            <a:endParaRPr/>
          </a:p>
        </p:txBody>
      </p:sp>
      <p:pic>
        <p:nvPicPr>
          <p:cNvPr id="440" name="Picture 2" descr=""/>
          <p:cNvPicPr/>
          <p:nvPr/>
        </p:nvPicPr>
        <p:blipFill>
          <a:blip r:embed="rId1"/>
          <a:stretch/>
        </p:blipFill>
        <p:spPr>
          <a:xfrm>
            <a:off x="5075280" y="1420200"/>
            <a:ext cx="3544920" cy="2254320"/>
          </a:xfrm>
          <a:prstGeom prst="rect">
            <a:avLst/>
          </a:prstGeom>
          <a:ln>
            <a:noFill/>
          </a:ln>
        </p:spPr>
      </p:pic>
      <p:pic>
        <p:nvPicPr>
          <p:cNvPr id="441" name="Picture 4" descr=""/>
          <p:cNvPicPr/>
          <p:nvPr/>
        </p:nvPicPr>
        <p:blipFill>
          <a:blip r:embed="rId2"/>
          <a:stretch/>
        </p:blipFill>
        <p:spPr>
          <a:xfrm>
            <a:off x="573120" y="1455120"/>
            <a:ext cx="3424320" cy="2368440"/>
          </a:xfrm>
          <a:prstGeom prst="rect">
            <a:avLst/>
          </a:prstGeom>
          <a:ln>
            <a:noFill/>
          </a:ln>
        </p:spPr>
      </p:pic>
      <p:pic>
        <p:nvPicPr>
          <p:cNvPr id="442" name="Picture 6" descr=""/>
          <p:cNvPicPr/>
          <p:nvPr/>
        </p:nvPicPr>
        <p:blipFill>
          <a:blip r:embed="rId3"/>
          <a:stretch/>
        </p:blipFill>
        <p:spPr>
          <a:xfrm>
            <a:off x="683640" y="4042440"/>
            <a:ext cx="3228840" cy="2360520"/>
          </a:xfrm>
          <a:prstGeom prst="rect">
            <a:avLst/>
          </a:prstGeom>
          <a:ln>
            <a:noFill/>
          </a:ln>
        </p:spPr>
      </p:pic>
      <p:pic>
        <p:nvPicPr>
          <p:cNvPr id="443" name="Picture 8" descr=""/>
          <p:cNvPicPr/>
          <p:nvPr/>
        </p:nvPicPr>
        <p:blipFill>
          <a:blip r:embed="rId4"/>
          <a:stretch/>
        </p:blipFill>
        <p:spPr>
          <a:xfrm>
            <a:off x="5075280" y="3823920"/>
            <a:ext cx="3581640" cy="2767680"/>
          </a:xfrm>
          <a:prstGeom prst="rect">
            <a:avLst/>
          </a:prstGeom>
          <a:ln>
            <a:noFill/>
          </a:ln>
        </p:spPr>
      </p:pic>
      <p:sp>
        <p:nvSpPr>
          <p:cNvPr id="444" name="CustomShape 4"/>
          <p:cNvSpPr/>
          <p:nvPr/>
        </p:nvSpPr>
        <p:spPr>
          <a:xfrm>
            <a:off x="6030000" y="1056960"/>
            <a:ext cx="1949040" cy="36468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rPr>
              <a:t>Eastern U.S.  </a:t>
            </a:r>
            <a:endParaRPr/>
          </a:p>
        </p:txBody>
      </p:sp>
      <p:sp>
        <p:nvSpPr>
          <p:cNvPr id="445" name="CustomShape 5"/>
          <p:cNvSpPr/>
          <p:nvPr/>
        </p:nvSpPr>
        <p:spPr>
          <a:xfrm>
            <a:off x="1638360" y="1054080"/>
            <a:ext cx="1949040" cy="36468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rPr>
              <a:t>Western</a:t>
            </a:r>
            <a:r>
              <a:rPr b="1" lang="en-US" sz="1400" strike="noStrike">
                <a:solidFill>
                  <a:srgbClr val="000000"/>
                </a:solidFill>
                <a:latin typeface="Arial"/>
              </a:rPr>
              <a:t> </a:t>
            </a:r>
            <a:r>
              <a:rPr b="1" lang="en-US" strike="noStrike">
                <a:solidFill>
                  <a:srgbClr val="000000"/>
                </a:solidFill>
                <a:latin typeface="Arial"/>
              </a:rPr>
              <a:t>U.S.  </a:t>
            </a:r>
            <a:endParaRPr/>
          </a:p>
        </p:txBody>
      </p:sp>
      <p:sp>
        <p:nvSpPr>
          <p:cNvPr id="446" name="CustomShape 6"/>
          <p:cNvSpPr/>
          <p:nvPr/>
        </p:nvSpPr>
        <p:spPr>
          <a:xfrm>
            <a:off x="4207680" y="2625120"/>
            <a:ext cx="753120" cy="36468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rPr>
              <a:t>Bias</a:t>
            </a:r>
            <a:r>
              <a:rPr b="1" lang="en-US" sz="1400" strike="noStrike">
                <a:solidFill>
                  <a:srgbClr val="000000"/>
                </a:solidFill>
                <a:latin typeface="Arial"/>
              </a:rPr>
              <a:t>  </a:t>
            </a:r>
            <a:endParaRPr/>
          </a:p>
        </p:txBody>
      </p:sp>
      <p:sp>
        <p:nvSpPr>
          <p:cNvPr id="447" name="CustomShape 7"/>
          <p:cNvSpPr/>
          <p:nvPr/>
        </p:nvSpPr>
        <p:spPr>
          <a:xfrm>
            <a:off x="3997800" y="5163840"/>
            <a:ext cx="1077120" cy="364680"/>
          </a:xfrm>
          <a:prstGeom prst="rect">
            <a:avLst/>
          </a:prstGeom>
          <a:noFill/>
          <a:ln>
            <a:noFill/>
          </a:ln>
        </p:spPr>
        <p:style>
          <a:lnRef idx="0"/>
          <a:fillRef idx="0"/>
          <a:effectRef idx="0"/>
          <a:fontRef idx="minor"/>
        </p:style>
        <p:txBody>
          <a:bodyPr lIns="90000" rIns="90000" tIns="45000" bIns="45000"/>
          <a:p>
            <a:pPr>
              <a:lnSpc>
                <a:spcPct val="100000"/>
              </a:lnSpc>
            </a:pPr>
            <a:r>
              <a:rPr b="1" lang="en-US" strike="noStrike">
                <a:solidFill>
                  <a:srgbClr val="000000"/>
                </a:solidFill>
                <a:latin typeface="Arial"/>
              </a:rPr>
              <a:t>Mean</a:t>
            </a:r>
            <a:endParaRPr/>
          </a:p>
        </p:txBody>
      </p:sp>
      <p:sp>
        <p:nvSpPr>
          <p:cNvPr id="448" name="CustomShape 8"/>
          <p:cNvSpPr/>
          <p:nvPr/>
        </p:nvSpPr>
        <p:spPr>
          <a:xfrm>
            <a:off x="735480" y="4807440"/>
            <a:ext cx="291960" cy="443160"/>
          </a:xfrm>
          <a:prstGeom prst="rect">
            <a:avLst/>
          </a:prstGeom>
          <a:noFill/>
          <a:ln>
            <a:noFill/>
          </a:ln>
        </p:spPr>
        <p:style>
          <a:lnRef idx="0"/>
          <a:fillRef idx="0"/>
          <a:effectRef idx="0"/>
          <a:fontRef idx="minor"/>
        </p:style>
        <p:txBody>
          <a:bodyPr lIns="90000" rIns="90000" tIns="45000" bIns="45000"/>
          <a:p>
            <a:pPr>
              <a:lnSpc>
                <a:spcPct val="100000"/>
              </a:lnSpc>
            </a:pPr>
            <a:r>
              <a:rPr lang="en-US" sz="700" strike="noStrike">
                <a:solidFill>
                  <a:srgbClr val="000000"/>
                </a:solidFill>
                <a:latin typeface="Arial"/>
              </a:rPr>
              <a:t>µg/m</a:t>
            </a:r>
            <a:r>
              <a:rPr lang="en-US" sz="700" strike="noStrike" baseline="30000">
                <a:solidFill>
                  <a:srgbClr val="000000"/>
                </a:solidFill>
                <a:latin typeface="Arial"/>
              </a:rPr>
              <a:t>3</a:t>
            </a:r>
            <a:endParaRPr/>
          </a:p>
        </p:txBody>
      </p:sp>
      <p:sp>
        <p:nvSpPr>
          <p:cNvPr id="449" name="CustomShape 9"/>
          <p:cNvSpPr/>
          <p:nvPr/>
        </p:nvSpPr>
        <p:spPr>
          <a:xfrm>
            <a:off x="5166000" y="4804920"/>
            <a:ext cx="291960" cy="443160"/>
          </a:xfrm>
          <a:prstGeom prst="rect">
            <a:avLst/>
          </a:prstGeom>
          <a:noFill/>
          <a:ln>
            <a:noFill/>
          </a:ln>
        </p:spPr>
        <p:style>
          <a:lnRef idx="0"/>
          <a:fillRef idx="0"/>
          <a:effectRef idx="0"/>
          <a:fontRef idx="minor"/>
        </p:style>
        <p:txBody>
          <a:bodyPr lIns="90000" rIns="90000" tIns="45000" bIns="45000"/>
          <a:p>
            <a:pPr>
              <a:lnSpc>
                <a:spcPct val="100000"/>
              </a:lnSpc>
            </a:pPr>
            <a:r>
              <a:rPr lang="en-US" sz="700" strike="noStrike">
                <a:solidFill>
                  <a:srgbClr val="000000"/>
                </a:solidFill>
                <a:latin typeface="Arial"/>
              </a:rPr>
              <a:t>µg/m</a:t>
            </a:r>
            <a:r>
              <a:rPr lang="en-US" sz="700" strike="noStrike" baseline="30000">
                <a:solidFill>
                  <a:srgbClr val="000000"/>
                </a:solidFill>
                <a:latin typeface="Arial"/>
              </a:rPr>
              <a:t>3</a:t>
            </a:r>
            <a:endParaRPr/>
          </a:p>
        </p:txBody>
      </p:sp>
      <p:sp>
        <p:nvSpPr>
          <p:cNvPr id="450" name="Line 10"/>
          <p:cNvSpPr/>
          <p:nvPr/>
        </p:nvSpPr>
        <p:spPr>
          <a:xfrm>
            <a:off x="0" y="961560"/>
            <a:ext cx="9144000" cy="0"/>
          </a:xfrm>
          <a:prstGeom prst="line">
            <a:avLst/>
          </a:prstGeom>
          <a:ln w="63360">
            <a:solidFill>
              <a:srgbClr val="00c795"/>
            </a:solidFill>
            <a:round/>
          </a:ln>
        </p:spPr>
      </p:sp>
      <p:sp>
        <p:nvSpPr>
          <p:cNvPr id="451" name="CustomShape 11"/>
          <p:cNvSpPr/>
          <p:nvPr/>
        </p:nvSpPr>
        <p:spPr>
          <a:xfrm>
            <a:off x="3588120" y="3645000"/>
            <a:ext cx="1724040" cy="516600"/>
          </a:xfrm>
          <a:prstGeom prst="rect">
            <a:avLst/>
          </a:prstGeom>
          <a:noFill/>
          <a:ln>
            <a:noFill/>
          </a:ln>
        </p:spPr>
        <p:style>
          <a:lnRef idx="0"/>
          <a:fillRef idx="0"/>
          <a:effectRef idx="0"/>
          <a:fontRef idx="minor"/>
        </p:style>
        <p:txBody>
          <a:bodyPr lIns="90000" rIns="90000" tIns="45000" bIns="45000"/>
          <a:p>
            <a:pPr>
              <a:lnSpc>
                <a:spcPct val="100000"/>
              </a:lnSpc>
            </a:pPr>
            <a:r>
              <a:rPr b="1" lang="en-US" sz="1400" strike="noStrike">
                <a:solidFill>
                  <a:srgbClr val="3333ff"/>
                </a:solidFill>
                <a:latin typeface="Arial"/>
              </a:rPr>
              <a:t>____ Operational</a:t>
            </a:r>
            <a:endParaRPr/>
          </a:p>
          <a:p>
            <a:pPr>
              <a:lnSpc>
                <a:spcPct val="100000"/>
              </a:lnSpc>
            </a:pPr>
            <a:r>
              <a:rPr b="1" lang="en-US" sz="1400" strike="noStrike">
                <a:solidFill>
                  <a:srgbClr val="ff3300"/>
                </a:solidFill>
                <a:latin typeface="Arial"/>
              </a:rPr>
              <a:t>____ Updated</a:t>
            </a:r>
            <a:endParaRPr/>
          </a:p>
        </p:txBody>
      </p:sp>
      <p:sp>
        <p:nvSpPr>
          <p:cNvPr id="452" name="CustomShape 12"/>
          <p:cNvSpPr/>
          <p:nvPr/>
        </p:nvSpPr>
        <p:spPr>
          <a:xfrm>
            <a:off x="675360" y="2248560"/>
            <a:ext cx="291960" cy="443160"/>
          </a:xfrm>
          <a:prstGeom prst="rect">
            <a:avLst/>
          </a:prstGeom>
          <a:noFill/>
          <a:ln>
            <a:noFill/>
          </a:ln>
        </p:spPr>
        <p:style>
          <a:lnRef idx="0"/>
          <a:fillRef idx="0"/>
          <a:effectRef idx="0"/>
          <a:fontRef idx="minor"/>
        </p:style>
        <p:txBody>
          <a:bodyPr lIns="90000" rIns="90000" tIns="45000" bIns="45000"/>
          <a:p>
            <a:pPr>
              <a:lnSpc>
                <a:spcPct val="100000"/>
              </a:lnSpc>
            </a:pPr>
            <a:r>
              <a:rPr lang="en-US" sz="700" strike="noStrike">
                <a:solidFill>
                  <a:srgbClr val="000000"/>
                </a:solidFill>
                <a:latin typeface="Arial"/>
              </a:rPr>
              <a:t>µg/m</a:t>
            </a:r>
            <a:r>
              <a:rPr lang="en-US" sz="700" strike="noStrike" baseline="30000">
                <a:solidFill>
                  <a:srgbClr val="000000"/>
                </a:solidFill>
                <a:latin typeface="Arial"/>
              </a:rPr>
              <a:t>3</a:t>
            </a:r>
            <a:endParaRPr/>
          </a:p>
        </p:txBody>
      </p:sp>
      <p:sp>
        <p:nvSpPr>
          <p:cNvPr id="453" name="CustomShape 13"/>
          <p:cNvSpPr/>
          <p:nvPr/>
        </p:nvSpPr>
        <p:spPr>
          <a:xfrm>
            <a:off x="5160240" y="2100960"/>
            <a:ext cx="291960" cy="443160"/>
          </a:xfrm>
          <a:prstGeom prst="rect">
            <a:avLst/>
          </a:prstGeom>
          <a:noFill/>
          <a:ln>
            <a:noFill/>
          </a:ln>
        </p:spPr>
        <p:style>
          <a:lnRef idx="0"/>
          <a:fillRef idx="0"/>
          <a:effectRef idx="0"/>
          <a:fontRef idx="minor"/>
        </p:style>
        <p:txBody>
          <a:bodyPr lIns="90000" rIns="90000" tIns="45000" bIns="45000"/>
          <a:p>
            <a:pPr>
              <a:lnSpc>
                <a:spcPct val="100000"/>
              </a:lnSpc>
            </a:pPr>
            <a:r>
              <a:rPr lang="en-US" sz="700" strike="noStrike">
                <a:solidFill>
                  <a:srgbClr val="000000"/>
                </a:solidFill>
                <a:latin typeface="Arial"/>
              </a:rPr>
              <a:t>µg/m</a:t>
            </a:r>
            <a:r>
              <a:rPr lang="en-US" sz="700" strike="noStrike" baseline="30000">
                <a:solidFill>
                  <a:srgbClr val="000000"/>
                </a:solidFill>
                <a:latin typeface="Arial"/>
              </a:rPr>
              <a:t>3</a:t>
            </a: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4" name="TextShape 1"/>
          <p:cNvSpPr txBox="1"/>
          <p:nvPr/>
        </p:nvSpPr>
        <p:spPr>
          <a:xfrm>
            <a:off x="790560" y="85680"/>
            <a:ext cx="7543440" cy="533160"/>
          </a:xfrm>
          <a:prstGeom prst="rect">
            <a:avLst/>
          </a:prstGeom>
          <a:noFill/>
          <a:ln>
            <a:noFill/>
          </a:ln>
        </p:spPr>
        <p:txBody>
          <a:bodyPr/>
          <a:p>
            <a:pPr algn="ctr">
              <a:lnSpc>
                <a:spcPct val="85000"/>
              </a:lnSpc>
            </a:pPr>
            <a:r>
              <a:rPr b="1" lang="en-US" sz="3200" strike="noStrike">
                <a:solidFill>
                  <a:srgbClr val="000000"/>
                </a:solidFill>
                <a:latin typeface="Arial"/>
              </a:rPr>
              <a:t>Improvements in ozone predictions </a:t>
            </a:r>
            <a:r>
              <a:rPr b="1" lang="en-US" sz="3200" strike="noStrike">
                <a:solidFill>
                  <a:srgbClr val="000000"/>
                </a:solidFill>
                <a:latin typeface="Arial"/>
              </a:rPr>
              <a:t>
</a:t>
            </a:r>
            <a:r>
              <a:rPr b="1" lang="en-US" sz="3200" strike="noStrike">
                <a:solidFill>
                  <a:srgbClr val="000000"/>
                </a:solidFill>
                <a:latin typeface="Arial"/>
              </a:rPr>
              <a:t>in Eastern U.S.</a:t>
            </a:r>
            <a:endParaRPr/>
          </a:p>
        </p:txBody>
      </p:sp>
      <p:sp>
        <p:nvSpPr>
          <p:cNvPr id="455" name="TextShape 2"/>
          <p:cNvSpPr txBox="1"/>
          <p:nvPr/>
        </p:nvSpPr>
        <p:spPr>
          <a:xfrm>
            <a:off x="457200" y="1362240"/>
            <a:ext cx="8305560" cy="4647960"/>
          </a:xfrm>
          <a:prstGeom prst="rect">
            <a:avLst/>
          </a:prstGeom>
          <a:noFill/>
          <a:ln>
            <a:noFill/>
          </a:ln>
        </p:spPr>
        <p:txBody>
          <a:bodyPr/>
          <a:p>
            <a:endParaRPr/>
          </a:p>
        </p:txBody>
      </p:sp>
      <p:sp>
        <p:nvSpPr>
          <p:cNvPr id="456" name="TextShape 3"/>
          <p:cNvSpPr txBox="1"/>
          <p:nvPr/>
        </p:nvSpPr>
        <p:spPr>
          <a:xfrm>
            <a:off x="8686800" y="6451560"/>
            <a:ext cx="456840" cy="244080"/>
          </a:xfrm>
          <a:prstGeom prst="rect">
            <a:avLst/>
          </a:prstGeom>
          <a:noFill/>
          <a:ln>
            <a:noFill/>
          </a:ln>
        </p:spPr>
        <p:txBody>
          <a:bodyPr/>
          <a:p>
            <a:pPr algn="r">
              <a:lnSpc>
                <a:spcPct val="100000"/>
              </a:lnSpc>
            </a:pPr>
            <a:fld id="{2A4EBD54-F26F-4332-8E09-AE6C9993B31F}" type="slidenum">
              <a:rPr lang="en-US" sz="1400" strike="noStrike">
                <a:solidFill>
                  <a:srgbClr val="000000"/>
                </a:solidFill>
                <a:latin typeface="Times New Roman"/>
              </a:rPr>
              <a:t>&lt;number&gt;</a:t>
            </a:fld>
            <a:endParaRPr/>
          </a:p>
        </p:txBody>
      </p:sp>
      <p:sp>
        <p:nvSpPr>
          <p:cNvPr id="457" name="Line 4"/>
          <p:cNvSpPr/>
          <p:nvPr/>
        </p:nvSpPr>
        <p:spPr>
          <a:xfrm>
            <a:off x="0" y="961560"/>
            <a:ext cx="9144000" cy="0"/>
          </a:xfrm>
          <a:prstGeom prst="line">
            <a:avLst/>
          </a:prstGeom>
          <a:ln w="63360">
            <a:solidFill>
              <a:srgbClr val="00c795"/>
            </a:solidFill>
            <a:round/>
          </a:ln>
        </p:spPr>
      </p:sp>
      <p:pic>
        <p:nvPicPr>
          <p:cNvPr id="458" name="Content Placeholder 3" descr=""/>
          <p:cNvPicPr/>
          <p:nvPr/>
        </p:nvPicPr>
        <p:blipFill>
          <a:blip r:embed="rId1"/>
          <a:stretch/>
        </p:blipFill>
        <p:spPr>
          <a:xfrm>
            <a:off x="0" y="1421280"/>
            <a:ext cx="6126120" cy="5274360"/>
          </a:xfrm>
          <a:prstGeom prst="rect">
            <a:avLst/>
          </a:prstGeom>
          <a:ln w="9360">
            <a:noFill/>
          </a:ln>
        </p:spPr>
      </p:pic>
      <p:sp>
        <p:nvSpPr>
          <p:cNvPr id="459" name="CustomShape 5"/>
          <p:cNvSpPr/>
          <p:nvPr/>
        </p:nvSpPr>
        <p:spPr>
          <a:xfrm>
            <a:off x="1310040" y="4146120"/>
            <a:ext cx="1971720" cy="364680"/>
          </a:xfrm>
          <a:prstGeom prst="rect">
            <a:avLst/>
          </a:prstGeom>
          <a:solidFill>
            <a:srgbClr val="ffffcc"/>
          </a:solidFill>
          <a:ln>
            <a:noFill/>
          </a:ln>
        </p:spPr>
        <p:style>
          <a:lnRef idx="0"/>
          <a:fillRef idx="0"/>
          <a:effectRef idx="0"/>
          <a:fontRef idx="minor"/>
        </p:style>
        <p:txBody>
          <a:bodyPr wrap="none" lIns="90000" rIns="90000" tIns="45000" bIns="45000"/>
          <a:p>
            <a:pPr>
              <a:lnSpc>
                <a:spcPct val="100000"/>
              </a:lnSpc>
            </a:pPr>
            <a:r>
              <a:rPr b="1" lang="en-US" strike="noStrike">
                <a:solidFill>
                  <a:srgbClr val="000000"/>
                </a:solidFill>
                <a:latin typeface="Calibri"/>
              </a:rPr>
              <a:t>Operational CMAQ</a:t>
            </a:r>
            <a:endParaRPr/>
          </a:p>
        </p:txBody>
      </p:sp>
      <p:sp>
        <p:nvSpPr>
          <p:cNvPr id="460" name="CustomShape 6"/>
          <p:cNvSpPr/>
          <p:nvPr/>
        </p:nvSpPr>
        <p:spPr>
          <a:xfrm>
            <a:off x="1307880" y="1480320"/>
            <a:ext cx="1665360" cy="364680"/>
          </a:xfrm>
          <a:prstGeom prst="rect">
            <a:avLst/>
          </a:prstGeom>
          <a:solidFill>
            <a:srgbClr val="ffffcc"/>
          </a:solidFill>
          <a:ln>
            <a:noFill/>
          </a:ln>
        </p:spPr>
        <p:style>
          <a:lnRef idx="0"/>
          <a:fillRef idx="0"/>
          <a:effectRef idx="0"/>
          <a:fontRef idx="minor"/>
        </p:style>
        <p:txBody>
          <a:bodyPr wrap="none" lIns="90000" rIns="90000" tIns="45000" bIns="45000"/>
          <a:p>
            <a:pPr>
              <a:lnSpc>
                <a:spcPct val="100000"/>
              </a:lnSpc>
            </a:pPr>
            <a:r>
              <a:rPr b="1" lang="en-US" strike="noStrike">
                <a:solidFill>
                  <a:srgbClr val="000000"/>
                </a:solidFill>
                <a:latin typeface="Calibri"/>
              </a:rPr>
              <a:t>Updated CMAQ</a:t>
            </a:r>
            <a:endParaRPr/>
          </a:p>
        </p:txBody>
      </p:sp>
      <p:sp>
        <p:nvSpPr>
          <p:cNvPr id="461" name="CustomShape 7"/>
          <p:cNvSpPr/>
          <p:nvPr/>
        </p:nvSpPr>
        <p:spPr>
          <a:xfrm>
            <a:off x="5283720" y="1698840"/>
            <a:ext cx="3781800" cy="809280"/>
          </a:xfrm>
          <a:prstGeom prst="rect">
            <a:avLst/>
          </a:prstGeom>
          <a:noFill/>
          <a:ln>
            <a:noFill/>
          </a:ln>
        </p:spPr>
        <p:style>
          <a:lnRef idx="0"/>
          <a:fillRef idx="0"/>
          <a:effectRef idx="0"/>
          <a:fontRef idx="minor"/>
        </p:style>
        <p:txBody>
          <a:bodyPr lIns="90000" rIns="90000" tIns="45000" bIns="45000"/>
          <a:p>
            <a:pPr>
              <a:lnSpc>
                <a:spcPct val="100000"/>
              </a:lnSpc>
            </a:pPr>
            <a:r>
              <a:rPr lang="en-US" strike="noStrike">
                <a:solidFill>
                  <a:srgbClr val="000000"/>
                </a:solidFill>
                <a:latin typeface="Arial"/>
              </a:rPr>
              <a:t>Updated CMAQ V5.0.2 showed a great  improvement over operational for August 18, 2016 case.</a:t>
            </a:r>
            <a:endParaRPr/>
          </a:p>
          <a:p>
            <a:pPr>
              <a:lnSpc>
                <a:spcPct val="100000"/>
              </a:lnSpc>
            </a:pPr>
            <a:endParaRPr/>
          </a:p>
          <a:p>
            <a:pPr>
              <a:lnSpc>
                <a:spcPct val="100000"/>
              </a:lnSpc>
            </a:pPr>
            <a:endParaRPr/>
          </a:p>
        </p:txBody>
      </p:sp>
      <p:pic>
        <p:nvPicPr>
          <p:cNvPr id="462" name="Picture 2" descr=""/>
          <p:cNvPicPr/>
          <p:nvPr/>
        </p:nvPicPr>
        <p:blipFill>
          <a:blip r:embed="rId2"/>
          <a:stretch/>
        </p:blipFill>
        <p:spPr>
          <a:xfrm>
            <a:off x="5121720" y="3030480"/>
            <a:ext cx="3642840" cy="2814840"/>
          </a:xfrm>
          <a:prstGeom prst="rect">
            <a:avLst/>
          </a:prstGeom>
          <a:ln>
            <a:noFill/>
          </a:ln>
        </p:spPr>
      </p:pic>
      <p:sp>
        <p:nvSpPr>
          <p:cNvPr id="463" name="CustomShape 8"/>
          <p:cNvSpPr/>
          <p:nvPr/>
        </p:nvSpPr>
        <p:spPr>
          <a:xfrm>
            <a:off x="211680" y="4943880"/>
            <a:ext cx="525960" cy="212040"/>
          </a:xfrm>
          <a:prstGeom prst="rect">
            <a:avLst/>
          </a:prstGeom>
          <a:noFill/>
          <a:ln>
            <a:noFill/>
          </a:ln>
        </p:spPr>
        <p:style>
          <a:lnRef idx="0"/>
          <a:fillRef idx="0"/>
          <a:effectRef idx="0"/>
          <a:fontRef idx="minor"/>
        </p:style>
        <p:txBody>
          <a:bodyPr lIns="90000" rIns="90000" tIns="45000" bIns="45000"/>
          <a:p>
            <a:pPr>
              <a:lnSpc>
                <a:spcPct val="100000"/>
              </a:lnSpc>
            </a:pPr>
            <a:r>
              <a:rPr b="1" lang="en-US" sz="800" strike="noStrike">
                <a:solidFill>
                  <a:srgbClr val="000000"/>
                </a:solidFill>
                <a:latin typeface="Arial Black"/>
              </a:rPr>
              <a:t>ppb</a:t>
            </a:r>
            <a:endParaRPr/>
          </a:p>
        </p:txBody>
      </p:sp>
      <p:sp>
        <p:nvSpPr>
          <p:cNvPr id="464" name="CustomShape 9"/>
          <p:cNvSpPr/>
          <p:nvPr/>
        </p:nvSpPr>
        <p:spPr>
          <a:xfrm>
            <a:off x="5608080" y="5973480"/>
            <a:ext cx="1724040" cy="516600"/>
          </a:xfrm>
          <a:prstGeom prst="rect">
            <a:avLst/>
          </a:prstGeom>
          <a:noFill/>
          <a:ln>
            <a:noFill/>
          </a:ln>
        </p:spPr>
        <p:style>
          <a:lnRef idx="0"/>
          <a:fillRef idx="0"/>
          <a:effectRef idx="0"/>
          <a:fontRef idx="minor"/>
        </p:style>
        <p:txBody>
          <a:bodyPr lIns="90000" rIns="90000" tIns="45000" bIns="45000"/>
          <a:p>
            <a:pPr>
              <a:lnSpc>
                <a:spcPct val="100000"/>
              </a:lnSpc>
            </a:pPr>
            <a:r>
              <a:rPr b="1" lang="en-US" sz="1400" strike="noStrike">
                <a:solidFill>
                  <a:srgbClr val="3333ff"/>
                </a:solidFill>
                <a:latin typeface="Arial"/>
              </a:rPr>
              <a:t>____ Operational</a:t>
            </a:r>
            <a:endParaRPr/>
          </a:p>
          <a:p>
            <a:pPr>
              <a:lnSpc>
                <a:spcPct val="100000"/>
              </a:lnSpc>
            </a:pPr>
            <a:r>
              <a:rPr b="1" lang="en-US" sz="1400" strike="noStrike">
                <a:solidFill>
                  <a:srgbClr val="66ff33"/>
                </a:solidFill>
                <a:latin typeface="Arial"/>
              </a:rPr>
              <a:t>____ Updated</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5" name="TextShape 1"/>
          <p:cNvSpPr txBox="1"/>
          <p:nvPr/>
        </p:nvSpPr>
        <p:spPr>
          <a:xfrm>
            <a:off x="914400" y="203760"/>
            <a:ext cx="7543440" cy="533160"/>
          </a:xfrm>
          <a:prstGeom prst="rect">
            <a:avLst/>
          </a:prstGeom>
          <a:noFill/>
          <a:ln>
            <a:noFill/>
          </a:ln>
        </p:spPr>
        <p:txBody>
          <a:bodyPr/>
          <a:p>
            <a:pPr algn="ctr">
              <a:lnSpc>
                <a:spcPct val="85000"/>
              </a:lnSpc>
            </a:pPr>
            <a:r>
              <a:rPr b="1" lang="en-US" sz="3200" strike="noStrike">
                <a:solidFill>
                  <a:srgbClr val="000000"/>
                </a:solidFill>
                <a:latin typeface="Arial"/>
              </a:rPr>
              <a:t>Statistical performance for Ozone</a:t>
            </a:r>
            <a:r>
              <a:rPr b="1" lang="en-US" sz="3200" strike="noStrike">
                <a:solidFill>
                  <a:srgbClr val="000000"/>
                </a:solidFill>
                <a:latin typeface="Arial"/>
              </a:rPr>
              <a:t>
</a:t>
            </a:r>
            <a:r>
              <a:rPr b="1" lang="en-US" sz="2400" strike="noStrike">
                <a:solidFill>
                  <a:srgbClr val="000000"/>
                </a:solidFill>
                <a:latin typeface="Arial"/>
              </a:rPr>
              <a:t>(Aug 2016)</a:t>
            </a:r>
            <a:endParaRPr/>
          </a:p>
        </p:txBody>
      </p:sp>
      <p:sp>
        <p:nvSpPr>
          <p:cNvPr id="466" name="TextShape 2"/>
          <p:cNvSpPr txBox="1"/>
          <p:nvPr/>
        </p:nvSpPr>
        <p:spPr>
          <a:xfrm>
            <a:off x="457200" y="1523880"/>
            <a:ext cx="8305560" cy="4647960"/>
          </a:xfrm>
          <a:prstGeom prst="rect">
            <a:avLst/>
          </a:prstGeom>
          <a:noFill/>
          <a:ln>
            <a:noFill/>
          </a:ln>
        </p:spPr>
        <p:txBody>
          <a:bodyPr/>
          <a:p>
            <a:endParaRPr/>
          </a:p>
        </p:txBody>
      </p:sp>
      <p:sp>
        <p:nvSpPr>
          <p:cNvPr id="467" name="TextShape 3"/>
          <p:cNvSpPr txBox="1"/>
          <p:nvPr/>
        </p:nvSpPr>
        <p:spPr>
          <a:xfrm>
            <a:off x="8686800" y="6613560"/>
            <a:ext cx="456840" cy="244080"/>
          </a:xfrm>
          <a:prstGeom prst="rect">
            <a:avLst/>
          </a:prstGeom>
          <a:noFill/>
          <a:ln>
            <a:noFill/>
          </a:ln>
        </p:spPr>
        <p:txBody>
          <a:bodyPr/>
          <a:p>
            <a:pPr algn="r">
              <a:lnSpc>
                <a:spcPct val="100000"/>
              </a:lnSpc>
            </a:pPr>
            <a:fld id="{E896981A-4254-4A93-A5AA-5CB4BE00BBE3}" type="slidenum">
              <a:rPr lang="en-US" sz="1400" strike="noStrike">
                <a:solidFill>
                  <a:srgbClr val="000000"/>
                </a:solidFill>
                <a:latin typeface="Times New Roman"/>
              </a:rPr>
              <a:t>&lt;number&gt;</a:t>
            </a:fld>
            <a:endParaRPr/>
          </a:p>
        </p:txBody>
      </p:sp>
      <p:pic>
        <p:nvPicPr>
          <p:cNvPr id="468" name="Picture 2" descr=""/>
          <p:cNvPicPr/>
          <p:nvPr/>
        </p:nvPicPr>
        <p:blipFill>
          <a:blip r:embed="rId1"/>
          <a:stretch/>
        </p:blipFill>
        <p:spPr>
          <a:xfrm>
            <a:off x="4969800" y="1675080"/>
            <a:ext cx="3348000" cy="2406600"/>
          </a:xfrm>
          <a:prstGeom prst="rect">
            <a:avLst/>
          </a:prstGeom>
          <a:ln w="9360">
            <a:noFill/>
          </a:ln>
        </p:spPr>
      </p:pic>
      <p:pic>
        <p:nvPicPr>
          <p:cNvPr id="469" name="Picture 4" descr=""/>
          <p:cNvPicPr/>
          <p:nvPr/>
        </p:nvPicPr>
        <p:blipFill>
          <a:blip r:embed="rId2"/>
          <a:stretch/>
        </p:blipFill>
        <p:spPr>
          <a:xfrm>
            <a:off x="715680" y="1661040"/>
            <a:ext cx="3243600" cy="2413800"/>
          </a:xfrm>
          <a:prstGeom prst="rect">
            <a:avLst/>
          </a:prstGeom>
          <a:ln>
            <a:noFill/>
          </a:ln>
        </p:spPr>
      </p:pic>
      <p:sp>
        <p:nvSpPr>
          <p:cNvPr id="470" name="CustomShape 4"/>
          <p:cNvSpPr/>
          <p:nvPr/>
        </p:nvSpPr>
        <p:spPr>
          <a:xfrm>
            <a:off x="6144840" y="1213560"/>
            <a:ext cx="1949040" cy="333720"/>
          </a:xfrm>
          <a:prstGeom prst="rect">
            <a:avLst/>
          </a:prstGeom>
          <a:noFill/>
          <a:ln>
            <a:noFill/>
          </a:ln>
        </p:spPr>
        <p:style>
          <a:lnRef idx="0"/>
          <a:fillRef idx="0"/>
          <a:effectRef idx="0"/>
          <a:fontRef idx="minor"/>
        </p:style>
        <p:txBody>
          <a:bodyPr lIns="90000" rIns="90000" tIns="45000" bIns="45000"/>
          <a:p>
            <a:pPr>
              <a:lnSpc>
                <a:spcPct val="100000"/>
              </a:lnSpc>
            </a:pPr>
            <a:r>
              <a:rPr b="1" lang="en-US" sz="1600" strike="noStrike">
                <a:solidFill>
                  <a:srgbClr val="000000"/>
                </a:solidFill>
                <a:latin typeface="Arial"/>
              </a:rPr>
              <a:t>Eastern U.S.  </a:t>
            </a:r>
            <a:endParaRPr/>
          </a:p>
        </p:txBody>
      </p:sp>
      <p:sp>
        <p:nvSpPr>
          <p:cNvPr id="471" name="CustomShape 5"/>
          <p:cNvSpPr/>
          <p:nvPr/>
        </p:nvSpPr>
        <p:spPr>
          <a:xfrm>
            <a:off x="1495080" y="1220040"/>
            <a:ext cx="1949040" cy="333720"/>
          </a:xfrm>
          <a:prstGeom prst="rect">
            <a:avLst/>
          </a:prstGeom>
          <a:noFill/>
          <a:ln>
            <a:noFill/>
          </a:ln>
        </p:spPr>
        <p:style>
          <a:lnRef idx="0"/>
          <a:fillRef idx="0"/>
          <a:effectRef idx="0"/>
          <a:fontRef idx="minor"/>
        </p:style>
        <p:txBody>
          <a:bodyPr lIns="90000" rIns="90000" tIns="45000" bIns="45000"/>
          <a:p>
            <a:pPr>
              <a:lnSpc>
                <a:spcPct val="100000"/>
              </a:lnSpc>
            </a:pPr>
            <a:r>
              <a:rPr b="1" lang="en-US" sz="1600" strike="noStrike">
                <a:solidFill>
                  <a:srgbClr val="000000"/>
                </a:solidFill>
                <a:latin typeface="Arial"/>
              </a:rPr>
              <a:t>Western U.S.  </a:t>
            </a:r>
            <a:endParaRPr/>
          </a:p>
        </p:txBody>
      </p:sp>
      <p:sp>
        <p:nvSpPr>
          <p:cNvPr id="472" name="CustomShape 6"/>
          <p:cNvSpPr/>
          <p:nvPr/>
        </p:nvSpPr>
        <p:spPr>
          <a:xfrm>
            <a:off x="4216320" y="5438880"/>
            <a:ext cx="1202760" cy="577080"/>
          </a:xfrm>
          <a:prstGeom prst="rect">
            <a:avLst/>
          </a:prstGeom>
          <a:noFill/>
          <a:ln>
            <a:noFill/>
          </a:ln>
        </p:spPr>
        <p:style>
          <a:lnRef idx="0"/>
          <a:fillRef idx="0"/>
          <a:effectRef idx="0"/>
          <a:fontRef idx="minor"/>
        </p:style>
        <p:txBody>
          <a:bodyPr lIns="90000" rIns="90000" tIns="45000" bIns="45000"/>
          <a:p>
            <a:pPr>
              <a:lnSpc>
                <a:spcPct val="100000"/>
              </a:lnSpc>
            </a:pPr>
            <a:r>
              <a:rPr b="1" lang="en-US" sz="1600" strike="noStrike">
                <a:solidFill>
                  <a:srgbClr val="000000"/>
                </a:solidFill>
                <a:latin typeface="Arial"/>
              </a:rPr>
              <a:t>Fraction correct </a:t>
            </a:r>
            <a:endParaRPr/>
          </a:p>
        </p:txBody>
      </p:sp>
      <p:sp>
        <p:nvSpPr>
          <p:cNvPr id="473" name="CustomShape 7"/>
          <p:cNvSpPr/>
          <p:nvPr/>
        </p:nvSpPr>
        <p:spPr>
          <a:xfrm>
            <a:off x="4174920" y="2724840"/>
            <a:ext cx="753120" cy="333720"/>
          </a:xfrm>
          <a:prstGeom prst="rect">
            <a:avLst/>
          </a:prstGeom>
          <a:noFill/>
          <a:ln>
            <a:noFill/>
          </a:ln>
        </p:spPr>
        <p:style>
          <a:lnRef idx="0"/>
          <a:fillRef idx="0"/>
          <a:effectRef idx="0"/>
          <a:fontRef idx="minor"/>
        </p:style>
        <p:txBody>
          <a:bodyPr lIns="90000" rIns="90000" tIns="45000" bIns="45000"/>
          <a:p>
            <a:pPr>
              <a:lnSpc>
                <a:spcPct val="100000"/>
              </a:lnSpc>
            </a:pPr>
            <a:r>
              <a:rPr b="1" lang="en-US" sz="1600" strike="noStrike">
                <a:solidFill>
                  <a:srgbClr val="000000"/>
                </a:solidFill>
                <a:latin typeface="Arial"/>
              </a:rPr>
              <a:t>Mean</a:t>
            </a:r>
            <a:endParaRPr/>
          </a:p>
        </p:txBody>
      </p:sp>
      <p:pic>
        <p:nvPicPr>
          <p:cNvPr id="474" name="Picture 10" descr=""/>
          <p:cNvPicPr/>
          <p:nvPr/>
        </p:nvPicPr>
        <p:blipFill>
          <a:blip r:embed="rId3"/>
          <a:stretch/>
        </p:blipFill>
        <p:spPr>
          <a:xfrm>
            <a:off x="5350320" y="4256280"/>
            <a:ext cx="3060000" cy="2364480"/>
          </a:xfrm>
          <a:prstGeom prst="rect">
            <a:avLst/>
          </a:prstGeom>
          <a:ln>
            <a:noFill/>
          </a:ln>
        </p:spPr>
      </p:pic>
      <p:pic>
        <p:nvPicPr>
          <p:cNvPr id="475" name="Picture 12" descr=""/>
          <p:cNvPicPr/>
          <p:nvPr/>
        </p:nvPicPr>
        <p:blipFill>
          <a:blip r:embed="rId4"/>
          <a:stretch/>
        </p:blipFill>
        <p:spPr>
          <a:xfrm>
            <a:off x="715680" y="4192200"/>
            <a:ext cx="3225960" cy="2492640"/>
          </a:xfrm>
          <a:prstGeom prst="rect">
            <a:avLst/>
          </a:prstGeom>
          <a:ln>
            <a:noFill/>
          </a:ln>
        </p:spPr>
      </p:pic>
      <p:sp>
        <p:nvSpPr>
          <p:cNvPr id="476" name="CustomShape 8"/>
          <p:cNvSpPr/>
          <p:nvPr/>
        </p:nvSpPr>
        <p:spPr>
          <a:xfrm>
            <a:off x="3626280" y="3994920"/>
            <a:ext cx="1998000" cy="577080"/>
          </a:xfrm>
          <a:prstGeom prst="rect">
            <a:avLst/>
          </a:prstGeom>
          <a:noFill/>
          <a:ln>
            <a:noFill/>
          </a:ln>
        </p:spPr>
        <p:style>
          <a:lnRef idx="0"/>
          <a:fillRef idx="0"/>
          <a:effectRef idx="0"/>
          <a:fontRef idx="minor"/>
        </p:style>
        <p:txBody>
          <a:bodyPr lIns="90000" rIns="90000" tIns="45000" bIns="45000"/>
          <a:p>
            <a:pPr>
              <a:lnSpc>
                <a:spcPct val="100000"/>
              </a:lnSpc>
            </a:pPr>
            <a:r>
              <a:rPr b="1" lang="en-US" sz="1600" strike="noStrike">
                <a:solidFill>
                  <a:srgbClr val="3333ff"/>
                </a:solidFill>
                <a:latin typeface="Arial"/>
              </a:rPr>
              <a:t>____ Operational</a:t>
            </a:r>
            <a:endParaRPr/>
          </a:p>
          <a:p>
            <a:pPr>
              <a:lnSpc>
                <a:spcPct val="100000"/>
              </a:lnSpc>
            </a:pPr>
            <a:r>
              <a:rPr b="1" lang="en-US" sz="1600" strike="noStrike">
                <a:solidFill>
                  <a:srgbClr val="66ff33"/>
                </a:solidFill>
                <a:latin typeface="Arial"/>
              </a:rPr>
              <a:t>____ Updated</a:t>
            </a:r>
            <a:endParaRPr/>
          </a:p>
        </p:txBody>
      </p:sp>
      <p:sp>
        <p:nvSpPr>
          <p:cNvPr id="477" name="Line 9"/>
          <p:cNvSpPr/>
          <p:nvPr/>
        </p:nvSpPr>
        <p:spPr>
          <a:xfrm>
            <a:off x="0" y="1089000"/>
            <a:ext cx="9144000" cy="0"/>
          </a:xfrm>
          <a:prstGeom prst="line">
            <a:avLst/>
          </a:prstGeom>
          <a:ln w="63360">
            <a:solidFill>
              <a:srgbClr val="00c795"/>
            </a:solidFill>
            <a:round/>
          </a:ln>
        </p:spPr>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8" name="TextShape 1"/>
          <p:cNvSpPr txBox="1"/>
          <p:nvPr/>
        </p:nvSpPr>
        <p:spPr>
          <a:xfrm>
            <a:off x="935640" y="171720"/>
            <a:ext cx="7543440" cy="533160"/>
          </a:xfrm>
          <a:prstGeom prst="rect">
            <a:avLst/>
          </a:prstGeom>
          <a:noFill/>
          <a:ln>
            <a:noFill/>
          </a:ln>
        </p:spPr>
        <p:txBody>
          <a:bodyPr/>
          <a:p>
            <a:pPr algn="ctr">
              <a:lnSpc>
                <a:spcPct val="85000"/>
              </a:lnSpc>
            </a:pPr>
            <a:r>
              <a:rPr b="1" lang="en-US" sz="2800" strike="noStrike">
                <a:solidFill>
                  <a:srgbClr val="000000"/>
                </a:solidFill>
                <a:latin typeface="Arial"/>
              </a:rPr>
              <a:t>Improvements in ozone near coastal areas</a:t>
            </a:r>
            <a:r>
              <a:rPr b="1" lang="en-US" sz="2800" strike="noStrike">
                <a:solidFill>
                  <a:srgbClr val="000000"/>
                </a:solidFill>
                <a:latin typeface="Arial"/>
              </a:rPr>
              <a:t>
</a:t>
            </a:r>
            <a:r>
              <a:rPr lang="en-US" sz="2400" strike="noStrike">
                <a:solidFill>
                  <a:srgbClr val="000000"/>
                </a:solidFill>
                <a:latin typeface="Arial"/>
              </a:rPr>
              <a:t> Day 2 predictions for </a:t>
            </a:r>
            <a:r>
              <a:rPr lang="en-US" sz="2000" strike="noStrike">
                <a:solidFill>
                  <a:srgbClr val="000000"/>
                </a:solidFill>
                <a:latin typeface="Arial"/>
              </a:rPr>
              <a:t>May 17, 2017 8h Max Ozone</a:t>
            </a:r>
            <a:endParaRPr/>
          </a:p>
        </p:txBody>
      </p:sp>
      <p:sp>
        <p:nvSpPr>
          <p:cNvPr id="479" name="TextShape 2"/>
          <p:cNvSpPr txBox="1"/>
          <p:nvPr/>
        </p:nvSpPr>
        <p:spPr>
          <a:xfrm>
            <a:off x="457200" y="1523880"/>
            <a:ext cx="8305560" cy="4647960"/>
          </a:xfrm>
          <a:prstGeom prst="rect">
            <a:avLst/>
          </a:prstGeom>
          <a:noFill/>
          <a:ln>
            <a:noFill/>
          </a:ln>
        </p:spPr>
        <p:txBody>
          <a:bodyPr/>
          <a:p>
            <a:endParaRPr/>
          </a:p>
        </p:txBody>
      </p:sp>
      <p:sp>
        <p:nvSpPr>
          <p:cNvPr id="480" name="TextShape 3"/>
          <p:cNvSpPr txBox="1"/>
          <p:nvPr/>
        </p:nvSpPr>
        <p:spPr>
          <a:xfrm>
            <a:off x="8686800" y="6613560"/>
            <a:ext cx="456840" cy="244080"/>
          </a:xfrm>
          <a:prstGeom prst="rect">
            <a:avLst/>
          </a:prstGeom>
          <a:noFill/>
          <a:ln>
            <a:noFill/>
          </a:ln>
        </p:spPr>
        <p:txBody>
          <a:bodyPr/>
          <a:p>
            <a:pPr algn="r">
              <a:lnSpc>
                <a:spcPct val="100000"/>
              </a:lnSpc>
            </a:pPr>
            <a:fld id="{E4A2DA94-5331-4AE0-959A-B10D6DAB3580}" type="slidenum">
              <a:rPr lang="en-US" sz="1400" strike="noStrike">
                <a:solidFill>
                  <a:srgbClr val="000000"/>
                </a:solidFill>
                <a:latin typeface="Times New Roman"/>
              </a:rPr>
              <a:t>&lt;number&gt;</a:t>
            </a:fld>
            <a:endParaRPr/>
          </a:p>
        </p:txBody>
      </p:sp>
      <p:pic>
        <p:nvPicPr>
          <p:cNvPr id="481" name="Picture 6" descr=""/>
          <p:cNvPicPr/>
          <p:nvPr/>
        </p:nvPicPr>
        <p:blipFill>
          <a:blip r:embed="rId1"/>
          <a:srcRect l="583125" t="0" r="579875" b="0"/>
          <a:stretch/>
        </p:blipFill>
        <p:spPr>
          <a:xfrm>
            <a:off x="5077080" y="1269360"/>
            <a:ext cx="3766320" cy="5403600"/>
          </a:xfrm>
          <a:prstGeom prst="rect">
            <a:avLst/>
          </a:prstGeom>
          <a:ln>
            <a:noFill/>
          </a:ln>
        </p:spPr>
      </p:pic>
      <p:sp>
        <p:nvSpPr>
          <p:cNvPr id="482" name="CustomShape 4"/>
          <p:cNvSpPr/>
          <p:nvPr/>
        </p:nvSpPr>
        <p:spPr>
          <a:xfrm rot="2790000">
            <a:off x="7458480" y="2042640"/>
            <a:ext cx="556920" cy="744840"/>
          </a:xfrm>
          <a:prstGeom prst="ellipse">
            <a:avLst/>
          </a:prstGeom>
          <a:noFill/>
          <a:ln>
            <a:solidFill>
              <a:srgbClr val="ffffff"/>
            </a:solidFill>
            <a:round/>
          </a:ln>
        </p:spPr>
        <p:style>
          <a:lnRef idx="2">
            <a:schemeClr val="accent1">
              <a:shade val="50000"/>
            </a:schemeClr>
          </a:lnRef>
          <a:fillRef idx="1">
            <a:schemeClr val="accent1"/>
          </a:fillRef>
          <a:effectRef idx="0">
            <a:schemeClr val="accent1"/>
          </a:effectRef>
          <a:fontRef idx="minor"/>
        </p:style>
      </p:sp>
      <p:pic>
        <p:nvPicPr>
          <p:cNvPr id="483" name="Picture 2" descr=""/>
          <p:cNvPicPr/>
          <p:nvPr/>
        </p:nvPicPr>
        <p:blipFill>
          <a:blip r:embed="rId2"/>
          <a:srcRect l="466500" t="0" r="498875" b="0"/>
          <a:stretch/>
        </p:blipFill>
        <p:spPr>
          <a:xfrm>
            <a:off x="901800" y="1446840"/>
            <a:ext cx="3486240" cy="5226480"/>
          </a:xfrm>
          <a:prstGeom prst="rect">
            <a:avLst/>
          </a:prstGeom>
          <a:ln>
            <a:noFill/>
          </a:ln>
        </p:spPr>
      </p:pic>
      <p:sp>
        <p:nvSpPr>
          <p:cNvPr id="484" name="CustomShape 5"/>
          <p:cNvSpPr/>
          <p:nvPr/>
        </p:nvSpPr>
        <p:spPr>
          <a:xfrm>
            <a:off x="4722480" y="1262160"/>
            <a:ext cx="1878480" cy="913320"/>
          </a:xfrm>
          <a:prstGeom prst="rect">
            <a:avLst/>
          </a:prstGeom>
          <a:solidFill>
            <a:srgbClr val="ffff00"/>
          </a:solidFill>
          <a:ln>
            <a:solidFill>
              <a:schemeClr val="tx1"/>
            </a:solidFill>
          </a:ln>
        </p:spPr>
        <p:style>
          <a:lnRef idx="0"/>
          <a:fillRef idx="0"/>
          <a:effectRef idx="0"/>
          <a:fontRef idx="minor"/>
        </p:style>
        <p:txBody>
          <a:bodyPr lIns="90000" rIns="90000" tIns="45000" bIns="45000"/>
          <a:p>
            <a:pPr>
              <a:lnSpc>
                <a:spcPct val="100000"/>
              </a:lnSpc>
              <a:buFont typeface="Arial"/>
              <a:buChar char="•"/>
            </a:pPr>
            <a:r>
              <a:rPr lang="en-US" strike="noStrike">
                <a:solidFill>
                  <a:srgbClr val="000000"/>
                </a:solidFill>
                <a:latin typeface="Calibri"/>
              </a:rPr>
              <a:t>More ozone formation in parallel run</a:t>
            </a:r>
            <a:endParaRPr/>
          </a:p>
        </p:txBody>
      </p:sp>
      <p:sp>
        <p:nvSpPr>
          <p:cNvPr id="485" name="CustomShape 6"/>
          <p:cNvSpPr/>
          <p:nvPr/>
        </p:nvSpPr>
        <p:spPr>
          <a:xfrm>
            <a:off x="4109400" y="5805000"/>
            <a:ext cx="1308960" cy="364680"/>
          </a:xfrm>
          <a:prstGeom prst="rect">
            <a:avLst/>
          </a:prstGeom>
          <a:solidFill>
            <a:srgbClr val="ffffff"/>
          </a:solidFill>
          <a:ln>
            <a:solidFill>
              <a:schemeClr val="tx1"/>
            </a:solidFill>
          </a:ln>
        </p:spPr>
        <p:style>
          <a:lnRef idx="0"/>
          <a:fillRef idx="0"/>
          <a:effectRef idx="0"/>
          <a:fontRef idx="minor"/>
        </p:style>
        <p:txBody>
          <a:bodyPr wrap="none" lIns="90000" rIns="90000" tIns="45000" bIns="45000"/>
          <a:p>
            <a:pPr>
              <a:lnSpc>
                <a:spcPct val="100000"/>
              </a:lnSpc>
            </a:pPr>
            <a:r>
              <a:rPr b="1" lang="en-US" strike="noStrike">
                <a:solidFill>
                  <a:srgbClr val="000000"/>
                </a:solidFill>
                <a:latin typeface="Calibri"/>
              </a:rPr>
              <a:t>Operational</a:t>
            </a:r>
            <a:endParaRPr/>
          </a:p>
        </p:txBody>
      </p:sp>
      <p:pic>
        <p:nvPicPr>
          <p:cNvPr id="486" name="Picture 3" descr=""/>
          <p:cNvPicPr/>
          <p:nvPr/>
        </p:nvPicPr>
        <p:blipFill>
          <a:blip r:embed="rId3"/>
          <a:srcRect l="0" t="23023" r="87030" b="30908"/>
          <a:stretch/>
        </p:blipFill>
        <p:spPr>
          <a:xfrm>
            <a:off x="188280" y="2185560"/>
            <a:ext cx="502920" cy="2386080"/>
          </a:xfrm>
          <a:prstGeom prst="rect">
            <a:avLst/>
          </a:prstGeom>
          <a:ln>
            <a:noFill/>
          </a:ln>
        </p:spPr>
      </p:pic>
      <p:sp>
        <p:nvSpPr>
          <p:cNvPr id="487" name="CustomShape 7"/>
          <p:cNvSpPr/>
          <p:nvPr/>
        </p:nvSpPr>
        <p:spPr>
          <a:xfrm>
            <a:off x="4270680" y="3187080"/>
            <a:ext cx="1002600" cy="364680"/>
          </a:xfrm>
          <a:prstGeom prst="rect">
            <a:avLst/>
          </a:prstGeom>
          <a:solidFill>
            <a:srgbClr val="ffffff"/>
          </a:solidFill>
          <a:ln>
            <a:solidFill>
              <a:schemeClr val="tx1"/>
            </a:solidFill>
          </a:ln>
        </p:spPr>
        <p:style>
          <a:lnRef idx="0"/>
          <a:fillRef idx="0"/>
          <a:effectRef idx="0"/>
          <a:fontRef idx="minor"/>
        </p:style>
        <p:txBody>
          <a:bodyPr wrap="none" lIns="90000" rIns="90000" tIns="45000" bIns="45000"/>
          <a:p>
            <a:pPr>
              <a:lnSpc>
                <a:spcPct val="100000"/>
              </a:lnSpc>
            </a:pPr>
            <a:r>
              <a:rPr b="1" lang="en-US" strike="noStrike">
                <a:solidFill>
                  <a:srgbClr val="000000"/>
                </a:solidFill>
                <a:latin typeface="Calibri"/>
              </a:rPr>
              <a:t>Updated</a:t>
            </a:r>
            <a:endParaRPr/>
          </a:p>
        </p:txBody>
      </p:sp>
      <p:sp>
        <p:nvSpPr>
          <p:cNvPr id="488" name="CustomShape 8"/>
          <p:cNvSpPr/>
          <p:nvPr/>
        </p:nvSpPr>
        <p:spPr>
          <a:xfrm>
            <a:off x="6601320" y="2056320"/>
            <a:ext cx="737640" cy="328680"/>
          </a:xfrm>
          <a:prstGeom prst="straightConnector1">
            <a:avLst/>
          </a:prstGeom>
          <a:noFill/>
          <a:ln w="28440">
            <a:solidFill>
              <a:srgbClr val="3333ff"/>
            </a:solidFill>
            <a:round/>
            <a:tailEnd len="med" type="arrow" w="med"/>
          </a:ln>
        </p:spPr>
        <p:style>
          <a:lnRef idx="1">
            <a:schemeClr val="accent1"/>
          </a:lnRef>
          <a:fillRef idx="0">
            <a:schemeClr val="accent1"/>
          </a:fillRef>
          <a:effectRef idx="0">
            <a:schemeClr val="accent1"/>
          </a:effectRef>
          <a:fontRef idx="minor"/>
        </p:style>
      </p:sp>
      <p:sp>
        <p:nvSpPr>
          <p:cNvPr id="489" name="CustomShape 9"/>
          <p:cNvSpPr/>
          <p:nvPr/>
        </p:nvSpPr>
        <p:spPr>
          <a:xfrm>
            <a:off x="141480" y="4451400"/>
            <a:ext cx="525960" cy="212040"/>
          </a:xfrm>
          <a:prstGeom prst="rect">
            <a:avLst/>
          </a:prstGeom>
          <a:noFill/>
          <a:ln>
            <a:noFill/>
          </a:ln>
        </p:spPr>
        <p:style>
          <a:lnRef idx="0"/>
          <a:fillRef idx="0"/>
          <a:effectRef idx="0"/>
          <a:fontRef idx="minor"/>
        </p:style>
        <p:txBody>
          <a:bodyPr lIns="90000" rIns="90000" tIns="45000" bIns="45000"/>
          <a:p>
            <a:pPr>
              <a:lnSpc>
                <a:spcPct val="100000"/>
              </a:lnSpc>
            </a:pPr>
            <a:r>
              <a:rPr b="1" lang="en-US" sz="800" strike="noStrike">
                <a:solidFill>
                  <a:srgbClr val="000000"/>
                </a:solidFill>
                <a:latin typeface="Arial Black"/>
              </a:rPr>
              <a:t>ppb</a:t>
            </a:r>
            <a:endParaRPr/>
          </a:p>
        </p:txBody>
      </p:sp>
      <p:sp>
        <p:nvSpPr>
          <p:cNvPr id="490" name="Line 10"/>
          <p:cNvSpPr/>
          <p:nvPr/>
        </p:nvSpPr>
        <p:spPr>
          <a:xfrm>
            <a:off x="0" y="1046520"/>
            <a:ext cx="9144000" cy="0"/>
          </a:xfrm>
          <a:prstGeom prst="line">
            <a:avLst/>
          </a:prstGeom>
          <a:ln w="63360">
            <a:solidFill>
              <a:srgbClr val="00c795"/>
            </a:solidFill>
            <a:round/>
          </a:ln>
        </p:spPr>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1" name="TextShape 1"/>
          <p:cNvSpPr txBox="1"/>
          <p:nvPr/>
        </p:nvSpPr>
        <p:spPr>
          <a:xfrm>
            <a:off x="914400" y="257040"/>
            <a:ext cx="7543440" cy="533160"/>
          </a:xfrm>
          <a:prstGeom prst="rect">
            <a:avLst/>
          </a:prstGeom>
          <a:noFill/>
          <a:ln>
            <a:noFill/>
          </a:ln>
        </p:spPr>
        <p:txBody>
          <a:bodyPr/>
          <a:p>
            <a:pPr algn="ctr">
              <a:lnSpc>
                <a:spcPct val="85000"/>
              </a:lnSpc>
            </a:pPr>
            <a:r>
              <a:rPr b="1" lang="en-US" sz="3200" strike="noStrike">
                <a:solidFill>
                  <a:srgbClr val="000000"/>
                </a:solidFill>
                <a:latin typeface="Arial"/>
              </a:rPr>
              <a:t>Testing with Forecaster Feedback</a:t>
            </a:r>
            <a:endParaRPr/>
          </a:p>
        </p:txBody>
      </p:sp>
      <p:sp>
        <p:nvSpPr>
          <p:cNvPr id="492" name="TextShape 2"/>
          <p:cNvSpPr txBox="1"/>
          <p:nvPr/>
        </p:nvSpPr>
        <p:spPr>
          <a:xfrm>
            <a:off x="286560" y="1714680"/>
            <a:ext cx="8505000" cy="4576680"/>
          </a:xfrm>
          <a:prstGeom prst="rect">
            <a:avLst/>
          </a:prstGeom>
          <a:noFill/>
          <a:ln>
            <a:noFill/>
          </a:ln>
        </p:spPr>
        <p:txBody>
          <a:bodyPr/>
          <a:p>
            <a:pPr>
              <a:lnSpc>
                <a:spcPct val="100000"/>
              </a:lnSpc>
              <a:buFont typeface="Arial"/>
              <a:buChar char="•"/>
            </a:pPr>
            <a:r>
              <a:rPr lang="en-US" sz="2400" strike="noStrike">
                <a:solidFill>
                  <a:srgbClr val="000000"/>
                </a:solidFill>
                <a:latin typeface="Arial"/>
              </a:rPr>
              <a:t>Initial forecaster feedback was collected during the AQ forecasters focus group workshop in September 2016. Based on this feedback additional emissions configurations were tested and the final configuration was presented to the forecasters in January 2017. </a:t>
            </a:r>
            <a:endParaRPr/>
          </a:p>
          <a:p>
            <a:pPr>
              <a:lnSpc>
                <a:spcPct val="100000"/>
              </a:lnSpc>
              <a:buFont typeface="Arial"/>
              <a:buChar char="•"/>
            </a:pPr>
            <a:r>
              <a:rPr lang="en-US" sz="2400" strike="noStrike">
                <a:solidFill>
                  <a:srgbClr val="000000"/>
                </a:solidFill>
                <a:latin typeface="Arial"/>
              </a:rPr>
              <a:t>Frozen model version predictions were provided by EMC retrospectively for August 2016, in real time since March 21, 2017 and continued by NCO since May 2, 2017 for 30-day parallel testing.</a:t>
            </a:r>
            <a:endParaRPr/>
          </a:p>
          <a:p>
            <a:pPr>
              <a:lnSpc>
                <a:spcPct val="100000"/>
              </a:lnSpc>
              <a:buFont typeface="Arial"/>
              <a:buChar char="•"/>
            </a:pPr>
            <a:r>
              <a:rPr lang="en-US" sz="2400" strike="noStrike">
                <a:solidFill>
                  <a:srgbClr val="000000"/>
                </a:solidFill>
                <a:latin typeface="Arial"/>
              </a:rPr>
              <a:t>EMC provides parallel prediction maps and predicted values at monitor sites in text form to air quality forecasters. </a:t>
            </a:r>
            <a:endParaRPr/>
          </a:p>
          <a:p>
            <a:pPr>
              <a:lnSpc>
                <a:spcPct val="100000"/>
              </a:lnSpc>
            </a:pPr>
            <a:endParaRPr/>
          </a:p>
          <a:p>
            <a:pPr>
              <a:lnSpc>
                <a:spcPct val="85000"/>
              </a:lnSpc>
            </a:pPr>
            <a:endParaRPr/>
          </a:p>
        </p:txBody>
      </p:sp>
      <p:sp>
        <p:nvSpPr>
          <p:cNvPr id="493" name="TextShape 3"/>
          <p:cNvSpPr txBox="1"/>
          <p:nvPr/>
        </p:nvSpPr>
        <p:spPr>
          <a:xfrm>
            <a:off x="8686800" y="6613560"/>
            <a:ext cx="456840" cy="244080"/>
          </a:xfrm>
          <a:prstGeom prst="rect">
            <a:avLst/>
          </a:prstGeom>
          <a:noFill/>
          <a:ln>
            <a:noFill/>
          </a:ln>
        </p:spPr>
        <p:txBody>
          <a:bodyPr/>
          <a:p>
            <a:pPr algn="r">
              <a:lnSpc>
                <a:spcPct val="100000"/>
              </a:lnSpc>
            </a:pPr>
            <a:fld id="{82F2E156-B084-4B61-8E14-D683C10FD5E2}" type="slidenum">
              <a:rPr lang="en-US" sz="1400" strike="noStrike">
                <a:solidFill>
                  <a:srgbClr val="000000"/>
                </a:solidFill>
                <a:latin typeface="Times New Roman"/>
              </a:rPr>
              <a:t>&lt;number&gt;</a:t>
            </a:fld>
            <a:endParaRPr/>
          </a:p>
        </p:txBody>
      </p:sp>
      <p:sp>
        <p:nvSpPr>
          <p:cNvPr id="494" name="Line 4"/>
          <p:cNvSpPr/>
          <p:nvPr/>
        </p:nvSpPr>
        <p:spPr>
          <a:xfrm>
            <a:off x="0" y="1046520"/>
            <a:ext cx="9144000" cy="0"/>
          </a:xfrm>
          <a:prstGeom prst="line">
            <a:avLst/>
          </a:prstGeom>
          <a:ln w="63360">
            <a:solidFill>
              <a:srgbClr val="00c795"/>
            </a:solidFill>
            <a:round/>
          </a:ln>
        </p:spPr>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5" name="TextShape 1"/>
          <p:cNvSpPr txBox="1"/>
          <p:nvPr/>
        </p:nvSpPr>
        <p:spPr>
          <a:xfrm>
            <a:off x="768240" y="185760"/>
            <a:ext cx="7543440" cy="533160"/>
          </a:xfrm>
          <a:prstGeom prst="rect">
            <a:avLst/>
          </a:prstGeom>
          <a:noFill/>
          <a:ln>
            <a:noFill/>
          </a:ln>
        </p:spPr>
        <p:txBody>
          <a:bodyPr/>
          <a:p>
            <a:pPr algn="ctr">
              <a:lnSpc>
                <a:spcPct val="85000"/>
              </a:lnSpc>
            </a:pPr>
            <a:r>
              <a:rPr b="1" lang="en-US" sz="3200" strike="noStrike">
                <a:solidFill>
                  <a:srgbClr val="000000"/>
                </a:solidFill>
                <a:latin typeface="Arial"/>
              </a:rPr>
              <a:t>Summary of Forecaster Feedback</a:t>
            </a:r>
            <a:endParaRPr/>
          </a:p>
        </p:txBody>
      </p:sp>
      <p:sp>
        <p:nvSpPr>
          <p:cNvPr id="496" name="TextShape 2"/>
          <p:cNvSpPr txBox="1"/>
          <p:nvPr/>
        </p:nvSpPr>
        <p:spPr>
          <a:xfrm>
            <a:off x="8686800" y="6613560"/>
            <a:ext cx="456840" cy="244080"/>
          </a:xfrm>
          <a:prstGeom prst="rect">
            <a:avLst/>
          </a:prstGeom>
          <a:noFill/>
          <a:ln>
            <a:noFill/>
          </a:ln>
        </p:spPr>
        <p:txBody>
          <a:bodyPr/>
          <a:p>
            <a:pPr algn="r">
              <a:lnSpc>
                <a:spcPct val="100000"/>
              </a:lnSpc>
            </a:pPr>
            <a:fld id="{E444AF2B-3595-487D-A8D0-509099FB77F0}" type="slidenum">
              <a:rPr lang="en-US" sz="1400" strike="noStrike">
                <a:solidFill>
                  <a:srgbClr val="000000"/>
                </a:solidFill>
                <a:latin typeface="Times New Roman"/>
              </a:rPr>
              <a:t>&lt;number&gt;</a:t>
            </a:fld>
            <a:endParaRPr/>
          </a:p>
        </p:txBody>
      </p:sp>
      <p:sp>
        <p:nvSpPr>
          <p:cNvPr id="497" name="CustomShape 3"/>
          <p:cNvSpPr/>
          <p:nvPr/>
        </p:nvSpPr>
        <p:spPr>
          <a:xfrm>
            <a:off x="363600" y="1035360"/>
            <a:ext cx="8229240" cy="5395320"/>
          </a:xfrm>
          <a:prstGeom prst="rect">
            <a:avLst/>
          </a:prstGeom>
          <a:noFill/>
          <a:ln w="9360">
            <a:noFill/>
          </a:ln>
        </p:spPr>
        <p:style>
          <a:lnRef idx="0"/>
          <a:fillRef idx="0"/>
          <a:effectRef idx="0"/>
          <a:fontRef idx="minor"/>
        </p:style>
        <p:txBody>
          <a:bodyPr/>
          <a:p>
            <a:pPr>
              <a:lnSpc>
                <a:spcPct val="110000"/>
              </a:lnSpc>
            </a:pPr>
            <a:r>
              <a:rPr lang="en-US" sz="2400" strike="noStrike">
                <a:solidFill>
                  <a:srgbClr val="000000"/>
                </a:solidFill>
                <a:latin typeface="Arial"/>
              </a:rPr>
              <a:t>Received recommendation to </a:t>
            </a:r>
            <a:r>
              <a:rPr lang="en-US" sz="2400" strike="noStrike" u="sng">
                <a:solidFill>
                  <a:srgbClr val="000000"/>
                </a:solidFill>
                <a:latin typeface="Arial"/>
              </a:rPr>
              <a:t>implement as proposed</a:t>
            </a:r>
            <a:r>
              <a:rPr lang="en-US" sz="2400" strike="noStrike">
                <a:solidFill>
                  <a:srgbClr val="000000"/>
                </a:solidFill>
                <a:latin typeface="Arial"/>
              </a:rPr>
              <a:t> from AQ forecasters from </a:t>
            </a:r>
            <a:endParaRPr/>
          </a:p>
          <a:p>
            <a:pPr>
              <a:lnSpc>
                <a:spcPct val="110000"/>
              </a:lnSpc>
              <a:buFont typeface="Arial"/>
              <a:buChar char="•"/>
            </a:pPr>
            <a:r>
              <a:rPr lang="en-US" sz="2400" strike="noStrike">
                <a:solidFill>
                  <a:srgbClr val="000000"/>
                </a:solidFill>
                <a:latin typeface="Arial"/>
              </a:rPr>
              <a:t>Maine, </a:t>
            </a:r>
            <a:endParaRPr/>
          </a:p>
          <a:p>
            <a:pPr>
              <a:lnSpc>
                <a:spcPct val="110000"/>
              </a:lnSpc>
              <a:buFont typeface="Arial"/>
              <a:buChar char="•"/>
            </a:pPr>
            <a:r>
              <a:rPr lang="en-US" sz="2400" strike="noStrike">
                <a:solidFill>
                  <a:srgbClr val="000000"/>
                </a:solidFill>
                <a:latin typeface="Arial"/>
              </a:rPr>
              <a:t>Pennsylvania, </a:t>
            </a:r>
            <a:endParaRPr/>
          </a:p>
          <a:p>
            <a:pPr>
              <a:lnSpc>
                <a:spcPct val="110000"/>
              </a:lnSpc>
              <a:buFont typeface="Arial"/>
              <a:buChar char="•"/>
            </a:pPr>
            <a:r>
              <a:rPr lang="en-US" sz="2400" strike="noStrike">
                <a:solidFill>
                  <a:srgbClr val="000000"/>
                </a:solidFill>
                <a:latin typeface="Arial"/>
              </a:rPr>
              <a:t>Virginia, </a:t>
            </a:r>
            <a:endParaRPr/>
          </a:p>
          <a:p>
            <a:pPr>
              <a:lnSpc>
                <a:spcPct val="110000"/>
              </a:lnSpc>
              <a:buFont typeface="Arial"/>
              <a:buChar char="•"/>
            </a:pPr>
            <a:r>
              <a:rPr lang="en-US" sz="2400" strike="noStrike">
                <a:solidFill>
                  <a:srgbClr val="000000"/>
                </a:solidFill>
                <a:latin typeface="Arial"/>
              </a:rPr>
              <a:t>Connecticut, </a:t>
            </a:r>
            <a:endParaRPr/>
          </a:p>
          <a:p>
            <a:pPr>
              <a:lnSpc>
                <a:spcPct val="110000"/>
              </a:lnSpc>
              <a:buFont typeface="Arial"/>
              <a:buChar char="•"/>
            </a:pPr>
            <a:r>
              <a:rPr lang="en-US" sz="2400" strike="noStrike">
                <a:solidFill>
                  <a:srgbClr val="000000"/>
                </a:solidFill>
                <a:latin typeface="Arial"/>
              </a:rPr>
              <a:t>North Carolina, </a:t>
            </a:r>
            <a:endParaRPr/>
          </a:p>
          <a:p>
            <a:pPr>
              <a:lnSpc>
                <a:spcPct val="110000"/>
              </a:lnSpc>
              <a:buFont typeface="Arial"/>
              <a:buChar char="•"/>
            </a:pPr>
            <a:r>
              <a:rPr lang="en-US" sz="2400" strike="noStrike">
                <a:solidFill>
                  <a:srgbClr val="000000"/>
                </a:solidFill>
                <a:latin typeface="Arial"/>
              </a:rPr>
              <a:t>Texas, </a:t>
            </a:r>
            <a:endParaRPr/>
          </a:p>
          <a:p>
            <a:pPr>
              <a:lnSpc>
                <a:spcPct val="110000"/>
              </a:lnSpc>
              <a:buFont typeface="Arial"/>
              <a:buChar char="•"/>
            </a:pPr>
            <a:r>
              <a:rPr lang="en-US" sz="2400" strike="noStrike">
                <a:solidFill>
                  <a:srgbClr val="000000"/>
                </a:solidFill>
                <a:latin typeface="Arial"/>
              </a:rPr>
              <a:t>Washington and </a:t>
            </a:r>
            <a:endParaRPr/>
          </a:p>
          <a:p>
            <a:pPr>
              <a:lnSpc>
                <a:spcPct val="110000"/>
              </a:lnSpc>
              <a:buFont typeface="Arial"/>
              <a:buChar char="•"/>
            </a:pPr>
            <a:r>
              <a:rPr lang="en-US" sz="2400" strike="noStrike">
                <a:solidFill>
                  <a:srgbClr val="000000"/>
                </a:solidFill>
                <a:latin typeface="Arial"/>
              </a:rPr>
              <a:t>Maryland. </a:t>
            </a:r>
            <a:endParaRPr/>
          </a:p>
          <a:p>
            <a:pPr>
              <a:lnSpc>
                <a:spcPct val="110000"/>
              </a:lnSpc>
            </a:pPr>
            <a:r>
              <a:rPr lang="en-US" sz="2400" strike="noStrike">
                <a:solidFill>
                  <a:srgbClr val="000000"/>
                </a:solidFill>
                <a:latin typeface="Arial"/>
              </a:rPr>
              <a:t>Additional feedback was received from Florida without a recommendation due to a limited evaluation. </a:t>
            </a:r>
            <a:endParaRPr/>
          </a:p>
          <a:p>
            <a:pPr>
              <a:lnSpc>
                <a:spcPct val="110000"/>
              </a:lnSpc>
            </a:pPr>
            <a:endParaRPr/>
          </a:p>
          <a:p>
            <a:pPr>
              <a:lnSpc>
                <a:spcPct val="110000"/>
              </a:lnSpc>
            </a:pPr>
            <a:endParaRPr/>
          </a:p>
          <a:p>
            <a:pPr>
              <a:lnSpc>
                <a:spcPct val="100000"/>
              </a:lnSpc>
            </a:pPr>
            <a:endParaRPr/>
          </a:p>
          <a:p>
            <a:pPr>
              <a:lnSpc>
                <a:spcPct val="100000"/>
              </a:lnSpc>
            </a:pPr>
            <a:endParaRPr/>
          </a:p>
          <a:p>
            <a:pPr>
              <a:lnSpc>
                <a:spcPct val="100000"/>
              </a:lnSpc>
            </a:pPr>
            <a:endParaRPr/>
          </a:p>
        </p:txBody>
      </p:sp>
      <p:sp>
        <p:nvSpPr>
          <p:cNvPr id="498" name="Line 4"/>
          <p:cNvSpPr/>
          <p:nvPr/>
        </p:nvSpPr>
        <p:spPr>
          <a:xfrm>
            <a:off x="0" y="961560"/>
            <a:ext cx="9144000" cy="0"/>
          </a:xfrm>
          <a:prstGeom prst="line">
            <a:avLst/>
          </a:prstGeom>
          <a:ln w="63360">
            <a:solidFill>
              <a:srgbClr val="00c795"/>
            </a:solidFill>
            <a:round/>
          </a:ln>
        </p:spPr>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9" name="TextShape 1"/>
          <p:cNvSpPr txBox="1"/>
          <p:nvPr/>
        </p:nvSpPr>
        <p:spPr>
          <a:xfrm>
            <a:off x="831960" y="167760"/>
            <a:ext cx="7543440" cy="533160"/>
          </a:xfrm>
          <a:prstGeom prst="rect">
            <a:avLst/>
          </a:prstGeom>
          <a:noFill/>
          <a:ln>
            <a:noFill/>
          </a:ln>
        </p:spPr>
        <p:txBody>
          <a:bodyPr/>
          <a:p>
            <a:pPr algn="ctr">
              <a:lnSpc>
                <a:spcPct val="85000"/>
              </a:lnSpc>
            </a:pPr>
            <a:r>
              <a:rPr b="1" lang="en-US" sz="3200" strike="noStrike">
                <a:solidFill>
                  <a:srgbClr val="000000"/>
                </a:solidFill>
                <a:latin typeface="Arial"/>
              </a:rPr>
              <a:t>Ozone Feedback: Connecticut</a:t>
            </a:r>
            <a:endParaRPr/>
          </a:p>
        </p:txBody>
      </p:sp>
      <p:sp>
        <p:nvSpPr>
          <p:cNvPr id="500" name="TextShape 2"/>
          <p:cNvSpPr txBox="1"/>
          <p:nvPr/>
        </p:nvSpPr>
        <p:spPr>
          <a:xfrm>
            <a:off x="8686800" y="6613560"/>
            <a:ext cx="456840" cy="244080"/>
          </a:xfrm>
          <a:prstGeom prst="rect">
            <a:avLst/>
          </a:prstGeom>
          <a:noFill/>
          <a:ln>
            <a:noFill/>
          </a:ln>
        </p:spPr>
        <p:txBody>
          <a:bodyPr/>
          <a:p>
            <a:pPr algn="r">
              <a:lnSpc>
                <a:spcPct val="100000"/>
              </a:lnSpc>
            </a:pPr>
            <a:fld id="{55D59EAC-FAE4-4DFE-9B1D-FEB00F211E02}" type="slidenum">
              <a:rPr lang="en-US" sz="1400" strike="noStrike">
                <a:solidFill>
                  <a:srgbClr val="000000"/>
                </a:solidFill>
                <a:latin typeface="Times New Roman"/>
              </a:rPr>
              <a:t>&lt;number&gt;</a:t>
            </a:fld>
            <a:endParaRPr/>
          </a:p>
        </p:txBody>
      </p:sp>
      <p:sp>
        <p:nvSpPr>
          <p:cNvPr id="501" name="CustomShape 3"/>
          <p:cNvSpPr/>
          <p:nvPr/>
        </p:nvSpPr>
        <p:spPr>
          <a:xfrm>
            <a:off x="300240" y="1059840"/>
            <a:ext cx="8393040" cy="2681640"/>
          </a:xfrm>
          <a:prstGeom prst="rect">
            <a:avLst/>
          </a:prstGeom>
          <a:noFill/>
          <a:ln>
            <a:noFill/>
          </a:ln>
        </p:spPr>
        <p:style>
          <a:lnRef idx="0"/>
          <a:fillRef idx="0"/>
          <a:effectRef idx="0"/>
          <a:fontRef idx="minor"/>
        </p:style>
        <p:txBody>
          <a:bodyPr lIns="90000" rIns="90000" tIns="45000" bIns="45000"/>
          <a:p>
            <a:pPr>
              <a:lnSpc>
                <a:spcPct val="100000"/>
              </a:lnSpc>
              <a:buFont typeface="Arial"/>
              <a:buChar char="•"/>
            </a:pPr>
            <a:r>
              <a:rPr lang="en-US" sz="2000" strike="noStrike">
                <a:solidFill>
                  <a:srgbClr val="000000"/>
                </a:solidFill>
                <a:latin typeface="Arial"/>
              </a:rPr>
              <a:t>The NOAA PARA ozone configuration had good performance during the May 16-18, 2017 smoke enhanced event over Connecticut. </a:t>
            </a:r>
            <a:endParaRPr/>
          </a:p>
          <a:p>
            <a:pPr>
              <a:lnSpc>
                <a:spcPct val="100000"/>
              </a:lnSpc>
              <a:buFont typeface="Arial"/>
              <a:buChar char="•"/>
            </a:pPr>
            <a:r>
              <a:rPr lang="en-US" sz="2000" strike="noStrike">
                <a:solidFill>
                  <a:srgbClr val="000000"/>
                </a:solidFill>
                <a:latin typeface="Arial"/>
              </a:rPr>
              <a:t>Both the PROD and PARA performed well for the coastal sites with para being slightly more accurate </a:t>
            </a:r>
            <a:endParaRPr/>
          </a:p>
          <a:p>
            <a:pPr>
              <a:lnSpc>
                <a:spcPct val="100000"/>
              </a:lnSpc>
              <a:buFont typeface="Arial"/>
              <a:buChar char="•"/>
            </a:pPr>
            <a:r>
              <a:rPr lang="en-US" sz="2000" strike="noStrike">
                <a:solidFill>
                  <a:srgbClr val="000000"/>
                </a:solidFill>
                <a:latin typeface="Arial"/>
              </a:rPr>
              <a:t>The PARA ozone run did perform better during the overnight hours, which is a major improvement. </a:t>
            </a:r>
            <a:endParaRPr/>
          </a:p>
          <a:p>
            <a:pPr>
              <a:lnSpc>
                <a:spcPct val="100000"/>
              </a:lnSpc>
            </a:pPr>
            <a:endParaRPr/>
          </a:p>
        </p:txBody>
      </p:sp>
      <p:pic>
        <p:nvPicPr>
          <p:cNvPr id="502" name="Picture 9" descr=""/>
          <p:cNvPicPr/>
          <p:nvPr/>
        </p:nvPicPr>
        <p:blipFill>
          <a:blip r:embed="rId1"/>
          <a:stretch/>
        </p:blipFill>
        <p:spPr>
          <a:xfrm>
            <a:off x="3725640" y="3768480"/>
            <a:ext cx="4644720" cy="2743200"/>
          </a:xfrm>
          <a:prstGeom prst="rect">
            <a:avLst/>
          </a:prstGeom>
          <a:ln>
            <a:noFill/>
          </a:ln>
        </p:spPr>
      </p:pic>
      <p:pic>
        <p:nvPicPr>
          <p:cNvPr id="503" name="Picture 10" descr=""/>
          <p:cNvPicPr/>
          <p:nvPr/>
        </p:nvPicPr>
        <p:blipFill>
          <a:blip r:embed="rId2"/>
          <a:srcRect l="0" t="5836" r="0" b="5557"/>
          <a:stretch/>
        </p:blipFill>
        <p:spPr>
          <a:xfrm>
            <a:off x="174600" y="3603240"/>
            <a:ext cx="3010320" cy="2054880"/>
          </a:xfrm>
          <a:prstGeom prst="rect">
            <a:avLst/>
          </a:prstGeom>
          <a:ln>
            <a:noFill/>
          </a:ln>
          <a:scene3d>
            <a:camera prst="orthographicFront"/>
            <a:lightRig dir="t" rig="threePt"/>
          </a:scene3d>
          <a:sp3d/>
        </p:spPr>
      </p:pic>
      <p:sp>
        <p:nvSpPr>
          <p:cNvPr id="504" name="CustomShape 4"/>
          <p:cNvSpPr/>
          <p:nvPr/>
        </p:nvSpPr>
        <p:spPr>
          <a:xfrm>
            <a:off x="3020400" y="4992480"/>
            <a:ext cx="654840" cy="218880"/>
          </a:xfrm>
          <a:prstGeom prst="straightConnector1">
            <a:avLst/>
          </a:prstGeom>
          <a:solidFill>
            <a:schemeClr val="accent1"/>
          </a:solidFill>
          <a:ln w="9360">
            <a:solidFill>
              <a:schemeClr val="tx1"/>
            </a:solidFill>
            <a:round/>
            <a:tailEnd len="med" type="arrow" w="med"/>
          </a:ln>
        </p:spPr>
        <p:style>
          <a:lnRef idx="0"/>
          <a:fillRef idx="0"/>
          <a:effectRef idx="0"/>
          <a:fontRef idx="minor"/>
        </p:style>
      </p:sp>
      <p:sp>
        <p:nvSpPr>
          <p:cNvPr id="505" name="CustomShape 5"/>
          <p:cNvSpPr/>
          <p:nvPr/>
        </p:nvSpPr>
        <p:spPr>
          <a:xfrm>
            <a:off x="2268000" y="4773240"/>
            <a:ext cx="752040" cy="437760"/>
          </a:xfrm>
          <a:prstGeom prst="ellipse">
            <a:avLst/>
          </a:prstGeom>
          <a:noFill/>
          <a:ln w="9360">
            <a:solidFill>
              <a:schemeClr val="tx1"/>
            </a:solidFill>
            <a:round/>
          </a:ln>
        </p:spPr>
        <p:style>
          <a:lnRef idx="0"/>
          <a:fillRef idx="0"/>
          <a:effectRef idx="0"/>
          <a:fontRef idx="minor"/>
        </p:style>
      </p:sp>
      <p:sp>
        <p:nvSpPr>
          <p:cNvPr id="506" name="Line 6"/>
          <p:cNvSpPr/>
          <p:nvPr/>
        </p:nvSpPr>
        <p:spPr>
          <a:xfrm>
            <a:off x="0" y="961560"/>
            <a:ext cx="9144000" cy="0"/>
          </a:xfrm>
          <a:prstGeom prst="line">
            <a:avLst/>
          </a:prstGeom>
          <a:ln w="63360">
            <a:solidFill>
              <a:srgbClr val="00c795"/>
            </a:solidFill>
            <a:round/>
          </a:ln>
        </p:spPr>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7" name="TextShape 1"/>
          <p:cNvSpPr txBox="1"/>
          <p:nvPr/>
        </p:nvSpPr>
        <p:spPr>
          <a:xfrm>
            <a:off x="882360" y="257040"/>
            <a:ext cx="7543440" cy="533160"/>
          </a:xfrm>
          <a:prstGeom prst="rect">
            <a:avLst/>
          </a:prstGeom>
          <a:noFill/>
          <a:ln>
            <a:noFill/>
          </a:ln>
        </p:spPr>
        <p:txBody>
          <a:bodyPr/>
          <a:p>
            <a:pPr algn="ctr">
              <a:lnSpc>
                <a:spcPct val="85000"/>
              </a:lnSpc>
            </a:pPr>
            <a:r>
              <a:rPr b="1" lang="en-US" sz="3200" strike="noStrike">
                <a:solidFill>
                  <a:srgbClr val="000000"/>
                </a:solidFill>
                <a:latin typeface="Arial"/>
              </a:rPr>
              <a:t>Ozone Feedback: Maryland</a:t>
            </a:r>
            <a:endParaRPr/>
          </a:p>
        </p:txBody>
      </p:sp>
      <p:sp>
        <p:nvSpPr>
          <p:cNvPr id="508" name="TextShape 2"/>
          <p:cNvSpPr txBox="1"/>
          <p:nvPr/>
        </p:nvSpPr>
        <p:spPr>
          <a:xfrm>
            <a:off x="457200" y="1523880"/>
            <a:ext cx="8305560" cy="4307040"/>
          </a:xfrm>
          <a:prstGeom prst="rect">
            <a:avLst/>
          </a:prstGeom>
          <a:noFill/>
          <a:ln>
            <a:noFill/>
          </a:ln>
        </p:spPr>
        <p:txBody>
          <a:bodyPr/>
          <a:p>
            <a:pPr>
              <a:lnSpc>
                <a:spcPct val="100000"/>
              </a:lnSpc>
              <a:buFont typeface="Arial"/>
              <a:buChar char="•"/>
            </a:pPr>
            <a:r>
              <a:rPr lang="en-US" sz="2000" strike="noStrike">
                <a:solidFill>
                  <a:srgbClr val="000000"/>
                </a:solidFill>
                <a:latin typeface="Arial"/>
              </a:rPr>
              <a:t>Considerable improvement in the spatial coverage of ozone exceedance events with the Para runs of the CMAQ model for August  2016 - May 31, 2017. </a:t>
            </a:r>
            <a:endParaRPr/>
          </a:p>
          <a:p>
            <a:pPr>
              <a:lnSpc>
                <a:spcPct val="100000"/>
              </a:lnSpc>
              <a:buFont typeface="Arial"/>
              <a:buChar char="•"/>
            </a:pPr>
            <a:r>
              <a:rPr lang="en-US" sz="2000" strike="noStrike">
                <a:solidFill>
                  <a:srgbClr val="000000"/>
                </a:solidFill>
                <a:latin typeface="Arial"/>
              </a:rPr>
              <a:t>May 17-18, 2017 event </a:t>
            </a:r>
            <a:endParaRPr/>
          </a:p>
          <a:p>
            <a:pPr lvl="2">
              <a:lnSpc>
                <a:spcPct val="100000"/>
              </a:lnSpc>
              <a:buFont typeface="Arial"/>
              <a:buChar char="•"/>
            </a:pPr>
            <a:r>
              <a:rPr lang="en-US" sz="1400" strike="noStrike">
                <a:solidFill>
                  <a:srgbClr val="000000"/>
                </a:solidFill>
                <a:latin typeface="Arial"/>
              </a:rPr>
              <a:t>For May 17-18, 2017 event, both models under predicted regional ozone concentration however para did better regionally. </a:t>
            </a:r>
            <a:endParaRPr/>
          </a:p>
          <a:p>
            <a:pPr lvl="2">
              <a:lnSpc>
                <a:spcPct val="100000"/>
              </a:lnSpc>
              <a:buFont typeface="Arial"/>
              <a:buChar char="•"/>
            </a:pPr>
            <a:r>
              <a:rPr lang="en-US" sz="1400" strike="noStrike">
                <a:solidFill>
                  <a:srgbClr val="000000"/>
                </a:solidFill>
                <a:latin typeface="Arial"/>
              </a:rPr>
              <a:t>On May 17, I-95 corridor para predictions reasonably matched observed concentrations, over-prediction in the Bay and nearby land sites immediately adjacent to Baltimore by 5-20ppb </a:t>
            </a:r>
            <a:endParaRPr/>
          </a:p>
          <a:p>
            <a:pPr lvl="2">
              <a:lnSpc>
                <a:spcPct val="100000"/>
              </a:lnSpc>
              <a:buFont typeface="Arial"/>
              <a:buChar char="•"/>
            </a:pPr>
            <a:r>
              <a:rPr lang="en-US" sz="1400" strike="noStrike">
                <a:solidFill>
                  <a:srgbClr val="000000"/>
                </a:solidFill>
                <a:latin typeface="Arial"/>
              </a:rPr>
              <a:t>On May 18, the Para model also underpredicted ozone concentrations and exceedance extent and over-predicted within the Bay itself.</a:t>
            </a:r>
            <a:endParaRPr/>
          </a:p>
          <a:p>
            <a:pPr>
              <a:lnSpc>
                <a:spcPct val="100000"/>
              </a:lnSpc>
              <a:buFont typeface="Arial"/>
              <a:buChar char="•"/>
            </a:pPr>
            <a:r>
              <a:rPr lang="en-US" sz="2000" strike="noStrike">
                <a:solidFill>
                  <a:srgbClr val="000000"/>
                </a:solidFill>
                <a:latin typeface="Arial"/>
              </a:rPr>
              <a:t>There is a slight risk the model may miss occasional exceedances, however, MDE [indicates] that the potential improvements are superior to current production model performance on [examined] exceedance events.</a:t>
            </a:r>
            <a:endParaRPr/>
          </a:p>
          <a:p>
            <a:pPr>
              <a:lnSpc>
                <a:spcPct val="100000"/>
              </a:lnSpc>
            </a:pPr>
            <a:endParaRPr/>
          </a:p>
        </p:txBody>
      </p:sp>
      <p:sp>
        <p:nvSpPr>
          <p:cNvPr id="509" name="TextShape 3"/>
          <p:cNvSpPr txBox="1"/>
          <p:nvPr/>
        </p:nvSpPr>
        <p:spPr>
          <a:xfrm>
            <a:off x="8686800" y="6613560"/>
            <a:ext cx="456840" cy="244080"/>
          </a:xfrm>
          <a:prstGeom prst="rect">
            <a:avLst/>
          </a:prstGeom>
          <a:noFill/>
          <a:ln>
            <a:noFill/>
          </a:ln>
        </p:spPr>
        <p:txBody>
          <a:bodyPr/>
          <a:p>
            <a:pPr algn="r">
              <a:lnSpc>
                <a:spcPct val="100000"/>
              </a:lnSpc>
            </a:pPr>
            <a:fld id="{E24790F6-5722-4812-8601-921D4232B9D5}" type="slidenum">
              <a:rPr lang="en-US" sz="1400" strike="noStrike">
                <a:solidFill>
                  <a:srgbClr val="000000"/>
                </a:solidFill>
                <a:latin typeface="Times New Roman"/>
              </a:rPr>
              <a:t>&lt;number&gt;</a:t>
            </a:fld>
            <a:endParaRPr/>
          </a:p>
        </p:txBody>
      </p:sp>
      <p:sp>
        <p:nvSpPr>
          <p:cNvPr id="510" name="Line 4"/>
          <p:cNvSpPr/>
          <p:nvPr/>
        </p:nvSpPr>
        <p:spPr>
          <a:xfrm>
            <a:off x="0" y="961560"/>
            <a:ext cx="9144000" cy="0"/>
          </a:xfrm>
          <a:prstGeom prst="line">
            <a:avLst/>
          </a:prstGeom>
          <a:ln w="63360">
            <a:solidFill>
              <a:srgbClr val="00c795"/>
            </a:solidFill>
            <a:round/>
          </a:ln>
        </p:spPr>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7" name="TextShape 1"/>
          <p:cNvSpPr txBox="1"/>
          <p:nvPr/>
        </p:nvSpPr>
        <p:spPr>
          <a:xfrm>
            <a:off x="7162920" y="6380280"/>
            <a:ext cx="1904760" cy="456840"/>
          </a:xfrm>
          <a:prstGeom prst="rect">
            <a:avLst/>
          </a:prstGeom>
          <a:noFill/>
          <a:ln w="9360">
            <a:noFill/>
          </a:ln>
        </p:spPr>
        <p:txBody>
          <a:bodyPr/>
          <a:p>
            <a:pPr algn="r">
              <a:lnSpc>
                <a:spcPct val="100000"/>
              </a:lnSpc>
            </a:pPr>
            <a:fld id="{DBA1E2CE-948C-4BB6-8FC8-22C743829DDE}" type="slidenum">
              <a:rPr lang="en-US" sz="1200" strike="noStrike">
                <a:solidFill>
                  <a:srgbClr val="000000"/>
                </a:solidFill>
                <a:latin typeface="Arial"/>
              </a:rPr>
              <a:t>&lt;number&gt;</a:t>
            </a:fld>
            <a:endParaRPr/>
          </a:p>
        </p:txBody>
      </p:sp>
      <p:sp>
        <p:nvSpPr>
          <p:cNvPr id="328" name="TextShape 2"/>
          <p:cNvSpPr txBox="1"/>
          <p:nvPr/>
        </p:nvSpPr>
        <p:spPr>
          <a:xfrm>
            <a:off x="886680" y="343440"/>
            <a:ext cx="7543440" cy="533160"/>
          </a:xfrm>
          <a:prstGeom prst="rect">
            <a:avLst/>
          </a:prstGeom>
          <a:noFill/>
          <a:ln>
            <a:noFill/>
          </a:ln>
        </p:spPr>
        <p:txBody>
          <a:bodyPr/>
          <a:p>
            <a:pPr algn="ctr">
              <a:lnSpc>
                <a:spcPct val="100000"/>
              </a:lnSpc>
            </a:pPr>
            <a:r>
              <a:rPr b="1" lang="en-US" sz="3200" strike="noStrike">
                <a:solidFill>
                  <a:srgbClr val="000000"/>
                </a:solidFill>
                <a:latin typeface="Arial"/>
              </a:rPr>
              <a:t>Background</a:t>
            </a:r>
            <a:endParaRPr/>
          </a:p>
        </p:txBody>
      </p:sp>
      <p:sp>
        <p:nvSpPr>
          <p:cNvPr id="329" name="TextShape 3"/>
          <p:cNvSpPr txBox="1"/>
          <p:nvPr/>
        </p:nvSpPr>
        <p:spPr>
          <a:xfrm>
            <a:off x="173880" y="1140480"/>
            <a:ext cx="8760960" cy="2553120"/>
          </a:xfrm>
          <a:prstGeom prst="rect">
            <a:avLst/>
          </a:prstGeom>
          <a:noFill/>
          <a:ln w="9360">
            <a:noFill/>
          </a:ln>
        </p:spPr>
        <p:txBody>
          <a:bodyPr/>
          <a:p>
            <a:pPr lvl="1">
              <a:lnSpc>
                <a:spcPct val="100000"/>
              </a:lnSpc>
              <a:buFont typeface="Arial"/>
              <a:buChar char="•"/>
            </a:pPr>
            <a:r>
              <a:rPr b="1" lang="en-US" sz="1600" strike="noStrike">
                <a:solidFill>
                  <a:srgbClr val="000000"/>
                </a:solidFill>
                <a:latin typeface="Arial"/>
                <a:ea typeface="ＭＳ Ｐゴシック"/>
              </a:rPr>
              <a:t>Ongoing implementation of NOAA/NWS National Air Quality Forecast Capability (NAQFC) operationally to provide graphical and numerical guidance, as hourly gridded pollutant concentrations, to help prevent loss of life and adverse health impacts from exposure to poor air quality (AQ)</a:t>
            </a:r>
            <a:endParaRPr/>
          </a:p>
          <a:p>
            <a:pPr lvl="2">
              <a:lnSpc>
                <a:spcPct val="100000"/>
              </a:lnSpc>
              <a:buFont typeface="Arial"/>
              <a:buChar char="•"/>
            </a:pPr>
            <a:r>
              <a:rPr i="1" lang="en-US" sz="1600" strike="noStrike">
                <a:solidFill>
                  <a:srgbClr val="000000"/>
                </a:solidFill>
                <a:latin typeface="Arial"/>
                <a:ea typeface="ＭＳ Ｐゴシック"/>
              </a:rPr>
              <a:t>Exposure to fine particulate matter and ozone pollution leads to premature deaths:  50,000+ annually in the US (Science, 2005; recently updated to 100,000 deaths; Fann, 2011, Risk Analysis)</a:t>
            </a:r>
            <a:endParaRPr/>
          </a:p>
          <a:p>
            <a:pPr lvl="1">
              <a:lnSpc>
                <a:spcPct val="100000"/>
              </a:lnSpc>
              <a:buFont typeface="Arial"/>
              <a:buChar char="•"/>
            </a:pPr>
            <a:r>
              <a:rPr b="1" lang="en-US" sz="1600" strike="noStrike">
                <a:solidFill>
                  <a:srgbClr val="000000"/>
                </a:solidFill>
                <a:latin typeface="Arial"/>
                <a:ea typeface="ＭＳ Ｐゴシック"/>
              </a:rPr>
              <a:t>Direct impact on reducing loss of life: AQ forecasts have been shown to reduce hospital admissions due to poor air quality (Neidell, 2009, J. of Human Resources )</a:t>
            </a:r>
            <a:endParaRPr/>
          </a:p>
        </p:txBody>
      </p:sp>
      <p:sp>
        <p:nvSpPr>
          <p:cNvPr id="330" name="CustomShape 4"/>
          <p:cNvSpPr/>
          <p:nvPr/>
        </p:nvSpPr>
        <p:spPr>
          <a:xfrm>
            <a:off x="3882960" y="3587760"/>
            <a:ext cx="2396880" cy="1255320"/>
          </a:xfrm>
          <a:prstGeom prst="ellipse">
            <a:avLst/>
          </a:prstGeom>
          <a:solidFill>
            <a:srgbClr val="00b0f0"/>
          </a:solidFill>
          <a:ln w="28440">
            <a:solidFill>
              <a:srgbClr val="0000ff"/>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en-US" sz="2000" strike="noStrike">
                <a:solidFill>
                  <a:srgbClr val="000099"/>
                </a:solidFill>
                <a:latin typeface="Arial"/>
              </a:rPr>
              <a:t>NOAA</a:t>
            </a:r>
            <a:endParaRPr/>
          </a:p>
          <a:p>
            <a:pPr algn="ctr">
              <a:lnSpc>
                <a:spcPct val="100000"/>
              </a:lnSpc>
            </a:pPr>
            <a:r>
              <a:rPr lang="en-US" sz="1400" strike="noStrike">
                <a:solidFill>
                  <a:srgbClr val="000099"/>
                </a:solidFill>
                <a:latin typeface="Arial"/>
              </a:rPr>
              <a:t>develop &amp; evaluate models; provide operational AQ predictions </a:t>
            </a:r>
            <a:endParaRPr/>
          </a:p>
        </p:txBody>
      </p:sp>
      <p:sp>
        <p:nvSpPr>
          <p:cNvPr id="331" name="CustomShape 5"/>
          <p:cNvSpPr/>
          <p:nvPr/>
        </p:nvSpPr>
        <p:spPr>
          <a:xfrm>
            <a:off x="5361120" y="5359320"/>
            <a:ext cx="2349000" cy="1412640"/>
          </a:xfrm>
          <a:prstGeom prst="ellipse">
            <a:avLst/>
          </a:prstGeom>
          <a:solidFill>
            <a:srgbClr val="ffc000"/>
          </a:solidFill>
          <a:ln w="38160">
            <a:solidFill>
              <a:srgbClr val="ff33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en-US" sz="1600" strike="noStrike">
                <a:solidFill>
                  <a:srgbClr val="000000"/>
                </a:solidFill>
                <a:latin typeface="Arial"/>
              </a:rPr>
              <a:t>State and local agencies</a:t>
            </a:r>
            <a:endParaRPr/>
          </a:p>
          <a:p>
            <a:pPr algn="ctr">
              <a:lnSpc>
                <a:spcPct val="100000"/>
              </a:lnSpc>
            </a:pPr>
            <a:r>
              <a:rPr lang="en-US" sz="1400" strike="noStrike">
                <a:solidFill>
                  <a:srgbClr val="000000"/>
                </a:solidFill>
                <a:latin typeface="Arial"/>
              </a:rPr>
              <a:t>provide emissions, monitoring data, AQI forecasts  </a:t>
            </a:r>
            <a:endParaRPr/>
          </a:p>
        </p:txBody>
      </p:sp>
      <p:sp>
        <p:nvSpPr>
          <p:cNvPr id="332" name="CustomShape 6"/>
          <p:cNvSpPr/>
          <p:nvPr/>
        </p:nvSpPr>
        <p:spPr>
          <a:xfrm>
            <a:off x="4616280" y="5810400"/>
            <a:ext cx="744120" cy="510840"/>
          </a:xfrm>
          <a:prstGeom prst="leftRightArrow">
            <a:avLst>
              <a:gd name="adj1" fmla="val 32544"/>
              <a:gd name="adj2" fmla="val 46315"/>
            </a:avLst>
          </a:prstGeom>
          <a:solidFill>
            <a:schemeClr val="bg1">
              <a:lumMod val="85000"/>
            </a:schemeClr>
          </a:solidFill>
          <a:ln>
            <a:solidFill>
              <a:schemeClr val="tx1">
                <a:lumMod val="50000"/>
                <a:lumOff val="50000"/>
              </a:schemeClr>
            </a:solidFill>
            <a:round/>
          </a:ln>
        </p:spPr>
        <p:style>
          <a:lnRef idx="2">
            <a:schemeClr val="accent1">
              <a:shade val="50000"/>
            </a:schemeClr>
          </a:lnRef>
          <a:fillRef idx="1">
            <a:schemeClr val="accent1"/>
          </a:fillRef>
          <a:effectRef idx="0">
            <a:schemeClr val="accent1"/>
          </a:effectRef>
          <a:fontRef idx="minor"/>
        </p:style>
      </p:sp>
      <p:sp>
        <p:nvSpPr>
          <p:cNvPr id="333" name="CustomShape 7"/>
          <p:cNvSpPr/>
          <p:nvPr/>
        </p:nvSpPr>
        <p:spPr>
          <a:xfrm rot="18968400">
            <a:off x="3690720" y="4859280"/>
            <a:ext cx="918720" cy="509400"/>
          </a:xfrm>
          <a:prstGeom prst="leftRightArrow">
            <a:avLst>
              <a:gd name="adj1" fmla="val 32544"/>
              <a:gd name="adj2" fmla="val 46315"/>
            </a:avLst>
          </a:prstGeom>
          <a:solidFill>
            <a:schemeClr val="bg1">
              <a:lumMod val="85000"/>
            </a:schemeClr>
          </a:solidFill>
          <a:ln>
            <a:solidFill>
              <a:schemeClr val="tx1">
                <a:lumMod val="50000"/>
                <a:lumOff val="50000"/>
              </a:schemeClr>
            </a:solidFill>
            <a:round/>
          </a:ln>
        </p:spPr>
        <p:style>
          <a:lnRef idx="2">
            <a:schemeClr val="accent1">
              <a:shade val="50000"/>
            </a:schemeClr>
          </a:lnRef>
          <a:fillRef idx="1">
            <a:schemeClr val="accent1"/>
          </a:fillRef>
          <a:effectRef idx="0">
            <a:schemeClr val="accent1"/>
          </a:effectRef>
          <a:fontRef idx="minor"/>
        </p:style>
      </p:sp>
      <p:sp>
        <p:nvSpPr>
          <p:cNvPr id="334" name="CustomShape 8"/>
          <p:cNvSpPr/>
          <p:nvPr/>
        </p:nvSpPr>
        <p:spPr>
          <a:xfrm rot="2773800">
            <a:off x="5452920" y="4854240"/>
            <a:ext cx="804600" cy="509400"/>
          </a:xfrm>
          <a:prstGeom prst="leftRightArrow">
            <a:avLst>
              <a:gd name="adj1" fmla="val 32544"/>
              <a:gd name="adj2" fmla="val 46315"/>
            </a:avLst>
          </a:prstGeom>
          <a:solidFill>
            <a:schemeClr val="bg1">
              <a:lumMod val="85000"/>
            </a:schemeClr>
          </a:solidFill>
          <a:ln>
            <a:solidFill>
              <a:schemeClr val="tx1">
                <a:lumMod val="50000"/>
                <a:lumOff val="50000"/>
              </a:schemeClr>
            </a:solidFill>
            <a:round/>
          </a:ln>
        </p:spPr>
        <p:style>
          <a:lnRef idx="2">
            <a:schemeClr val="accent1">
              <a:shade val="50000"/>
            </a:schemeClr>
          </a:lnRef>
          <a:fillRef idx="1">
            <a:schemeClr val="accent1"/>
          </a:fillRef>
          <a:effectRef idx="0">
            <a:schemeClr val="accent1"/>
          </a:effectRef>
          <a:fontRef idx="minor"/>
        </p:style>
      </p:sp>
      <p:pic>
        <p:nvPicPr>
          <p:cNvPr id="335" name="Picture 8" descr=""/>
          <p:cNvPicPr/>
          <p:nvPr/>
        </p:nvPicPr>
        <p:blipFill>
          <a:blip r:embed="rId1"/>
          <a:stretch/>
        </p:blipFill>
        <p:spPr>
          <a:xfrm>
            <a:off x="6075360" y="3894120"/>
            <a:ext cx="809280" cy="641160"/>
          </a:xfrm>
          <a:prstGeom prst="rect">
            <a:avLst/>
          </a:prstGeom>
          <a:ln w="9360">
            <a:solidFill>
              <a:schemeClr val="tx1"/>
            </a:solidFill>
            <a:miter/>
          </a:ln>
        </p:spPr>
      </p:pic>
      <p:pic>
        <p:nvPicPr>
          <p:cNvPr id="336" name="Picture 9" descr=""/>
          <p:cNvPicPr/>
          <p:nvPr/>
        </p:nvPicPr>
        <p:blipFill>
          <a:blip r:embed="rId2"/>
          <a:stretch/>
        </p:blipFill>
        <p:spPr>
          <a:xfrm>
            <a:off x="7242120" y="6132600"/>
            <a:ext cx="649080" cy="495000"/>
          </a:xfrm>
          <a:prstGeom prst="rect">
            <a:avLst/>
          </a:prstGeom>
          <a:ln w="9360">
            <a:solidFill>
              <a:srgbClr val="ff3300"/>
            </a:solidFill>
            <a:miter/>
          </a:ln>
        </p:spPr>
      </p:pic>
      <p:sp>
        <p:nvSpPr>
          <p:cNvPr id="337" name="CustomShape 9"/>
          <p:cNvSpPr/>
          <p:nvPr/>
        </p:nvSpPr>
        <p:spPr>
          <a:xfrm>
            <a:off x="130320" y="3849120"/>
            <a:ext cx="3679560" cy="1525320"/>
          </a:xfrm>
          <a:prstGeom prst="rect">
            <a:avLst/>
          </a:prstGeom>
          <a:noFill/>
          <a:ln>
            <a:noFill/>
          </a:ln>
        </p:spPr>
        <p:style>
          <a:lnRef idx="0"/>
          <a:fillRef idx="0"/>
          <a:effectRef idx="0"/>
          <a:fontRef idx="minor"/>
        </p:style>
        <p:txBody>
          <a:bodyPr lIns="90000" rIns="90000" tIns="45000" bIns="45000"/>
          <a:p>
            <a:pPr lvl="1">
              <a:lnSpc>
                <a:spcPct val="100000"/>
              </a:lnSpc>
              <a:buFont typeface="Arial"/>
              <a:buChar char="•"/>
            </a:pPr>
            <a:r>
              <a:rPr lang="en-US" sz="1400" strike="noStrike">
                <a:solidFill>
                  <a:srgbClr val="000000"/>
                </a:solidFill>
                <a:latin typeface="Arial"/>
                <a:ea typeface="ＭＳ Ｐゴシック"/>
              </a:rPr>
              <a:t>NOAA’s AQ predictions leverage and contribute to partnerships with EPA and state and local agencies</a:t>
            </a:r>
            <a:endParaRPr/>
          </a:p>
          <a:p>
            <a:pPr>
              <a:lnSpc>
                <a:spcPct val="100000"/>
              </a:lnSpc>
            </a:pPr>
            <a:endParaRPr/>
          </a:p>
        </p:txBody>
      </p:sp>
      <p:sp>
        <p:nvSpPr>
          <p:cNvPr id="338" name="CustomShape 10"/>
          <p:cNvSpPr/>
          <p:nvPr/>
        </p:nvSpPr>
        <p:spPr>
          <a:xfrm>
            <a:off x="1427040" y="5367240"/>
            <a:ext cx="3212640" cy="1412640"/>
          </a:xfrm>
          <a:prstGeom prst="ellipse">
            <a:avLst/>
          </a:prstGeom>
          <a:solidFill>
            <a:srgbClr val="00b050"/>
          </a:solidFill>
          <a:ln w="28440">
            <a:solidFill>
              <a:srgbClr val="008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en-US" sz="2000" strike="noStrike">
                <a:solidFill>
                  <a:srgbClr val="003300"/>
                </a:solidFill>
                <a:latin typeface="Arial"/>
              </a:rPr>
              <a:t>EPA</a:t>
            </a:r>
            <a:endParaRPr/>
          </a:p>
          <a:p>
            <a:pPr algn="ctr">
              <a:lnSpc>
                <a:spcPct val="100000"/>
              </a:lnSpc>
            </a:pPr>
            <a:r>
              <a:rPr lang="en-US" sz="1400" strike="noStrike">
                <a:solidFill>
                  <a:srgbClr val="003300"/>
                </a:solidFill>
                <a:latin typeface="Arial"/>
              </a:rPr>
              <a:t>maintain national emissions, monitoring data; disseminate/interpret AQ forecasts</a:t>
            </a:r>
            <a:endParaRPr/>
          </a:p>
        </p:txBody>
      </p:sp>
      <p:pic>
        <p:nvPicPr>
          <p:cNvPr id="339" name="Picture 7" descr=""/>
          <p:cNvPicPr/>
          <p:nvPr/>
        </p:nvPicPr>
        <p:blipFill>
          <a:blip r:embed="rId3"/>
          <a:stretch/>
        </p:blipFill>
        <p:spPr>
          <a:xfrm>
            <a:off x="1295280" y="5821560"/>
            <a:ext cx="606240" cy="458280"/>
          </a:xfrm>
          <a:prstGeom prst="rect">
            <a:avLst/>
          </a:prstGeom>
          <a:ln w="12600">
            <a:solidFill>
              <a:srgbClr val="008000"/>
            </a:solidFill>
            <a:miter/>
          </a:ln>
        </p:spPr>
      </p:pic>
      <p:sp>
        <p:nvSpPr>
          <p:cNvPr id="340" name="Line 11"/>
          <p:cNvSpPr/>
          <p:nvPr/>
        </p:nvSpPr>
        <p:spPr>
          <a:xfrm>
            <a:off x="0" y="1004760"/>
            <a:ext cx="9144000" cy="0"/>
          </a:xfrm>
          <a:prstGeom prst="line">
            <a:avLst/>
          </a:prstGeom>
          <a:ln w="63360">
            <a:solidFill>
              <a:srgbClr val="00c795"/>
            </a:solidFill>
            <a:round/>
          </a:ln>
        </p:spPr>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1" name="TextShape 1"/>
          <p:cNvSpPr txBox="1"/>
          <p:nvPr/>
        </p:nvSpPr>
        <p:spPr>
          <a:xfrm>
            <a:off x="7010280" y="6492960"/>
            <a:ext cx="2133360" cy="364680"/>
          </a:xfrm>
          <a:prstGeom prst="rect">
            <a:avLst/>
          </a:prstGeom>
          <a:noFill/>
          <a:ln w="9360">
            <a:noFill/>
          </a:ln>
        </p:spPr>
        <p:txBody>
          <a:bodyPr/>
          <a:p>
            <a:pPr algn="r">
              <a:lnSpc>
                <a:spcPct val="100000"/>
              </a:lnSpc>
            </a:pPr>
            <a:fld id="{D5F3B168-547F-41BA-879E-F7ECEE9E06ED}" type="slidenum">
              <a:rPr lang="en-US" sz="1400" strike="noStrike">
                <a:solidFill>
                  <a:srgbClr val="000000"/>
                </a:solidFill>
                <a:latin typeface="Times New Roman"/>
              </a:rPr>
              <a:t>&lt;number&gt;</a:t>
            </a:fld>
            <a:endParaRPr/>
          </a:p>
        </p:txBody>
      </p:sp>
      <p:sp>
        <p:nvSpPr>
          <p:cNvPr id="512" name="TextShape 2"/>
          <p:cNvSpPr txBox="1"/>
          <p:nvPr/>
        </p:nvSpPr>
        <p:spPr>
          <a:xfrm>
            <a:off x="931680" y="119160"/>
            <a:ext cx="7543440" cy="533160"/>
          </a:xfrm>
          <a:prstGeom prst="rect">
            <a:avLst/>
          </a:prstGeom>
          <a:noFill/>
          <a:ln>
            <a:noFill/>
          </a:ln>
        </p:spPr>
        <p:txBody>
          <a:bodyPr/>
          <a:p>
            <a:pPr algn="ctr">
              <a:lnSpc>
                <a:spcPct val="85000"/>
              </a:lnSpc>
            </a:pPr>
            <a:r>
              <a:rPr b="1" lang="en-US" sz="3200" strike="noStrike">
                <a:solidFill>
                  <a:srgbClr val="000000"/>
                </a:solidFill>
                <a:latin typeface="Arial"/>
              </a:rPr>
              <a:t>PM2.5/smoke Feedback: Maryland</a:t>
            </a:r>
            <a:r>
              <a:rPr b="1" lang="en-US" sz="3200" strike="noStrike">
                <a:solidFill>
                  <a:srgbClr val="000000"/>
                </a:solidFill>
                <a:latin typeface="Arial"/>
              </a:rPr>
              <a:t>
</a:t>
            </a:r>
            <a:endParaRPr/>
          </a:p>
        </p:txBody>
      </p:sp>
      <p:sp>
        <p:nvSpPr>
          <p:cNvPr id="513" name="TextShape 3"/>
          <p:cNvSpPr txBox="1"/>
          <p:nvPr/>
        </p:nvSpPr>
        <p:spPr>
          <a:xfrm>
            <a:off x="447840" y="1153080"/>
            <a:ext cx="8305560" cy="1933200"/>
          </a:xfrm>
          <a:prstGeom prst="rect">
            <a:avLst/>
          </a:prstGeom>
          <a:noFill/>
          <a:ln>
            <a:noFill/>
          </a:ln>
        </p:spPr>
        <p:txBody>
          <a:bodyPr/>
          <a:p>
            <a:pPr>
              <a:lnSpc>
                <a:spcPct val="100000"/>
              </a:lnSpc>
              <a:buFont typeface="Arial"/>
              <a:buChar char="•"/>
            </a:pPr>
            <a:r>
              <a:rPr lang="en-US" sz="1400" strike="noStrike">
                <a:solidFill>
                  <a:srgbClr val="000000"/>
                </a:solidFill>
                <a:latin typeface="Arial"/>
              </a:rPr>
              <a:t>The bias-corrected did better overall than the current non-corrected runs for March-May 2017.</a:t>
            </a:r>
            <a:endParaRPr/>
          </a:p>
          <a:p>
            <a:pPr>
              <a:lnSpc>
                <a:spcPct val="100000"/>
              </a:lnSpc>
              <a:buFont typeface="Arial"/>
              <a:buChar char="•"/>
            </a:pPr>
            <a:r>
              <a:rPr lang="en-US" sz="1400" strike="noStrike">
                <a:solidFill>
                  <a:srgbClr val="000000"/>
                </a:solidFill>
                <a:latin typeface="Arial"/>
              </a:rPr>
              <a:t>The bias-correction often reduced the predicted daily PM2.5 concentration compared to the non-bias corrected version.  </a:t>
            </a:r>
            <a:endParaRPr/>
          </a:p>
          <a:p>
            <a:pPr>
              <a:lnSpc>
                <a:spcPct val="100000"/>
              </a:lnSpc>
              <a:buFont typeface="Arial"/>
              <a:buChar char="•"/>
            </a:pPr>
            <a:r>
              <a:rPr lang="en-US" sz="1400" strike="noStrike">
                <a:solidFill>
                  <a:srgbClr val="000000"/>
                </a:solidFill>
                <a:latin typeface="Arial"/>
              </a:rPr>
              <a:t>The Bias-correction often “over-did” the correction compared to the production runs which predicted wide-spread moderate, MDE forecasters see this as an overall improvement on a daily basis.  </a:t>
            </a:r>
            <a:endParaRPr/>
          </a:p>
          <a:p>
            <a:pPr>
              <a:lnSpc>
                <a:spcPct val="100000"/>
              </a:lnSpc>
              <a:buFont typeface="Arial"/>
              <a:buChar char="•"/>
            </a:pPr>
            <a:r>
              <a:rPr lang="en-US" sz="1400" strike="noStrike">
                <a:solidFill>
                  <a:srgbClr val="000000"/>
                </a:solidFill>
                <a:latin typeface="Arial"/>
              </a:rPr>
              <a:t>The ability to track smoke is better than before.</a:t>
            </a:r>
            <a:endParaRPr/>
          </a:p>
          <a:p>
            <a:pPr>
              <a:lnSpc>
                <a:spcPct val="100000"/>
              </a:lnSpc>
            </a:pPr>
            <a:endParaRPr/>
          </a:p>
        </p:txBody>
      </p:sp>
      <p:pic>
        <p:nvPicPr>
          <p:cNvPr id="514" name="Picture 2" descr=""/>
          <p:cNvPicPr/>
          <p:nvPr/>
        </p:nvPicPr>
        <p:blipFill>
          <a:blip r:embed="rId1"/>
          <a:stretch/>
        </p:blipFill>
        <p:spPr>
          <a:xfrm>
            <a:off x="2774520" y="3244320"/>
            <a:ext cx="5019480" cy="3342960"/>
          </a:xfrm>
          <a:prstGeom prst="rect">
            <a:avLst/>
          </a:prstGeom>
          <a:ln>
            <a:noFill/>
          </a:ln>
        </p:spPr>
      </p:pic>
      <p:sp>
        <p:nvSpPr>
          <p:cNvPr id="515" name="CustomShape 4"/>
          <p:cNvSpPr/>
          <p:nvPr/>
        </p:nvSpPr>
        <p:spPr>
          <a:xfrm>
            <a:off x="948960" y="3067200"/>
            <a:ext cx="2995200" cy="1017720"/>
          </a:xfrm>
          <a:prstGeom prst="rect">
            <a:avLst/>
          </a:prstGeom>
          <a:solidFill>
            <a:srgbClr val="ffffff">
              <a:alpha val="65000"/>
            </a:srgbClr>
          </a:solidFill>
          <a:ln>
            <a:noFill/>
          </a:ln>
        </p:spPr>
        <p:style>
          <a:lnRef idx="0"/>
          <a:fillRef idx="0"/>
          <a:effectRef idx="0"/>
          <a:fontRef idx="minor"/>
        </p:style>
        <p:txBody>
          <a:bodyPr anchor="ctr"/>
          <a:p>
            <a:pPr>
              <a:lnSpc>
                <a:spcPct val="100000"/>
              </a:lnSpc>
            </a:pPr>
            <a:r>
              <a:rPr lang="en-US" strike="noStrike">
                <a:solidFill>
                  <a:srgbClr val="000000"/>
                </a:solidFill>
                <a:latin typeface="Calibri"/>
              </a:rPr>
              <a:t>Dec 2016 – Mar 2017 </a:t>
            </a:r>
            <a:endParaRPr/>
          </a:p>
          <a:p>
            <a:pPr>
              <a:lnSpc>
                <a:spcPct val="100000"/>
              </a:lnSpc>
            </a:pPr>
            <a:r>
              <a:rPr lang="en-US" strike="noStrike">
                <a:solidFill>
                  <a:srgbClr val="000000"/>
                </a:solidFill>
                <a:latin typeface="Calibri"/>
              </a:rPr>
              <a:t>PM</a:t>
            </a:r>
            <a:r>
              <a:rPr lang="en-US" strike="noStrike" baseline="-25000">
                <a:solidFill>
                  <a:srgbClr val="000000"/>
                </a:solidFill>
                <a:latin typeface="Calibri"/>
              </a:rPr>
              <a:t>2.5</a:t>
            </a:r>
            <a:r>
              <a:rPr lang="en-US" strike="noStrike">
                <a:solidFill>
                  <a:srgbClr val="000000"/>
                </a:solidFill>
                <a:latin typeface="Calibri"/>
              </a:rPr>
              <a:t> bias for updated CMAQ raw model predictions  </a:t>
            </a:r>
            <a:endParaRPr/>
          </a:p>
        </p:txBody>
      </p:sp>
      <p:pic>
        <p:nvPicPr>
          <p:cNvPr id="516" name="Picture 3" descr=""/>
          <p:cNvPicPr/>
          <p:nvPr/>
        </p:nvPicPr>
        <p:blipFill>
          <a:blip r:embed="rId2"/>
          <a:stretch/>
        </p:blipFill>
        <p:spPr>
          <a:xfrm>
            <a:off x="6955200" y="5427360"/>
            <a:ext cx="828360" cy="1159560"/>
          </a:xfrm>
          <a:prstGeom prst="rect">
            <a:avLst/>
          </a:prstGeom>
          <a:ln>
            <a:noFill/>
          </a:ln>
        </p:spPr>
      </p:pic>
      <p:sp>
        <p:nvSpPr>
          <p:cNvPr id="517" name="Line 5"/>
          <p:cNvSpPr/>
          <p:nvPr/>
        </p:nvSpPr>
        <p:spPr>
          <a:xfrm>
            <a:off x="0" y="961560"/>
            <a:ext cx="9144000" cy="0"/>
          </a:xfrm>
          <a:prstGeom prst="line">
            <a:avLst/>
          </a:prstGeom>
          <a:ln w="63360">
            <a:solidFill>
              <a:srgbClr val="00c795"/>
            </a:solidFill>
            <a:round/>
          </a:ln>
        </p:spPr>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8" name="TextShape 1"/>
          <p:cNvSpPr txBox="1"/>
          <p:nvPr/>
        </p:nvSpPr>
        <p:spPr>
          <a:xfrm>
            <a:off x="907920" y="240120"/>
            <a:ext cx="7543440" cy="533160"/>
          </a:xfrm>
          <a:prstGeom prst="rect">
            <a:avLst/>
          </a:prstGeom>
          <a:noFill/>
          <a:ln>
            <a:noFill/>
          </a:ln>
        </p:spPr>
        <p:txBody>
          <a:bodyPr/>
          <a:p>
            <a:pPr algn="ctr">
              <a:lnSpc>
                <a:spcPct val="85000"/>
              </a:lnSpc>
            </a:pPr>
            <a:r>
              <a:rPr b="1" lang="en-US" sz="3200" strike="noStrike">
                <a:solidFill>
                  <a:srgbClr val="000000"/>
                </a:solidFill>
                <a:latin typeface="Arial"/>
              </a:rPr>
              <a:t>Additional Feedback Examples</a:t>
            </a:r>
            <a:endParaRPr/>
          </a:p>
        </p:txBody>
      </p:sp>
      <p:sp>
        <p:nvSpPr>
          <p:cNvPr id="519" name="TextShape 2"/>
          <p:cNvSpPr txBox="1"/>
          <p:nvPr/>
        </p:nvSpPr>
        <p:spPr>
          <a:xfrm>
            <a:off x="8686800" y="6613560"/>
            <a:ext cx="456840" cy="244080"/>
          </a:xfrm>
          <a:prstGeom prst="rect">
            <a:avLst/>
          </a:prstGeom>
          <a:noFill/>
          <a:ln>
            <a:noFill/>
          </a:ln>
        </p:spPr>
        <p:txBody>
          <a:bodyPr/>
          <a:p>
            <a:pPr algn="r">
              <a:lnSpc>
                <a:spcPct val="100000"/>
              </a:lnSpc>
            </a:pPr>
            <a:fld id="{F60677FF-391C-41CC-AAC1-32606534DCDB}" type="slidenum">
              <a:rPr lang="en-US" sz="1400" strike="noStrike">
                <a:solidFill>
                  <a:srgbClr val="000000"/>
                </a:solidFill>
                <a:latin typeface="Times New Roman"/>
              </a:rPr>
              <a:t>&lt;number&gt;</a:t>
            </a:fld>
            <a:endParaRPr/>
          </a:p>
        </p:txBody>
      </p:sp>
      <p:sp>
        <p:nvSpPr>
          <p:cNvPr id="520" name="CustomShape 3"/>
          <p:cNvSpPr/>
          <p:nvPr/>
        </p:nvSpPr>
        <p:spPr>
          <a:xfrm>
            <a:off x="374760" y="1118520"/>
            <a:ext cx="7979040" cy="5399640"/>
          </a:xfrm>
          <a:prstGeom prst="rect">
            <a:avLst/>
          </a:prstGeom>
          <a:noFill/>
          <a:ln>
            <a:noFill/>
          </a:ln>
        </p:spPr>
        <p:style>
          <a:lnRef idx="0"/>
          <a:fillRef idx="0"/>
          <a:effectRef idx="0"/>
          <a:fontRef idx="minor"/>
        </p:style>
        <p:txBody>
          <a:bodyPr lIns="90000" rIns="90000" tIns="45000" bIns="45000"/>
          <a:p>
            <a:pPr>
              <a:lnSpc>
                <a:spcPct val="85000"/>
              </a:lnSpc>
            </a:pPr>
            <a:r>
              <a:rPr b="1" lang="en-US" sz="1500" strike="noStrike" u="sng">
                <a:solidFill>
                  <a:srgbClr val="000000"/>
                </a:solidFill>
                <a:latin typeface="Arial"/>
              </a:rPr>
              <a:t>Ozone</a:t>
            </a:r>
            <a:endParaRPr/>
          </a:p>
          <a:p>
            <a:pPr>
              <a:lnSpc>
                <a:spcPct val="85000"/>
              </a:lnSpc>
              <a:buFont typeface="Arial"/>
              <a:buChar char="•"/>
            </a:pPr>
            <a:r>
              <a:rPr lang="en-US" sz="1500" strike="noStrike">
                <a:solidFill>
                  <a:srgbClr val="000000"/>
                </a:solidFill>
                <a:latin typeface="Arial"/>
              </a:rPr>
              <a:t>Have noticed an improvement through the spring compared to previous years, especially in handling of ozone formation/scavenging along the coast. (TX)</a:t>
            </a:r>
            <a:endParaRPr/>
          </a:p>
          <a:p>
            <a:pPr>
              <a:lnSpc>
                <a:spcPct val="85000"/>
              </a:lnSpc>
              <a:buFont typeface="Arial"/>
              <a:buChar char="•"/>
            </a:pPr>
            <a:r>
              <a:rPr lang="en-US" sz="1500" strike="noStrike">
                <a:solidFill>
                  <a:srgbClr val="000000"/>
                </a:solidFill>
                <a:latin typeface="Arial"/>
              </a:rPr>
              <a:t>The upgraded model was helpful in forecast determinations. I found the AQM v5.0.2 to be an upgrade versus the NOAA [operational] CMAQ and the state of NC’s local CMAQ model.(NC) </a:t>
            </a:r>
            <a:endParaRPr/>
          </a:p>
          <a:p>
            <a:pPr>
              <a:lnSpc>
                <a:spcPct val="100000"/>
              </a:lnSpc>
              <a:buFont typeface="Arial"/>
              <a:buChar char="•"/>
            </a:pPr>
            <a:r>
              <a:rPr lang="en-US" sz="1500" strike="noStrike">
                <a:solidFill>
                  <a:srgbClr val="000000"/>
                </a:solidFill>
                <a:latin typeface="Arial"/>
              </a:rPr>
              <a:t>Some marginal benefits in ozone predictions in the southern Chesapeake Bay. Furthermore, there was no degradation noted. We recommend implementation of AQM 5.0.2. (VA)</a:t>
            </a:r>
            <a:endParaRPr/>
          </a:p>
          <a:p>
            <a:pPr>
              <a:lnSpc>
                <a:spcPct val="100000"/>
              </a:lnSpc>
              <a:buFont typeface="Arial"/>
              <a:buChar char="•"/>
            </a:pPr>
            <a:r>
              <a:rPr lang="en-US" sz="1500" strike="noStrike">
                <a:solidFill>
                  <a:srgbClr val="000000"/>
                </a:solidFill>
                <a:latin typeface="Arial"/>
              </a:rPr>
              <a:t>PARA was more skillful (less bias and less error) than PROD for late ozone season (PA)</a:t>
            </a:r>
            <a:endParaRPr/>
          </a:p>
          <a:p>
            <a:pPr>
              <a:lnSpc>
                <a:spcPct val="100000"/>
              </a:lnSpc>
            </a:pPr>
            <a:endParaRPr/>
          </a:p>
          <a:p>
            <a:pPr>
              <a:lnSpc>
                <a:spcPct val="100000"/>
              </a:lnSpc>
            </a:pPr>
            <a:r>
              <a:rPr b="1" lang="en-US" sz="1500" strike="noStrike" u="sng">
                <a:solidFill>
                  <a:srgbClr val="000000"/>
                </a:solidFill>
                <a:latin typeface="Arial"/>
              </a:rPr>
              <a:t>PM2.5/smoke</a:t>
            </a:r>
            <a:endParaRPr/>
          </a:p>
          <a:p>
            <a:pPr>
              <a:lnSpc>
                <a:spcPct val="100000"/>
              </a:lnSpc>
              <a:buFont typeface="Arial"/>
              <a:buChar char="•"/>
            </a:pPr>
            <a:r>
              <a:rPr lang="en-US" sz="1500" strike="noStrike">
                <a:solidFill>
                  <a:srgbClr val="000000"/>
                </a:solidFill>
                <a:latin typeface="Arial"/>
              </a:rPr>
              <a:t>BIAS corrected runs very accurate during the April event. During May 17 event, the PARA run did match some of the peak values that were smoke enhanced  (CT)</a:t>
            </a:r>
            <a:endParaRPr/>
          </a:p>
          <a:p>
            <a:pPr>
              <a:lnSpc>
                <a:spcPct val="100000"/>
              </a:lnSpc>
              <a:buFont typeface="Arial"/>
              <a:buChar char="•"/>
            </a:pPr>
            <a:r>
              <a:rPr lang="en-US" sz="1500" strike="noStrike">
                <a:solidFill>
                  <a:srgbClr val="000000"/>
                </a:solidFill>
                <a:latin typeface="Arial"/>
              </a:rPr>
              <a:t>Bias corrected predictions are more skillful than PROD for November 2016 (high PM2.5 month). The bias corrected predictions had less bias, lower error (all days). (PA)</a:t>
            </a:r>
            <a:endParaRPr/>
          </a:p>
          <a:p>
            <a:pPr>
              <a:lnSpc>
                <a:spcPct val="100000"/>
              </a:lnSpc>
              <a:buFont typeface="Arial"/>
              <a:buChar char="•"/>
            </a:pPr>
            <a:r>
              <a:rPr lang="en-US" sz="1500" strike="noStrike">
                <a:solidFill>
                  <a:srgbClr val="000000"/>
                </a:solidFill>
                <a:latin typeface="Arial"/>
              </a:rPr>
              <a:t>HYSPLIT PARA run for April 11-12, 2017 outperformed the PROD for the northeast States (CT)</a:t>
            </a:r>
            <a:endParaRPr/>
          </a:p>
        </p:txBody>
      </p:sp>
      <p:sp>
        <p:nvSpPr>
          <p:cNvPr id="521" name="Line 4"/>
          <p:cNvSpPr/>
          <p:nvPr/>
        </p:nvSpPr>
        <p:spPr>
          <a:xfrm>
            <a:off x="0" y="961560"/>
            <a:ext cx="9144000" cy="0"/>
          </a:xfrm>
          <a:prstGeom prst="line">
            <a:avLst/>
          </a:prstGeom>
          <a:ln w="63360">
            <a:solidFill>
              <a:srgbClr val="00c795"/>
            </a:solidFill>
            <a:round/>
          </a:ln>
        </p:spPr>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2" name="TextShape 1"/>
          <p:cNvSpPr txBox="1"/>
          <p:nvPr/>
        </p:nvSpPr>
        <p:spPr>
          <a:xfrm>
            <a:off x="8686800" y="6613560"/>
            <a:ext cx="456840" cy="244080"/>
          </a:xfrm>
          <a:prstGeom prst="rect">
            <a:avLst/>
          </a:prstGeom>
          <a:noFill/>
          <a:ln>
            <a:noFill/>
          </a:ln>
        </p:spPr>
        <p:txBody>
          <a:bodyPr/>
          <a:p>
            <a:pPr algn="r">
              <a:lnSpc>
                <a:spcPct val="100000"/>
              </a:lnSpc>
            </a:pPr>
            <a:fld id="{693FA143-9EAE-4CC0-8EBE-9F9A909FEB0A}" type="slidenum">
              <a:rPr lang="en-US" sz="1400" strike="noStrike">
                <a:solidFill>
                  <a:srgbClr val="000000"/>
                </a:solidFill>
                <a:latin typeface="Times New Roman"/>
              </a:rPr>
              <a:t>&lt;number&gt;</a:t>
            </a:fld>
            <a:endParaRPr/>
          </a:p>
        </p:txBody>
      </p:sp>
      <p:sp>
        <p:nvSpPr>
          <p:cNvPr id="523" name="TextShape 2"/>
          <p:cNvSpPr txBox="1"/>
          <p:nvPr/>
        </p:nvSpPr>
        <p:spPr>
          <a:xfrm>
            <a:off x="887040" y="295560"/>
            <a:ext cx="7543440" cy="533160"/>
          </a:xfrm>
          <a:prstGeom prst="rect">
            <a:avLst/>
          </a:prstGeom>
          <a:noFill/>
          <a:ln>
            <a:noFill/>
          </a:ln>
        </p:spPr>
        <p:txBody>
          <a:bodyPr/>
          <a:p>
            <a:pPr algn="ctr">
              <a:lnSpc>
                <a:spcPct val="100000"/>
              </a:lnSpc>
            </a:pPr>
            <a:r>
              <a:rPr b="1" lang="en-US" sz="2800" strike="noStrike">
                <a:solidFill>
                  <a:srgbClr val="000000"/>
                </a:solidFill>
                <a:latin typeface="Arial"/>
              </a:rPr>
              <a:t> </a:t>
            </a:r>
            <a:r>
              <a:rPr b="1" lang="en-US" sz="2800" strike="noStrike">
                <a:solidFill>
                  <a:srgbClr val="000000"/>
                </a:solidFill>
                <a:latin typeface="Arial"/>
              </a:rPr>
              <a:t>Recommendation for Implementation</a:t>
            </a:r>
            <a:endParaRPr/>
          </a:p>
        </p:txBody>
      </p:sp>
      <p:sp>
        <p:nvSpPr>
          <p:cNvPr id="524" name="TextShape 3"/>
          <p:cNvSpPr txBox="1"/>
          <p:nvPr/>
        </p:nvSpPr>
        <p:spPr>
          <a:xfrm>
            <a:off x="457200" y="1811520"/>
            <a:ext cx="8305560" cy="4360320"/>
          </a:xfrm>
          <a:prstGeom prst="rect">
            <a:avLst/>
          </a:prstGeom>
          <a:noFill/>
          <a:ln w="9360">
            <a:noFill/>
          </a:ln>
        </p:spPr>
        <p:txBody>
          <a:bodyPr/>
          <a:p>
            <a:pPr>
              <a:lnSpc>
                <a:spcPct val="100000"/>
              </a:lnSpc>
            </a:pPr>
            <a:r>
              <a:rPr b="1" i="1" lang="en-US" sz="2800" strike="noStrike">
                <a:solidFill>
                  <a:srgbClr val="000000"/>
                </a:solidFill>
                <a:latin typeface="Arial"/>
              </a:rPr>
              <a:t>Recommendation:</a:t>
            </a:r>
            <a:endParaRPr/>
          </a:p>
          <a:p>
            <a:pPr>
              <a:lnSpc>
                <a:spcPct val="100000"/>
              </a:lnSpc>
            </a:pPr>
            <a:r>
              <a:rPr b="1" i="1" lang="en-US" sz="2800" strike="noStrike">
                <a:solidFill>
                  <a:srgbClr val="000000"/>
                </a:solidFill>
                <a:latin typeface="Arial"/>
              </a:rPr>
              <a:t>NWS deploy updated CMAQ for operational ozone predictions, bias corrected particulate matter (PM2.5) products,  raw PM2.5 products and update of USFS BlueSky smoke emissions system used by CMAQ predictions and HYSPLIT smoke predictions in the operational air quality product suite. </a:t>
            </a:r>
            <a:endParaRPr/>
          </a:p>
        </p:txBody>
      </p:sp>
      <p:sp>
        <p:nvSpPr>
          <p:cNvPr id="525" name="Line 4"/>
          <p:cNvSpPr/>
          <p:nvPr/>
        </p:nvSpPr>
        <p:spPr>
          <a:xfrm>
            <a:off x="0" y="1089000"/>
            <a:ext cx="9144000" cy="0"/>
          </a:xfrm>
          <a:prstGeom prst="line">
            <a:avLst/>
          </a:prstGeom>
          <a:ln w="63360">
            <a:solidFill>
              <a:srgbClr val="00c795"/>
            </a:solidFill>
            <a:round/>
          </a:ln>
        </p:spPr>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6" name="TextShape 1"/>
          <p:cNvSpPr txBox="1"/>
          <p:nvPr/>
        </p:nvSpPr>
        <p:spPr>
          <a:xfrm>
            <a:off x="464040" y="152280"/>
            <a:ext cx="7644960" cy="685440"/>
          </a:xfrm>
          <a:prstGeom prst="rect">
            <a:avLst/>
          </a:prstGeom>
          <a:noFill/>
          <a:ln w="9360">
            <a:noFill/>
          </a:ln>
        </p:spPr>
        <p:txBody>
          <a:bodyPr/>
          <a:p>
            <a:pPr algn="ctr">
              <a:lnSpc>
                <a:spcPct val="100000"/>
              </a:lnSpc>
            </a:pPr>
            <a:r>
              <a:rPr b="1" lang="en-US" sz="2800" strike="noStrike">
                <a:solidFill>
                  <a:srgbClr val="000000"/>
                </a:solidFill>
                <a:latin typeface="Arial"/>
              </a:rPr>
              <a:t>Acknowledgments:</a:t>
            </a:r>
            <a:r>
              <a:rPr b="1" lang="en-US" sz="2800" strike="noStrike">
                <a:solidFill>
                  <a:srgbClr val="000000"/>
                </a:solidFill>
                <a:latin typeface="Arial"/>
              </a:rPr>
              <a:t>
</a:t>
            </a:r>
            <a:r>
              <a:rPr b="1" i="1" lang="en-US" sz="2800" strike="noStrike">
                <a:solidFill>
                  <a:srgbClr val="3333cc"/>
                </a:solidFill>
                <a:latin typeface="Arial"/>
              </a:rPr>
              <a:t>  AQF implementation team members</a:t>
            </a:r>
            <a:endParaRPr/>
          </a:p>
        </p:txBody>
      </p:sp>
      <p:sp>
        <p:nvSpPr>
          <p:cNvPr id="527" name="TextShape 2"/>
          <p:cNvSpPr txBox="1"/>
          <p:nvPr/>
        </p:nvSpPr>
        <p:spPr>
          <a:xfrm>
            <a:off x="365760" y="1039680"/>
            <a:ext cx="8704800" cy="5659200"/>
          </a:xfrm>
          <a:prstGeom prst="rect">
            <a:avLst/>
          </a:prstGeom>
          <a:noFill/>
          <a:ln w="9360">
            <a:noFill/>
          </a:ln>
        </p:spPr>
        <p:txBody>
          <a:bodyPr/>
          <a:p>
            <a:pPr>
              <a:lnSpc>
                <a:spcPct val="150000"/>
              </a:lnSpc>
            </a:pPr>
            <a:r>
              <a:rPr b="1" i="1" lang="en-US" sz="1050" strike="noStrike">
                <a:solidFill>
                  <a:srgbClr val="000000"/>
                </a:solidFill>
                <a:latin typeface="Arial"/>
              </a:rPr>
              <a:t>Special thanks to previous NOAA and EPA team members who contributed to the system development </a:t>
            </a:r>
            <a:endParaRPr/>
          </a:p>
          <a:p>
            <a:pPr>
              <a:lnSpc>
                <a:spcPct val="150000"/>
              </a:lnSpc>
            </a:pPr>
            <a:r>
              <a:rPr b="1" i="1" lang="en-US" sz="1050" strike="noStrike" u="sng">
                <a:solidFill>
                  <a:srgbClr val="000000"/>
                </a:solidFill>
                <a:latin typeface="Arial"/>
              </a:rPr>
              <a:t>NOAA/NWS/STI</a:t>
            </a:r>
            <a:r>
              <a:rPr b="1" i="1" lang="en-US" sz="1050" strike="noStrike">
                <a:solidFill>
                  <a:srgbClr val="000000"/>
                </a:solidFill>
                <a:latin typeface="Arial"/>
              </a:rPr>
              <a:t>	</a:t>
            </a:r>
            <a:r>
              <a:rPr b="1" i="1" lang="en-US" sz="1050" strike="noStrike">
                <a:solidFill>
                  <a:srgbClr val="000000"/>
                </a:solidFill>
                <a:latin typeface="Arial"/>
              </a:rPr>
              <a:t>Ivanka Stajner</a:t>
            </a:r>
            <a:r>
              <a:rPr b="1" i="1" lang="en-US" sz="1050" strike="noStrike">
                <a:solidFill>
                  <a:srgbClr val="000000"/>
                </a:solidFill>
                <a:latin typeface="Arial"/>
              </a:rPr>
              <a:t>	</a:t>
            </a:r>
            <a:r>
              <a:rPr b="1" i="1" lang="en-US" sz="1050" strike="noStrike">
                <a:solidFill>
                  <a:srgbClr val="000000"/>
                </a:solidFill>
                <a:latin typeface="Arial"/>
              </a:rPr>
              <a:t>	</a:t>
            </a:r>
            <a:r>
              <a:rPr b="1" i="1" lang="en-US" sz="1050" strike="noStrike">
                <a:solidFill>
                  <a:srgbClr val="000000"/>
                </a:solidFill>
                <a:latin typeface="Arial"/>
              </a:rPr>
              <a:t>         NAQFC Manager</a:t>
            </a:r>
            <a:endParaRPr/>
          </a:p>
          <a:p>
            <a:pPr>
              <a:lnSpc>
                <a:spcPct val="75000"/>
              </a:lnSpc>
            </a:pPr>
            <a:r>
              <a:rPr b="1" i="1" lang="en-US" sz="1050" strike="noStrike" u="sng">
                <a:solidFill>
                  <a:srgbClr val="000000"/>
                </a:solidFill>
                <a:latin typeface="Arial"/>
              </a:rPr>
              <a:t>NWS/AFSO</a:t>
            </a:r>
            <a:r>
              <a:rPr b="1" i="1" lang="en-US" sz="1050" strike="noStrike">
                <a:solidFill>
                  <a:srgbClr val="000000"/>
                </a:solidFill>
                <a:latin typeface="Arial"/>
              </a:rPr>
              <a:t>	</a:t>
            </a:r>
            <a:r>
              <a:rPr b="1" i="1" lang="en-US" sz="1050" strike="noStrike">
                <a:solidFill>
                  <a:srgbClr val="000000"/>
                </a:solidFill>
                <a:latin typeface="Arial"/>
              </a:rPr>
              <a:t>                         Jannie Ferrell </a:t>
            </a:r>
            <a:r>
              <a:rPr b="1" i="1" lang="en-US" sz="1050" strike="noStrike">
                <a:solidFill>
                  <a:srgbClr val="000000"/>
                </a:solidFill>
                <a:latin typeface="Arial"/>
              </a:rPr>
              <a:t>	</a:t>
            </a:r>
            <a:r>
              <a:rPr b="1" i="1" lang="en-US" sz="1050" strike="noStrike">
                <a:solidFill>
                  <a:srgbClr val="000000"/>
                </a:solidFill>
                <a:latin typeface="Arial"/>
              </a:rPr>
              <a:t>	</a:t>
            </a:r>
            <a:r>
              <a:rPr b="1" i="1" lang="en-US" sz="1050" strike="noStrike">
                <a:solidFill>
                  <a:srgbClr val="000000"/>
                </a:solidFill>
                <a:latin typeface="Arial"/>
              </a:rPr>
              <a:t>         Outreach, Feedback</a:t>
            </a:r>
            <a:endParaRPr/>
          </a:p>
          <a:p>
            <a:pPr>
              <a:lnSpc>
                <a:spcPct val="75000"/>
              </a:lnSpc>
            </a:pPr>
            <a:r>
              <a:rPr b="1" i="1" lang="en-US" sz="1050" strike="noStrike" u="sng">
                <a:solidFill>
                  <a:srgbClr val="000000"/>
                </a:solidFill>
                <a:latin typeface="Arial"/>
              </a:rPr>
              <a:t>NWS/OD </a:t>
            </a:r>
            <a:r>
              <a:rPr b="1" i="1" lang="en-US" sz="1050" strike="noStrike">
                <a:solidFill>
                  <a:srgbClr val="000000"/>
                </a:solidFill>
                <a:latin typeface="Arial"/>
              </a:rPr>
              <a:t>                       </a:t>
            </a:r>
            <a:r>
              <a:rPr b="1" i="1" lang="en-US" sz="1050" strike="noStrike">
                <a:solidFill>
                  <a:srgbClr val="000000"/>
                </a:solidFill>
                <a:latin typeface="Arial"/>
              </a:rPr>
              <a:t>	</a:t>
            </a:r>
            <a:r>
              <a:rPr b="1" i="1" lang="en-US" sz="1050" strike="noStrike">
                <a:solidFill>
                  <a:srgbClr val="000000"/>
                </a:solidFill>
                <a:latin typeface="Arial"/>
              </a:rPr>
              <a:t>Cynthia Jones      </a:t>
            </a:r>
            <a:r>
              <a:rPr b="1" i="1" lang="en-US" sz="1050" strike="noStrike">
                <a:solidFill>
                  <a:srgbClr val="000000"/>
                </a:solidFill>
                <a:latin typeface="Arial"/>
              </a:rPr>
              <a:t>	</a:t>
            </a:r>
            <a:r>
              <a:rPr b="1" i="1" lang="en-US" sz="1050" strike="noStrike">
                <a:solidFill>
                  <a:srgbClr val="000000"/>
                </a:solidFill>
                <a:latin typeface="Arial"/>
              </a:rPr>
              <a:t>         Data Communications</a:t>
            </a:r>
            <a:endParaRPr/>
          </a:p>
          <a:p>
            <a:pPr>
              <a:lnSpc>
                <a:spcPct val="70000"/>
              </a:lnSpc>
            </a:pPr>
            <a:r>
              <a:rPr b="1" i="1" lang="en-US" sz="1050" strike="noStrike" u="sng">
                <a:solidFill>
                  <a:srgbClr val="000000"/>
                </a:solidFill>
                <a:latin typeface="Arial"/>
              </a:rPr>
              <a:t>NWS/OSTI/MDL </a:t>
            </a:r>
            <a:r>
              <a:rPr b="1" i="1" lang="en-US" sz="1050" strike="noStrike">
                <a:solidFill>
                  <a:srgbClr val="000000"/>
                </a:solidFill>
                <a:latin typeface="Arial"/>
              </a:rPr>
              <a:t>	</a:t>
            </a:r>
            <a:r>
              <a:rPr b="1" i="1" lang="en-US" sz="1050" strike="noStrike">
                <a:solidFill>
                  <a:srgbClr val="000000"/>
                </a:solidFill>
                <a:latin typeface="Arial"/>
              </a:rPr>
              <a:t>Marc Saccucci, Dave Ruth             Dev. Verification, NDGD Product Development</a:t>
            </a:r>
            <a:endParaRPr/>
          </a:p>
          <a:p>
            <a:pPr>
              <a:lnSpc>
                <a:spcPct val="70000"/>
              </a:lnSpc>
            </a:pPr>
            <a:r>
              <a:rPr b="1" i="1" lang="en-US" sz="1050" strike="noStrike">
                <a:solidFill>
                  <a:srgbClr val="000000"/>
                </a:solidFill>
                <a:latin typeface="Arial"/>
              </a:rPr>
              <a:t>	</a:t>
            </a:r>
            <a:r>
              <a:rPr b="1" i="1" lang="en-US" sz="1050" strike="noStrike">
                <a:solidFill>
                  <a:srgbClr val="000000"/>
                </a:solidFill>
                <a:latin typeface="Arial"/>
              </a:rPr>
              <a:t>	</a:t>
            </a:r>
            <a:r>
              <a:rPr b="1" i="1" lang="en-US" sz="1050" strike="noStrike">
                <a:solidFill>
                  <a:srgbClr val="000000"/>
                </a:solidFill>
                <a:latin typeface="Arial"/>
              </a:rPr>
              <a:t>	</a:t>
            </a:r>
            <a:r>
              <a:rPr b="1" i="1" lang="en-US" sz="1050" strike="noStrike">
                <a:solidFill>
                  <a:srgbClr val="000000"/>
                </a:solidFill>
                <a:latin typeface="Arial"/>
              </a:rPr>
              <a:t>	</a:t>
            </a:r>
            <a:endParaRPr/>
          </a:p>
          <a:p>
            <a:pPr>
              <a:lnSpc>
                <a:spcPct val="75000"/>
              </a:lnSpc>
            </a:pPr>
            <a:r>
              <a:rPr b="1" i="1" lang="en-US" sz="1050" strike="noStrike" u="sng">
                <a:solidFill>
                  <a:srgbClr val="000000"/>
                </a:solidFill>
                <a:latin typeface="Arial"/>
              </a:rPr>
              <a:t>NWS/STI</a:t>
            </a:r>
            <a:r>
              <a:rPr b="1" i="1" lang="en-US" sz="1050" strike="noStrike">
                <a:solidFill>
                  <a:srgbClr val="000000"/>
                </a:solidFill>
                <a:latin typeface="Arial"/>
              </a:rPr>
              <a:t>	</a:t>
            </a:r>
            <a:r>
              <a:rPr b="1" i="1" lang="en-US" sz="1050" strike="noStrike">
                <a:solidFill>
                  <a:srgbClr val="000000"/>
                </a:solidFill>
                <a:latin typeface="Arial"/>
              </a:rPr>
              <a:t>	</a:t>
            </a:r>
            <a:r>
              <a:rPr b="1" i="1" lang="en-US" sz="1050" strike="noStrike">
                <a:solidFill>
                  <a:srgbClr val="000000"/>
                </a:solidFill>
                <a:latin typeface="Arial"/>
              </a:rPr>
              <a:t>Sikchya Upadhayay</a:t>
            </a:r>
            <a:r>
              <a:rPr b="1" i="1" lang="en-US" sz="1050" strike="noStrike">
                <a:solidFill>
                  <a:srgbClr val="000000"/>
                </a:solidFill>
                <a:latin typeface="Arial"/>
              </a:rPr>
              <a:t>	</a:t>
            </a:r>
            <a:r>
              <a:rPr b="1" i="1" lang="en-US" sz="1050" strike="noStrike">
                <a:solidFill>
                  <a:srgbClr val="000000"/>
                </a:solidFill>
                <a:latin typeface="Arial"/>
              </a:rPr>
              <a:t>         Program Support</a:t>
            </a:r>
            <a:endParaRPr/>
          </a:p>
          <a:p>
            <a:pPr>
              <a:lnSpc>
                <a:spcPct val="75000"/>
              </a:lnSpc>
            </a:pPr>
            <a:r>
              <a:rPr b="1" i="1" lang="en-US" sz="1050" strike="noStrike" u="sng">
                <a:solidFill>
                  <a:srgbClr val="000000"/>
                </a:solidFill>
                <a:latin typeface="Arial"/>
              </a:rPr>
              <a:t>NESDIS/NCDC</a:t>
            </a:r>
            <a:r>
              <a:rPr b="1" i="1" lang="en-US" sz="1050" strike="noStrike">
                <a:solidFill>
                  <a:srgbClr val="000000"/>
                </a:solidFill>
                <a:latin typeface="Arial"/>
              </a:rPr>
              <a:t>	</a:t>
            </a:r>
            <a:r>
              <a:rPr b="1" i="1" lang="en-US" sz="1050" strike="noStrike">
                <a:solidFill>
                  <a:srgbClr val="000000"/>
                </a:solidFill>
                <a:latin typeface="Arial"/>
              </a:rPr>
              <a:t>Alan Hall</a:t>
            </a:r>
            <a:r>
              <a:rPr b="1" i="1" lang="en-US" sz="1050" strike="noStrike">
                <a:solidFill>
                  <a:srgbClr val="000000"/>
                </a:solidFill>
                <a:latin typeface="Arial"/>
              </a:rPr>
              <a:t>	</a:t>
            </a:r>
            <a:r>
              <a:rPr b="1" i="1" lang="en-US" sz="1050" strike="noStrike">
                <a:solidFill>
                  <a:srgbClr val="000000"/>
                </a:solidFill>
                <a:latin typeface="Arial"/>
              </a:rPr>
              <a:t>	</a:t>
            </a:r>
            <a:r>
              <a:rPr b="1" i="1" lang="en-US" sz="1050" strike="noStrike">
                <a:solidFill>
                  <a:srgbClr val="000000"/>
                </a:solidFill>
                <a:latin typeface="Arial"/>
              </a:rPr>
              <a:t>         Product Archiving</a:t>
            </a:r>
            <a:endParaRPr/>
          </a:p>
          <a:p>
            <a:pPr>
              <a:lnSpc>
                <a:spcPct val="75000"/>
              </a:lnSpc>
            </a:pPr>
            <a:r>
              <a:rPr b="1" i="1" lang="en-US" sz="1050" strike="noStrike" u="sng">
                <a:solidFill>
                  <a:srgbClr val="000000"/>
                </a:solidFill>
                <a:latin typeface="Arial"/>
              </a:rPr>
              <a:t>NWS/NCEP</a:t>
            </a:r>
            <a:endParaRPr/>
          </a:p>
          <a:p>
            <a:r>
              <a:rPr b="1" lang="en-US" sz="1050" strike="noStrike">
                <a:solidFill>
                  <a:srgbClr val="000000"/>
                </a:solidFill>
                <a:latin typeface="Arial"/>
              </a:rPr>
              <a:t>Jeff McQueen, Jianping Huang, Ho-Chun Huang </a:t>
            </a:r>
            <a:r>
              <a:rPr b="1" lang="en-US" sz="1050" strike="noStrike">
                <a:solidFill>
                  <a:srgbClr val="000000"/>
                </a:solidFill>
                <a:latin typeface="Arial"/>
              </a:rPr>
              <a:t>	</a:t>
            </a:r>
            <a:r>
              <a:rPr b="1" lang="en-US" sz="1050" strike="noStrike">
                <a:solidFill>
                  <a:srgbClr val="000000"/>
                </a:solidFill>
                <a:latin typeface="Arial"/>
              </a:rPr>
              <a:t>        AQF model interface development, testing, &amp; integration</a:t>
            </a:r>
            <a:r>
              <a:rPr b="1" lang="en-US" sz="1050" strike="noStrike">
                <a:solidFill>
                  <a:srgbClr val="000000"/>
                </a:solidFill>
                <a:latin typeface="Arial"/>
              </a:rPr>
              <a:t>	</a:t>
            </a:r>
            <a:r>
              <a:rPr b="1" lang="en-US" sz="1050" strike="noStrike">
                <a:solidFill>
                  <a:srgbClr val="000000"/>
                </a:solidFill>
                <a:latin typeface="Arial"/>
              </a:rPr>
              <a:t> </a:t>
            </a:r>
            <a:endParaRPr/>
          </a:p>
          <a:p>
            <a:r>
              <a:rPr b="1" lang="en-US" sz="1050" strike="noStrike">
                <a:solidFill>
                  <a:srgbClr val="000000"/>
                </a:solidFill>
                <a:latin typeface="Arial"/>
              </a:rPr>
              <a:t>Jun Wang, *Sarah Lu </a:t>
            </a:r>
            <a:r>
              <a:rPr b="1" lang="en-US" sz="1050" strike="noStrike">
                <a:solidFill>
                  <a:srgbClr val="000000"/>
                </a:solidFill>
                <a:latin typeface="Arial"/>
              </a:rPr>
              <a:t>	</a:t>
            </a:r>
            <a:r>
              <a:rPr b="1" lang="en-US" sz="1050" strike="noStrike">
                <a:solidFill>
                  <a:srgbClr val="000000"/>
                </a:solidFill>
                <a:latin typeface="Arial"/>
              </a:rPr>
              <a:t>	</a:t>
            </a:r>
            <a:r>
              <a:rPr b="1" lang="en-US" sz="1050" strike="noStrike">
                <a:solidFill>
                  <a:srgbClr val="000000"/>
                </a:solidFill>
                <a:latin typeface="Arial"/>
              </a:rPr>
              <a:t>	</a:t>
            </a:r>
            <a:r>
              <a:rPr b="1" lang="en-US" sz="1050" strike="noStrike">
                <a:solidFill>
                  <a:srgbClr val="000000"/>
                </a:solidFill>
                <a:latin typeface="Arial"/>
              </a:rPr>
              <a:t>        Global dust aerosol and  feedback testing </a:t>
            </a:r>
            <a:endParaRPr/>
          </a:p>
          <a:p>
            <a:r>
              <a:rPr b="1" lang="en-US" sz="1050" strike="noStrike">
                <a:solidFill>
                  <a:srgbClr val="000000"/>
                </a:solidFill>
                <a:latin typeface="Arial"/>
              </a:rPr>
              <a:t>*Brad Ferrier, *Eric Rogers, </a:t>
            </a:r>
            <a:r>
              <a:rPr b="1" lang="en-US" sz="1050" strike="noStrike">
                <a:solidFill>
                  <a:srgbClr val="000000"/>
                </a:solidFill>
                <a:latin typeface="Arial"/>
              </a:rPr>
              <a:t>	</a:t>
            </a:r>
            <a:r>
              <a:rPr b="1" lang="en-US" sz="1050" strike="noStrike">
                <a:solidFill>
                  <a:srgbClr val="000000"/>
                </a:solidFill>
                <a:latin typeface="Arial"/>
              </a:rPr>
              <a:t>                                 NAM  coordination</a:t>
            </a:r>
            <a:r>
              <a:rPr b="1" lang="en-US" sz="1050" strike="noStrike">
                <a:solidFill>
                  <a:srgbClr val="000000"/>
                </a:solidFill>
                <a:latin typeface="Arial"/>
              </a:rPr>
              <a:t>	</a:t>
            </a:r>
            <a:endParaRPr/>
          </a:p>
          <a:p>
            <a:r>
              <a:rPr b="1" lang="en-US" sz="1050" strike="noStrike">
                <a:solidFill>
                  <a:srgbClr val="000000"/>
                </a:solidFill>
                <a:latin typeface="Arial"/>
              </a:rPr>
              <a:t>*Hui-Ya Chuang</a:t>
            </a:r>
            <a:endParaRPr/>
          </a:p>
          <a:p>
            <a:r>
              <a:rPr b="1" lang="en-US" sz="1050" strike="noStrike">
                <a:solidFill>
                  <a:srgbClr val="000000"/>
                </a:solidFill>
                <a:latin typeface="Arial"/>
              </a:rPr>
              <a:t>Geoff Manikin</a:t>
            </a:r>
            <a:r>
              <a:rPr b="1" lang="en-US" sz="1050" strike="noStrike">
                <a:solidFill>
                  <a:srgbClr val="000000"/>
                </a:solidFill>
                <a:latin typeface="Arial"/>
              </a:rPr>
              <a:t>	</a:t>
            </a:r>
            <a:r>
              <a:rPr b="1" lang="en-US" sz="1050" strike="noStrike">
                <a:solidFill>
                  <a:srgbClr val="000000"/>
                </a:solidFill>
                <a:latin typeface="Arial"/>
              </a:rPr>
              <a:t>	</a:t>
            </a:r>
            <a:r>
              <a:rPr b="1" lang="en-US" sz="1050" strike="noStrike">
                <a:solidFill>
                  <a:srgbClr val="000000"/>
                </a:solidFill>
                <a:latin typeface="Arial"/>
              </a:rPr>
              <a:t>	</a:t>
            </a:r>
            <a:r>
              <a:rPr b="1" lang="en-US" sz="1050" strike="noStrike">
                <a:solidFill>
                  <a:srgbClr val="000000"/>
                </a:solidFill>
                <a:latin typeface="Arial"/>
              </a:rPr>
              <a:t>         Smoke and dust product testing and integration</a:t>
            </a:r>
            <a:endParaRPr/>
          </a:p>
          <a:p>
            <a:r>
              <a:rPr b="1" lang="en-US" sz="1050" strike="noStrike">
                <a:solidFill>
                  <a:srgbClr val="000000"/>
                </a:solidFill>
                <a:latin typeface="Arial"/>
              </a:rPr>
              <a:t>Rebecca Cosgrove, Steven Earle, Chris Magee</a:t>
            </a:r>
            <a:r>
              <a:rPr b="1" lang="en-US" sz="1050" strike="noStrike">
                <a:solidFill>
                  <a:srgbClr val="000000"/>
                </a:solidFill>
                <a:latin typeface="Arial"/>
              </a:rPr>
              <a:t>	</a:t>
            </a:r>
            <a:r>
              <a:rPr b="1" lang="en-US" sz="1050" strike="noStrike">
                <a:solidFill>
                  <a:srgbClr val="000000"/>
                </a:solidFill>
                <a:latin typeface="Arial"/>
              </a:rPr>
              <a:t>         NCO transition and systems testing</a:t>
            </a:r>
            <a:endParaRPr/>
          </a:p>
          <a:p>
            <a:r>
              <a:rPr b="1" lang="en-US" sz="1050" strike="noStrike">
                <a:solidFill>
                  <a:srgbClr val="000000"/>
                </a:solidFill>
                <a:latin typeface="Arial"/>
              </a:rPr>
              <a:t>Mike Bodner, Andrew Orrison</a:t>
            </a:r>
            <a:r>
              <a:rPr b="1" lang="en-US" sz="1050" strike="noStrike">
                <a:solidFill>
                  <a:srgbClr val="000000"/>
                </a:solidFill>
                <a:latin typeface="Arial"/>
              </a:rPr>
              <a:t>	</a:t>
            </a:r>
            <a:r>
              <a:rPr b="1" lang="en-US" sz="1050" strike="noStrike">
                <a:solidFill>
                  <a:srgbClr val="000000"/>
                </a:solidFill>
                <a:latin typeface="Arial"/>
              </a:rPr>
              <a:t>  </a:t>
            </a:r>
            <a:r>
              <a:rPr b="1" lang="en-US" sz="1050" strike="noStrike">
                <a:solidFill>
                  <a:srgbClr val="000000"/>
                </a:solidFill>
                <a:latin typeface="Arial"/>
              </a:rPr>
              <a:t>	</a:t>
            </a:r>
            <a:r>
              <a:rPr b="1" lang="en-US" sz="1050" strike="noStrike">
                <a:solidFill>
                  <a:srgbClr val="000000"/>
                </a:solidFill>
                <a:latin typeface="Arial"/>
              </a:rPr>
              <a:t>         HPC coordination and AQF webdrawer</a:t>
            </a:r>
            <a:endParaRPr/>
          </a:p>
          <a:p>
            <a:pPr>
              <a:lnSpc>
                <a:spcPct val="70000"/>
              </a:lnSpc>
            </a:pPr>
            <a:r>
              <a:rPr b="1" i="1" lang="en-US" sz="1050" strike="noStrike" u="sng">
                <a:solidFill>
                  <a:srgbClr val="000000"/>
                </a:solidFill>
                <a:latin typeface="Arial"/>
              </a:rPr>
              <a:t>NOAA/OAR/ARL</a:t>
            </a:r>
            <a:endParaRPr/>
          </a:p>
          <a:p>
            <a:r>
              <a:rPr b="1" lang="en-US" sz="1050" strike="noStrike">
                <a:solidFill>
                  <a:srgbClr val="000000"/>
                </a:solidFill>
                <a:latin typeface="Arial"/>
              </a:rPr>
              <a:t>Pius Lee, Daniel Tong, Li Pan </a:t>
            </a:r>
            <a:r>
              <a:rPr b="1" lang="en-US" sz="1050" strike="noStrike">
                <a:solidFill>
                  <a:srgbClr val="000000"/>
                </a:solidFill>
                <a:latin typeface="Arial"/>
              </a:rPr>
              <a:t>	</a:t>
            </a:r>
            <a:r>
              <a:rPr b="1" lang="en-US" sz="1050" strike="noStrike">
                <a:solidFill>
                  <a:srgbClr val="000000"/>
                </a:solidFill>
                <a:latin typeface="Arial"/>
              </a:rPr>
              <a:t>         </a:t>
            </a:r>
            <a:r>
              <a:rPr b="1" lang="en-US" sz="1050" strike="noStrike">
                <a:solidFill>
                  <a:srgbClr val="000000"/>
                </a:solidFill>
                <a:latin typeface="Arial"/>
              </a:rPr>
              <a:t>	</a:t>
            </a:r>
            <a:r>
              <a:rPr b="1" lang="en-US" sz="1050" strike="noStrike">
                <a:solidFill>
                  <a:srgbClr val="000000"/>
                </a:solidFill>
                <a:latin typeface="Arial"/>
              </a:rPr>
              <a:t>         CMAQ development, adaptation of AQ simulations for AQF</a:t>
            </a:r>
            <a:endParaRPr/>
          </a:p>
          <a:p>
            <a:r>
              <a:rPr b="1" lang="en-US" sz="1050" strike="noStrike">
                <a:solidFill>
                  <a:srgbClr val="000000"/>
                </a:solidFill>
                <a:latin typeface="Arial"/>
              </a:rPr>
              <a:t>Hyun-Cheol Kim, Youhua Tang</a:t>
            </a:r>
            <a:r>
              <a:rPr b="1" lang="en-US" sz="1050" strike="noStrike">
                <a:solidFill>
                  <a:srgbClr val="000000"/>
                </a:solidFill>
                <a:latin typeface="Arial"/>
              </a:rPr>
              <a:t>	</a:t>
            </a:r>
            <a:r>
              <a:rPr b="1" lang="en-US" sz="1050" strike="noStrike">
                <a:solidFill>
                  <a:srgbClr val="000000"/>
                </a:solidFill>
                <a:latin typeface="Arial"/>
              </a:rPr>
              <a:t>	</a:t>
            </a:r>
            <a:endParaRPr/>
          </a:p>
          <a:p>
            <a:r>
              <a:rPr b="1" lang="en-US" sz="1050" strike="noStrike">
                <a:solidFill>
                  <a:srgbClr val="000000"/>
                </a:solidFill>
                <a:latin typeface="Arial"/>
              </a:rPr>
              <a:t>Ariel Stein</a:t>
            </a:r>
            <a:r>
              <a:rPr b="1" lang="en-US" sz="1050" strike="noStrike">
                <a:solidFill>
                  <a:srgbClr val="000000"/>
                </a:solidFill>
                <a:latin typeface="Arial"/>
              </a:rPr>
              <a:t>	</a:t>
            </a:r>
            <a:r>
              <a:rPr b="1" lang="en-US" sz="1050" strike="noStrike">
                <a:solidFill>
                  <a:srgbClr val="000000"/>
                </a:solidFill>
                <a:latin typeface="Arial"/>
              </a:rPr>
              <a:t>	</a:t>
            </a:r>
            <a:r>
              <a:rPr b="1" lang="en-US" sz="1050" strike="noStrike">
                <a:solidFill>
                  <a:srgbClr val="000000"/>
                </a:solidFill>
                <a:latin typeface="Arial"/>
              </a:rPr>
              <a:t>         </a:t>
            </a:r>
            <a:r>
              <a:rPr b="1" lang="en-US" sz="1050" strike="noStrike">
                <a:solidFill>
                  <a:srgbClr val="000000"/>
                </a:solidFill>
                <a:latin typeface="Arial"/>
              </a:rPr>
              <a:t>	</a:t>
            </a:r>
            <a:r>
              <a:rPr b="1" lang="en-US" sz="1050" strike="noStrike">
                <a:solidFill>
                  <a:srgbClr val="000000"/>
                </a:solidFill>
                <a:latin typeface="Arial"/>
              </a:rPr>
              <a:t>         </a:t>
            </a:r>
            <a:r>
              <a:rPr b="1" lang="en-US" sz="1050" strike="noStrike">
                <a:solidFill>
                  <a:srgbClr val="000000"/>
                </a:solidFill>
                <a:latin typeface="Arial"/>
              </a:rPr>
              <a:t>	</a:t>
            </a:r>
            <a:r>
              <a:rPr b="1" lang="en-US" sz="1050" strike="noStrike">
                <a:solidFill>
                  <a:srgbClr val="000000"/>
                </a:solidFill>
                <a:latin typeface="Arial"/>
              </a:rPr>
              <a:t>         HYSPLIT adaptations</a:t>
            </a:r>
            <a:endParaRPr/>
          </a:p>
          <a:p>
            <a:pPr>
              <a:lnSpc>
                <a:spcPct val="75000"/>
              </a:lnSpc>
            </a:pPr>
            <a:r>
              <a:rPr b="1" i="1" lang="en-US" sz="1050" strike="noStrike" u="sng">
                <a:solidFill>
                  <a:srgbClr val="000000"/>
                </a:solidFill>
                <a:latin typeface="Arial"/>
              </a:rPr>
              <a:t>NESDIS/STAR</a:t>
            </a:r>
            <a:r>
              <a:rPr b="1" i="1" lang="en-US" sz="1050" strike="noStrike">
                <a:solidFill>
                  <a:srgbClr val="000000"/>
                </a:solidFill>
                <a:latin typeface="Arial"/>
              </a:rPr>
              <a:t>   Shobha Kondragunta              </a:t>
            </a:r>
            <a:r>
              <a:rPr b="1" i="1" lang="en-US" sz="1050" strike="noStrike">
                <a:solidFill>
                  <a:srgbClr val="000000"/>
                </a:solidFill>
                <a:latin typeface="Arial"/>
              </a:rPr>
              <a:t>	</a:t>
            </a:r>
            <a:r>
              <a:rPr b="1" i="1" lang="en-US" sz="1050" strike="noStrike">
                <a:solidFill>
                  <a:srgbClr val="000000"/>
                </a:solidFill>
                <a:latin typeface="Arial"/>
              </a:rPr>
              <a:t>         Smoke and dust verification product development</a:t>
            </a:r>
            <a:endParaRPr/>
          </a:p>
          <a:p>
            <a:pPr>
              <a:lnSpc>
                <a:spcPct val="75000"/>
              </a:lnSpc>
            </a:pPr>
            <a:r>
              <a:rPr b="1" i="1" lang="en-US" sz="1050" strike="noStrike" u="sng">
                <a:solidFill>
                  <a:srgbClr val="000000"/>
                </a:solidFill>
                <a:latin typeface="Arial"/>
              </a:rPr>
              <a:t>NESDIS/OSDPD</a:t>
            </a:r>
            <a:r>
              <a:rPr b="1" i="1" lang="en-US" sz="1050" strike="noStrike">
                <a:solidFill>
                  <a:srgbClr val="000000"/>
                </a:solidFill>
                <a:latin typeface="Arial"/>
              </a:rPr>
              <a:t>     Liqun Ma, Mark Ruminski</a:t>
            </a:r>
            <a:r>
              <a:rPr b="1" i="1" lang="en-US" sz="1050" strike="noStrike">
                <a:solidFill>
                  <a:srgbClr val="000000"/>
                </a:solidFill>
                <a:latin typeface="Arial"/>
              </a:rPr>
              <a:t>	</a:t>
            </a:r>
            <a:r>
              <a:rPr b="1" i="1" lang="en-US" sz="1050" strike="noStrike">
                <a:solidFill>
                  <a:srgbClr val="000000"/>
                </a:solidFill>
                <a:latin typeface="Arial"/>
              </a:rPr>
              <a:t>         Production of smoke and dust verification products, </a:t>
            </a:r>
            <a:endParaRPr/>
          </a:p>
          <a:p>
            <a:pPr>
              <a:lnSpc>
                <a:spcPct val="75000"/>
              </a:lnSpc>
            </a:pPr>
            <a:r>
              <a:rPr b="1" i="1" lang="en-US" sz="1050" strike="noStrike">
                <a:solidFill>
                  <a:srgbClr val="000000"/>
                </a:solidFill>
                <a:latin typeface="Arial"/>
              </a:rPr>
              <a:t>	</a:t>
            </a:r>
            <a:r>
              <a:rPr b="1" i="1" lang="en-US" sz="1050" strike="noStrike">
                <a:solidFill>
                  <a:srgbClr val="000000"/>
                </a:solidFill>
                <a:latin typeface="Arial"/>
              </a:rPr>
              <a:t>	</a:t>
            </a:r>
            <a:r>
              <a:rPr b="1" i="1" lang="en-US" sz="1050" strike="noStrike">
                <a:solidFill>
                  <a:srgbClr val="000000"/>
                </a:solidFill>
                <a:latin typeface="Arial"/>
              </a:rPr>
              <a:t>	</a:t>
            </a:r>
            <a:r>
              <a:rPr b="1" i="1" lang="en-US" sz="1050" strike="noStrike">
                <a:solidFill>
                  <a:srgbClr val="000000"/>
                </a:solidFill>
                <a:latin typeface="Arial"/>
              </a:rPr>
              <a:t>	</a:t>
            </a:r>
            <a:r>
              <a:rPr b="1" i="1" lang="en-US" sz="1050" strike="noStrike">
                <a:solidFill>
                  <a:srgbClr val="000000"/>
                </a:solidFill>
                <a:latin typeface="Arial"/>
              </a:rPr>
              <a:t>         </a:t>
            </a:r>
            <a:r>
              <a:rPr b="1" i="1" lang="en-US" sz="1050" strike="noStrike">
                <a:solidFill>
                  <a:srgbClr val="000000"/>
                </a:solidFill>
                <a:latin typeface="Arial"/>
              </a:rPr>
              <a:t>HMS product integration with smoke forecast tool</a:t>
            </a:r>
            <a:endParaRPr/>
          </a:p>
          <a:p>
            <a:pPr>
              <a:lnSpc>
                <a:spcPct val="75000"/>
              </a:lnSpc>
            </a:pPr>
            <a:r>
              <a:rPr b="1" i="1" lang="en-US" sz="1050" strike="noStrike" u="sng">
                <a:solidFill>
                  <a:srgbClr val="000000"/>
                </a:solidFill>
                <a:latin typeface="Arial"/>
              </a:rPr>
              <a:t>EPA/OAQPS</a:t>
            </a:r>
            <a:r>
              <a:rPr b="1" i="1" lang="en-US" sz="1050" strike="noStrike">
                <a:solidFill>
                  <a:srgbClr val="000000"/>
                </a:solidFill>
                <a:latin typeface="Arial"/>
              </a:rPr>
              <a:t>  partners:</a:t>
            </a:r>
            <a:endParaRPr/>
          </a:p>
          <a:p>
            <a:pPr>
              <a:lnSpc>
                <a:spcPct val="75000"/>
              </a:lnSpc>
            </a:pPr>
            <a:r>
              <a:rPr b="1" i="1" lang="en-US" sz="1050" strike="noStrike">
                <a:solidFill>
                  <a:srgbClr val="000000"/>
                </a:solidFill>
                <a:latin typeface="Arial"/>
              </a:rPr>
              <a:t>Chet Wayland, Phil Dickerson, Brad Johns, John White              AIRNow development, coordination with NAQFC</a:t>
            </a:r>
            <a:endParaRPr/>
          </a:p>
          <a:p>
            <a:pPr>
              <a:lnSpc>
                <a:spcPct val="100000"/>
              </a:lnSpc>
            </a:pPr>
            <a:endParaRPr/>
          </a:p>
        </p:txBody>
      </p:sp>
      <p:sp>
        <p:nvSpPr>
          <p:cNvPr id="528" name="CustomShape 3"/>
          <p:cNvSpPr/>
          <p:nvPr/>
        </p:nvSpPr>
        <p:spPr>
          <a:xfrm>
            <a:off x="8640" y="6478920"/>
            <a:ext cx="1784160" cy="241920"/>
          </a:xfrm>
          <a:prstGeom prst="rect">
            <a:avLst/>
          </a:prstGeom>
          <a:noFill/>
          <a:ln w="9360">
            <a:noFill/>
          </a:ln>
        </p:spPr>
        <p:style>
          <a:lnRef idx="0"/>
          <a:fillRef idx="0"/>
          <a:effectRef idx="0"/>
          <a:fontRef idx="minor"/>
        </p:style>
        <p:txBody>
          <a:bodyPr wrap="none" lIns="90000" rIns="90000" tIns="45000" bIns="45000"/>
          <a:p>
            <a:pPr>
              <a:lnSpc>
                <a:spcPct val="85000"/>
              </a:lnSpc>
            </a:pPr>
            <a:r>
              <a:rPr lang="en-US" sz="1000" strike="noStrike">
                <a:solidFill>
                  <a:srgbClr val="000000"/>
                </a:solidFill>
                <a:latin typeface="Arial"/>
              </a:rPr>
              <a:t>* Guest Contributors</a:t>
            </a:r>
            <a:endParaRPr/>
          </a:p>
        </p:txBody>
      </p:sp>
      <p:sp>
        <p:nvSpPr>
          <p:cNvPr id="529" name="TextShape 4"/>
          <p:cNvSpPr txBox="1"/>
          <p:nvPr/>
        </p:nvSpPr>
        <p:spPr>
          <a:xfrm>
            <a:off x="8686800" y="6613560"/>
            <a:ext cx="456840" cy="244080"/>
          </a:xfrm>
          <a:prstGeom prst="rect">
            <a:avLst/>
          </a:prstGeom>
          <a:noFill/>
          <a:ln>
            <a:noFill/>
          </a:ln>
        </p:spPr>
        <p:txBody>
          <a:bodyPr/>
          <a:p>
            <a:pPr algn="r">
              <a:lnSpc>
                <a:spcPct val="100000"/>
              </a:lnSpc>
            </a:pPr>
            <a:fld id="{7231DE29-368E-4F51-9E53-286FAA382F3B}" type="slidenum">
              <a:rPr lang="en-US" sz="1400" strike="noStrike">
                <a:solidFill>
                  <a:srgbClr val="000000"/>
                </a:solidFill>
                <a:latin typeface="Times New Roman"/>
              </a:rPr>
              <a:t>&lt;number&gt;</a:t>
            </a:fld>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0" name="TextShape 1"/>
          <p:cNvSpPr txBox="1"/>
          <p:nvPr/>
        </p:nvSpPr>
        <p:spPr>
          <a:xfrm>
            <a:off x="914400" y="533520"/>
            <a:ext cx="7543440" cy="533160"/>
          </a:xfrm>
          <a:prstGeom prst="rect">
            <a:avLst/>
          </a:prstGeom>
          <a:noFill/>
          <a:ln>
            <a:noFill/>
          </a:ln>
        </p:spPr>
        <p:txBody>
          <a:bodyPr/>
          <a:p>
            <a:endParaRPr/>
          </a:p>
        </p:txBody>
      </p:sp>
      <p:sp>
        <p:nvSpPr>
          <p:cNvPr id="531" name="TextShape 2"/>
          <p:cNvSpPr txBox="1"/>
          <p:nvPr/>
        </p:nvSpPr>
        <p:spPr>
          <a:xfrm>
            <a:off x="3769920" y="2846880"/>
            <a:ext cx="4992840" cy="3324960"/>
          </a:xfrm>
          <a:prstGeom prst="rect">
            <a:avLst/>
          </a:prstGeom>
          <a:noFill/>
          <a:ln>
            <a:noFill/>
          </a:ln>
        </p:spPr>
        <p:txBody>
          <a:bodyPr/>
          <a:p>
            <a:pPr>
              <a:lnSpc>
                <a:spcPct val="85000"/>
              </a:lnSpc>
            </a:pPr>
            <a:r>
              <a:rPr b="1" i="1" lang="en-US" sz="2800" strike="noStrike">
                <a:solidFill>
                  <a:srgbClr val="000000"/>
                </a:solidFill>
                <a:latin typeface="Arial"/>
              </a:rPr>
              <a:t>Back-up</a:t>
            </a:r>
            <a:endParaRPr/>
          </a:p>
        </p:txBody>
      </p:sp>
      <p:sp>
        <p:nvSpPr>
          <p:cNvPr id="532" name="TextShape 3"/>
          <p:cNvSpPr txBox="1"/>
          <p:nvPr/>
        </p:nvSpPr>
        <p:spPr>
          <a:xfrm>
            <a:off x="8686800" y="6613560"/>
            <a:ext cx="456840" cy="244080"/>
          </a:xfrm>
          <a:prstGeom prst="rect">
            <a:avLst/>
          </a:prstGeom>
          <a:noFill/>
          <a:ln>
            <a:noFill/>
          </a:ln>
        </p:spPr>
        <p:txBody>
          <a:bodyPr/>
          <a:p>
            <a:pPr algn="r">
              <a:lnSpc>
                <a:spcPct val="100000"/>
              </a:lnSpc>
            </a:pPr>
            <a:fld id="{FA8A386B-FDAC-414F-A515-599568F587F5}" type="slidenum">
              <a:rPr lang="en-US" sz="1400" strike="noStrike">
                <a:solidFill>
                  <a:srgbClr val="000000"/>
                </a:solidFill>
                <a:latin typeface="Times New Roman"/>
              </a:rPr>
              <a:t>&lt;number&gt;</a:t>
            </a:fld>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3" name="TextShape 1"/>
          <p:cNvSpPr txBox="1"/>
          <p:nvPr/>
        </p:nvSpPr>
        <p:spPr>
          <a:xfrm>
            <a:off x="793800" y="228600"/>
            <a:ext cx="7419600" cy="533160"/>
          </a:xfrm>
          <a:prstGeom prst="rect">
            <a:avLst/>
          </a:prstGeom>
          <a:noFill/>
          <a:ln>
            <a:noFill/>
          </a:ln>
        </p:spPr>
        <p:txBody>
          <a:bodyPr/>
          <a:p>
            <a:pPr algn="ctr">
              <a:lnSpc>
                <a:spcPct val="85000"/>
              </a:lnSpc>
            </a:pPr>
            <a:r>
              <a:rPr b="1" lang="en-US" sz="3200" strike="noStrike">
                <a:solidFill>
                  <a:srgbClr val="000000"/>
                </a:solidFill>
                <a:latin typeface="Arial"/>
              </a:rPr>
              <a:t>Bias correction for PM2.5 predictions</a:t>
            </a:r>
            <a:endParaRPr/>
          </a:p>
        </p:txBody>
      </p:sp>
      <p:sp>
        <p:nvSpPr>
          <p:cNvPr id="534" name="TextShape 2"/>
          <p:cNvSpPr txBox="1"/>
          <p:nvPr/>
        </p:nvSpPr>
        <p:spPr>
          <a:xfrm>
            <a:off x="8686800" y="6525360"/>
            <a:ext cx="456840" cy="244080"/>
          </a:xfrm>
          <a:prstGeom prst="rect">
            <a:avLst/>
          </a:prstGeom>
          <a:noFill/>
          <a:ln>
            <a:noFill/>
          </a:ln>
        </p:spPr>
        <p:txBody>
          <a:bodyPr/>
          <a:p>
            <a:pPr algn="r">
              <a:lnSpc>
                <a:spcPct val="100000"/>
              </a:lnSpc>
            </a:pPr>
            <a:fld id="{0D3C7583-B2B3-4848-BD8C-ED71AB1D41F7}" type="slidenum">
              <a:rPr lang="en-US" sz="1400" strike="noStrike">
                <a:solidFill>
                  <a:srgbClr val="000000"/>
                </a:solidFill>
                <a:latin typeface="Times New Roman"/>
              </a:rPr>
              <a:t>&lt;number&gt;</a:t>
            </a:fld>
            <a:endParaRPr/>
          </a:p>
        </p:txBody>
      </p:sp>
      <p:sp>
        <p:nvSpPr>
          <p:cNvPr id="535" name="CustomShape 3"/>
          <p:cNvSpPr/>
          <p:nvPr/>
        </p:nvSpPr>
        <p:spPr>
          <a:xfrm>
            <a:off x="380880" y="5396040"/>
            <a:ext cx="8000640" cy="577080"/>
          </a:xfrm>
          <a:prstGeom prst="rect">
            <a:avLst/>
          </a:prstGeom>
          <a:noFill/>
          <a:ln>
            <a:noFill/>
          </a:ln>
        </p:spPr>
        <p:style>
          <a:lnRef idx="0"/>
          <a:fillRef idx="0"/>
          <a:effectRef idx="0"/>
          <a:fontRef idx="minor"/>
        </p:style>
        <p:txBody>
          <a:bodyPr lIns="90000" rIns="90000" tIns="45000" bIns="45000"/>
          <a:p>
            <a:pPr>
              <a:lnSpc>
                <a:spcPct val="100000"/>
              </a:lnSpc>
            </a:pPr>
            <a:r>
              <a:rPr lang="en-US" sz="1200" strike="noStrike">
                <a:solidFill>
                  <a:srgbClr val="000000"/>
                </a:solidFill>
                <a:latin typeface="Arial"/>
              </a:rPr>
              <a:t>Unsystematic component of the RMSE (top panel) and systematic component of RMSE (bottom panel) using hourly values for the month of November evaluated at the 518 AIRNow PM2.5 sites. </a:t>
            </a:r>
            <a:endParaRPr/>
          </a:p>
          <a:p>
            <a:pPr>
              <a:lnSpc>
                <a:spcPct val="100000"/>
              </a:lnSpc>
            </a:pPr>
            <a:endParaRPr/>
          </a:p>
        </p:txBody>
      </p:sp>
      <p:sp>
        <p:nvSpPr>
          <p:cNvPr id="536" name="CustomShape 4"/>
          <p:cNvSpPr/>
          <p:nvPr/>
        </p:nvSpPr>
        <p:spPr>
          <a:xfrm>
            <a:off x="6629400" y="1981080"/>
            <a:ext cx="2504880" cy="3012840"/>
          </a:xfrm>
          <a:prstGeom prst="rect">
            <a:avLst/>
          </a:prstGeom>
          <a:noFill/>
          <a:ln>
            <a:noFill/>
          </a:ln>
        </p:spPr>
        <p:style>
          <a:lnRef idx="0"/>
          <a:fillRef idx="0"/>
          <a:effectRef idx="0"/>
          <a:fontRef idx="minor"/>
        </p:style>
        <p:txBody>
          <a:bodyPr lIns="90000" rIns="90000" tIns="45000" bIns="45000"/>
          <a:p>
            <a:pPr>
              <a:lnSpc>
                <a:spcPct val="100000"/>
              </a:lnSpc>
            </a:pPr>
            <a:r>
              <a:rPr lang="en-US" sz="1100" strike="noStrike">
                <a:solidFill>
                  <a:srgbClr val="000000"/>
                </a:solidFill>
                <a:latin typeface="Arial"/>
              </a:rPr>
              <a:t>Raw: Hourly AIRNow data available in real-time</a:t>
            </a:r>
            <a:endParaRPr/>
          </a:p>
          <a:p>
            <a:pPr>
              <a:lnSpc>
                <a:spcPct val="100000"/>
              </a:lnSpc>
            </a:pPr>
            <a:r>
              <a:rPr lang="en-US" sz="1100" strike="noStrike">
                <a:solidFill>
                  <a:srgbClr val="000000"/>
                </a:solidFill>
                <a:latin typeface="Arial"/>
              </a:rPr>
              <a:t>PERS:  Persistence forecast</a:t>
            </a:r>
            <a:endParaRPr/>
          </a:p>
          <a:p>
            <a:pPr>
              <a:lnSpc>
                <a:spcPct val="100000"/>
              </a:lnSpc>
            </a:pPr>
            <a:r>
              <a:rPr lang="en-US" sz="1100" strike="noStrike">
                <a:solidFill>
                  <a:srgbClr val="000000"/>
                </a:solidFill>
                <a:latin typeface="Arial"/>
              </a:rPr>
              <a:t>7-day: 7-day running mean subtraction</a:t>
            </a:r>
            <a:endParaRPr/>
          </a:p>
          <a:p>
            <a:pPr>
              <a:lnSpc>
                <a:spcPct val="100000"/>
              </a:lnSpc>
            </a:pPr>
            <a:r>
              <a:rPr lang="en-US" sz="1100" strike="noStrike">
                <a:solidFill>
                  <a:srgbClr val="000000"/>
                </a:solidFill>
                <a:latin typeface="Arial"/>
              </a:rPr>
              <a:t>KF: Kalman-filter approach</a:t>
            </a:r>
            <a:endParaRPr/>
          </a:p>
          <a:p>
            <a:pPr>
              <a:lnSpc>
                <a:spcPct val="100000"/>
              </a:lnSpc>
            </a:pPr>
            <a:r>
              <a:rPr lang="en-US" sz="1100" strike="noStrike">
                <a:solidFill>
                  <a:srgbClr val="000000"/>
                </a:solidFill>
                <a:latin typeface="Arial"/>
              </a:rPr>
              <a:t>ANKF: Analog forecast technique followed by Kalman filter  approach</a:t>
            </a:r>
            <a:endParaRPr/>
          </a:p>
          <a:p>
            <a:pPr>
              <a:lnSpc>
                <a:spcPct val="100000"/>
              </a:lnSpc>
            </a:pPr>
            <a:r>
              <a:rPr lang="en-US" sz="1100" strike="noStrike">
                <a:solidFill>
                  <a:srgbClr val="000000"/>
                </a:solidFill>
                <a:latin typeface="Arial"/>
              </a:rPr>
              <a:t>AN: Analog Forecast technique</a:t>
            </a:r>
            <a:endParaRPr/>
          </a:p>
          <a:p>
            <a:pPr>
              <a:lnSpc>
                <a:spcPct val="100000"/>
              </a:lnSpc>
            </a:pPr>
            <a:r>
              <a:rPr lang="en-US" sz="1100" strike="noStrike">
                <a:solidFill>
                  <a:srgbClr val="000000"/>
                </a:solidFill>
                <a:latin typeface="Arial"/>
              </a:rPr>
              <a:t>KF-AN: Kalman-filter approach followed by Analog forecast technique</a:t>
            </a:r>
            <a:endParaRPr/>
          </a:p>
        </p:txBody>
      </p:sp>
      <p:sp>
        <p:nvSpPr>
          <p:cNvPr id="537" name="CustomShape 5"/>
          <p:cNvSpPr/>
          <p:nvPr/>
        </p:nvSpPr>
        <p:spPr>
          <a:xfrm>
            <a:off x="1247760" y="990720"/>
            <a:ext cx="6476760" cy="776520"/>
          </a:xfrm>
          <a:prstGeom prst="rect">
            <a:avLst/>
          </a:prstGeom>
          <a:noFill/>
          <a:ln>
            <a:noFill/>
          </a:ln>
        </p:spPr>
        <p:style>
          <a:lnRef idx="0"/>
          <a:fillRef idx="0"/>
          <a:effectRef idx="0"/>
          <a:fontRef idx="minor"/>
        </p:style>
        <p:txBody>
          <a:bodyPr lIns="90000" rIns="90000" tIns="45000" bIns="45000"/>
          <a:p>
            <a:pPr>
              <a:lnSpc>
                <a:spcPct val="100000"/>
              </a:lnSpc>
              <a:buFont typeface="Arial"/>
              <a:buChar char="•"/>
            </a:pPr>
            <a:r>
              <a:rPr lang="en-US" sz="2000" strike="noStrike">
                <a:solidFill>
                  <a:srgbClr val="000000"/>
                </a:solidFill>
                <a:latin typeface="Arial"/>
              </a:rPr>
              <a:t>Quality control of the observations is essential</a:t>
            </a:r>
            <a:endParaRPr/>
          </a:p>
          <a:p>
            <a:pPr>
              <a:lnSpc>
                <a:spcPct val="100000"/>
              </a:lnSpc>
              <a:buFont typeface="Arial"/>
              <a:buChar char="•"/>
            </a:pPr>
            <a:r>
              <a:rPr lang="en-US" sz="2000" strike="noStrike">
                <a:solidFill>
                  <a:srgbClr val="000000"/>
                </a:solidFill>
                <a:latin typeface="Arial"/>
              </a:rPr>
              <a:t>Five different post-processing techniques were tested</a:t>
            </a:r>
            <a:endParaRPr/>
          </a:p>
        </p:txBody>
      </p:sp>
      <p:pic>
        <p:nvPicPr>
          <p:cNvPr id="538" name="Content Placeholder 8" descr=""/>
          <p:cNvPicPr/>
          <p:nvPr/>
        </p:nvPicPr>
        <p:blipFill>
          <a:blip r:embed="rId1"/>
          <a:stretch/>
        </p:blipFill>
        <p:spPr>
          <a:xfrm>
            <a:off x="247680" y="1775520"/>
            <a:ext cx="6229080" cy="3481920"/>
          </a:xfrm>
          <a:prstGeom prst="rect">
            <a:avLst/>
          </a:prstGeom>
          <a:ln>
            <a:noFill/>
          </a:ln>
        </p:spPr>
      </p:pic>
      <p:sp>
        <p:nvSpPr>
          <p:cNvPr id="539" name="CustomShape 6"/>
          <p:cNvSpPr/>
          <p:nvPr/>
        </p:nvSpPr>
        <p:spPr>
          <a:xfrm>
            <a:off x="152280" y="5996160"/>
            <a:ext cx="8991360" cy="729720"/>
          </a:xfrm>
          <a:prstGeom prst="rect">
            <a:avLst/>
          </a:prstGeom>
          <a:noFill/>
          <a:ln>
            <a:noFill/>
          </a:ln>
        </p:spPr>
        <p:style>
          <a:lnRef idx="0"/>
          <a:fillRef idx="0"/>
          <a:effectRef idx="0"/>
          <a:fontRef idx="minor"/>
        </p:style>
        <p:txBody>
          <a:bodyPr lIns="90000" rIns="90000" tIns="45000" bIns="45000"/>
          <a:p>
            <a:pPr>
              <a:lnSpc>
                <a:spcPct val="100000"/>
              </a:lnSpc>
            </a:pPr>
            <a:r>
              <a:rPr i="1" lang="en-US" sz="1400" strike="noStrike">
                <a:solidFill>
                  <a:srgbClr val="000000"/>
                </a:solidFill>
                <a:latin typeface="Arial"/>
              </a:rPr>
              <a:t>I. Djalalova, L. Delle Monache, and J. Wilczak: PM2.5  analog forecast and Kalman filter post-processing for the Community Multiscale Air Quality (CMAQ) model, Atmospheric Environment, Volume 108, May</a:t>
            </a:r>
            <a:endParaRPr/>
          </a:p>
          <a:p>
            <a:pPr>
              <a:lnSpc>
                <a:spcPct val="100000"/>
              </a:lnSpc>
            </a:pPr>
            <a:r>
              <a:rPr i="1" lang="en-US" sz="1400" strike="noStrike">
                <a:solidFill>
                  <a:srgbClr val="000000"/>
                </a:solidFill>
                <a:latin typeface="Arial"/>
              </a:rPr>
              <a:t>2015, pp.76–87.</a:t>
            </a:r>
            <a:endParaRPr/>
          </a:p>
        </p:txBody>
      </p:sp>
      <p:sp>
        <p:nvSpPr>
          <p:cNvPr id="540" name="CustomShape 7"/>
          <p:cNvSpPr/>
          <p:nvPr/>
        </p:nvSpPr>
        <p:spPr>
          <a:xfrm>
            <a:off x="6458760" y="4358160"/>
            <a:ext cx="2531520" cy="795960"/>
          </a:xfrm>
          <a:prstGeom prst="ellipse">
            <a:avLst/>
          </a:prstGeom>
          <a:noFill/>
          <a:ln w="28440">
            <a:solidFill>
              <a:srgbClr val="ff3300"/>
            </a:solidFill>
            <a:round/>
          </a:ln>
        </p:spPr>
        <p:style>
          <a:lnRef idx="0"/>
          <a:fillRef idx="0"/>
          <a:effectRef idx="0"/>
          <a:fontRef idx="minor"/>
        </p:style>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41" name="Picture 2" descr=""/>
          <p:cNvPicPr/>
          <p:nvPr/>
        </p:nvPicPr>
        <p:blipFill>
          <a:blip r:embed="rId1"/>
          <a:stretch/>
        </p:blipFill>
        <p:spPr>
          <a:xfrm>
            <a:off x="5029200" y="3867840"/>
            <a:ext cx="3174120" cy="2452680"/>
          </a:xfrm>
          <a:prstGeom prst="rect">
            <a:avLst/>
          </a:prstGeom>
          <a:ln>
            <a:noFill/>
          </a:ln>
        </p:spPr>
      </p:pic>
      <p:sp>
        <p:nvSpPr>
          <p:cNvPr id="542" name="TextShape 1"/>
          <p:cNvSpPr txBox="1"/>
          <p:nvPr/>
        </p:nvSpPr>
        <p:spPr>
          <a:xfrm>
            <a:off x="495360" y="-171000"/>
            <a:ext cx="8229240" cy="1142640"/>
          </a:xfrm>
          <a:prstGeom prst="rect">
            <a:avLst/>
          </a:prstGeom>
          <a:noFill/>
          <a:ln>
            <a:noFill/>
          </a:ln>
        </p:spPr>
        <p:txBody>
          <a:bodyPr anchor="ctr"/>
          <a:p>
            <a:pPr algn="ctr">
              <a:lnSpc>
                <a:spcPct val="100000"/>
              </a:lnSpc>
            </a:pPr>
            <a:r>
              <a:rPr lang="en-US" sz="4400" strike="noStrike">
                <a:solidFill>
                  <a:srgbClr val="000000"/>
                </a:solidFill>
                <a:latin typeface="Calibri"/>
              </a:rPr>
              <a:t>Updated BlueSky with NAMx</a:t>
            </a:r>
            <a:endParaRPr/>
          </a:p>
        </p:txBody>
      </p:sp>
      <p:sp>
        <p:nvSpPr>
          <p:cNvPr id="543" name="TextShape 2"/>
          <p:cNvSpPr txBox="1"/>
          <p:nvPr/>
        </p:nvSpPr>
        <p:spPr>
          <a:xfrm>
            <a:off x="6553080" y="6356520"/>
            <a:ext cx="2133360" cy="364680"/>
          </a:xfrm>
          <a:prstGeom prst="rect">
            <a:avLst/>
          </a:prstGeom>
          <a:noFill/>
          <a:ln>
            <a:noFill/>
          </a:ln>
        </p:spPr>
        <p:txBody>
          <a:bodyPr anchor="ctr"/>
          <a:p>
            <a:pPr algn="r">
              <a:lnSpc>
                <a:spcPct val="100000"/>
              </a:lnSpc>
            </a:pPr>
            <a:fld id="{016A3744-4038-4789-BDAF-5D60BFC1D174}" type="slidenum">
              <a:rPr lang="en-US" sz="1200" strike="noStrike">
                <a:solidFill>
                  <a:srgbClr val="8b8b8b"/>
                </a:solidFill>
                <a:latin typeface="Garamond"/>
              </a:rPr>
              <a:t>&lt;number&gt;</a:t>
            </a:fld>
            <a:endParaRPr/>
          </a:p>
        </p:txBody>
      </p:sp>
      <p:sp>
        <p:nvSpPr>
          <p:cNvPr id="544" name="CustomShape 3"/>
          <p:cNvSpPr/>
          <p:nvPr/>
        </p:nvSpPr>
        <p:spPr>
          <a:xfrm>
            <a:off x="2674440" y="985680"/>
            <a:ext cx="4056120" cy="33372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000000"/>
                </a:solidFill>
                <a:latin typeface="Calibri"/>
              </a:rPr>
              <a:t>Example of South East U.S. fires in Nov 2016</a:t>
            </a:r>
            <a:endParaRPr/>
          </a:p>
        </p:txBody>
      </p:sp>
      <p:pic>
        <p:nvPicPr>
          <p:cNvPr id="545" name="Picture 2" descr=""/>
          <p:cNvPicPr/>
          <p:nvPr/>
        </p:nvPicPr>
        <p:blipFill>
          <a:blip r:embed="rId2"/>
          <a:stretch/>
        </p:blipFill>
        <p:spPr>
          <a:xfrm>
            <a:off x="780120" y="1342440"/>
            <a:ext cx="3352320" cy="2598480"/>
          </a:xfrm>
          <a:prstGeom prst="rect">
            <a:avLst/>
          </a:prstGeom>
          <a:ln>
            <a:noFill/>
          </a:ln>
        </p:spPr>
      </p:pic>
      <p:pic>
        <p:nvPicPr>
          <p:cNvPr id="546" name="Picture 4" descr=""/>
          <p:cNvPicPr/>
          <p:nvPr/>
        </p:nvPicPr>
        <p:blipFill>
          <a:blip r:embed="rId3"/>
          <a:stretch/>
        </p:blipFill>
        <p:spPr>
          <a:xfrm>
            <a:off x="4702680" y="1324080"/>
            <a:ext cx="3504960" cy="2548080"/>
          </a:xfrm>
          <a:prstGeom prst="rect">
            <a:avLst/>
          </a:prstGeom>
          <a:ln>
            <a:noFill/>
          </a:ln>
        </p:spPr>
      </p:pic>
      <p:sp>
        <p:nvSpPr>
          <p:cNvPr id="547" name="CustomShape 4"/>
          <p:cNvSpPr/>
          <p:nvPr/>
        </p:nvSpPr>
        <p:spPr>
          <a:xfrm>
            <a:off x="155520" y="-144360"/>
            <a:ext cx="304560" cy="304560"/>
          </a:xfrm>
          <a:prstGeom prst="rect">
            <a:avLst/>
          </a:prstGeom>
          <a:noFill/>
          <a:ln>
            <a:noFill/>
          </a:ln>
        </p:spPr>
        <p:style>
          <a:lnRef idx="0"/>
          <a:fillRef idx="0"/>
          <a:effectRef idx="0"/>
          <a:fontRef idx="minor"/>
        </p:style>
      </p:sp>
      <p:sp>
        <p:nvSpPr>
          <p:cNvPr id="548" name="CustomShape 5"/>
          <p:cNvSpPr/>
          <p:nvPr/>
        </p:nvSpPr>
        <p:spPr>
          <a:xfrm>
            <a:off x="307800" y="7920"/>
            <a:ext cx="304560" cy="304560"/>
          </a:xfrm>
          <a:prstGeom prst="rect">
            <a:avLst/>
          </a:prstGeom>
          <a:noFill/>
          <a:ln>
            <a:noFill/>
          </a:ln>
        </p:spPr>
        <p:style>
          <a:lnRef idx="0"/>
          <a:fillRef idx="0"/>
          <a:effectRef idx="0"/>
          <a:fontRef idx="minor"/>
        </p:style>
      </p:sp>
      <p:sp>
        <p:nvSpPr>
          <p:cNvPr id="549" name="CustomShape 6"/>
          <p:cNvSpPr/>
          <p:nvPr/>
        </p:nvSpPr>
        <p:spPr>
          <a:xfrm>
            <a:off x="460440" y="160200"/>
            <a:ext cx="304560" cy="304560"/>
          </a:xfrm>
          <a:prstGeom prst="rect">
            <a:avLst/>
          </a:prstGeom>
          <a:noFill/>
          <a:ln>
            <a:noFill/>
          </a:ln>
        </p:spPr>
        <p:style>
          <a:lnRef idx="0"/>
          <a:fillRef idx="0"/>
          <a:effectRef idx="0"/>
          <a:fontRef idx="minor"/>
        </p:style>
      </p:sp>
      <p:pic>
        <p:nvPicPr>
          <p:cNvPr id="550" name="Picture 14" descr=""/>
          <p:cNvPicPr/>
          <p:nvPr/>
        </p:nvPicPr>
        <p:blipFill>
          <a:blip r:embed="rId4"/>
          <a:stretch/>
        </p:blipFill>
        <p:spPr>
          <a:xfrm>
            <a:off x="551520" y="3987000"/>
            <a:ext cx="3809520" cy="2857320"/>
          </a:xfrm>
          <a:prstGeom prst="rect">
            <a:avLst/>
          </a:prstGeom>
          <a:ln>
            <a:noFill/>
          </a:ln>
        </p:spPr>
      </p:pic>
      <p:sp>
        <p:nvSpPr>
          <p:cNvPr id="551" name="CustomShape 7"/>
          <p:cNvSpPr/>
          <p:nvPr/>
        </p:nvSpPr>
        <p:spPr>
          <a:xfrm>
            <a:off x="1023840" y="3176640"/>
            <a:ext cx="1968840" cy="272880"/>
          </a:xfrm>
          <a:prstGeom prst="rect">
            <a:avLst/>
          </a:prstGeom>
          <a:solidFill>
            <a:schemeClr val="accent6">
              <a:lumMod val="20000"/>
              <a:lumOff val="80000"/>
            </a:schemeClr>
          </a:solidFill>
          <a:ln>
            <a:noFill/>
          </a:ln>
        </p:spPr>
        <p:style>
          <a:lnRef idx="0"/>
          <a:fillRef idx="0"/>
          <a:effectRef idx="0"/>
          <a:fontRef idx="minor"/>
        </p:style>
        <p:txBody>
          <a:bodyPr wrap="none" lIns="90000" rIns="90000" tIns="45000" bIns="45000"/>
          <a:p>
            <a:pPr>
              <a:lnSpc>
                <a:spcPct val="100000"/>
              </a:lnSpc>
            </a:pPr>
            <a:r>
              <a:rPr b="1" lang="en-US" sz="1200" strike="noStrike">
                <a:solidFill>
                  <a:srgbClr val="000000"/>
                </a:solidFill>
                <a:latin typeface="Calibri"/>
              </a:rPr>
              <a:t>Current operational HYSPLIT</a:t>
            </a:r>
            <a:endParaRPr/>
          </a:p>
        </p:txBody>
      </p:sp>
      <p:sp>
        <p:nvSpPr>
          <p:cNvPr id="552" name="CustomShape 8"/>
          <p:cNvSpPr/>
          <p:nvPr/>
        </p:nvSpPr>
        <p:spPr>
          <a:xfrm>
            <a:off x="777600" y="6095880"/>
            <a:ext cx="2107440" cy="272880"/>
          </a:xfrm>
          <a:prstGeom prst="rect">
            <a:avLst/>
          </a:prstGeom>
          <a:solidFill>
            <a:schemeClr val="accent6">
              <a:lumMod val="20000"/>
              <a:lumOff val="80000"/>
            </a:schemeClr>
          </a:solidFill>
          <a:ln>
            <a:noFill/>
          </a:ln>
        </p:spPr>
        <p:style>
          <a:lnRef idx="0"/>
          <a:fillRef idx="0"/>
          <a:effectRef idx="0"/>
          <a:fontRef idx="minor"/>
        </p:style>
        <p:txBody>
          <a:bodyPr wrap="none" lIns="90000" rIns="90000" tIns="45000" bIns="45000"/>
          <a:p>
            <a:pPr>
              <a:lnSpc>
                <a:spcPct val="100000"/>
              </a:lnSpc>
            </a:pPr>
            <a:r>
              <a:rPr b="1" lang="en-US" sz="1200" strike="noStrike">
                <a:solidFill>
                  <a:srgbClr val="000000"/>
                </a:solidFill>
                <a:latin typeface="Calibri"/>
              </a:rPr>
              <a:t>HYSPLIT with updated BlueSky</a:t>
            </a:r>
            <a:endParaRPr/>
          </a:p>
        </p:txBody>
      </p:sp>
      <p:sp>
        <p:nvSpPr>
          <p:cNvPr id="553" name="CustomShape 9"/>
          <p:cNvSpPr/>
          <p:nvPr/>
        </p:nvSpPr>
        <p:spPr>
          <a:xfrm>
            <a:off x="4843080" y="3176640"/>
            <a:ext cx="2649960" cy="272880"/>
          </a:xfrm>
          <a:prstGeom prst="rect">
            <a:avLst/>
          </a:prstGeom>
          <a:solidFill>
            <a:schemeClr val="accent6">
              <a:lumMod val="20000"/>
              <a:lumOff val="80000"/>
            </a:schemeClr>
          </a:solidFill>
          <a:ln>
            <a:noFill/>
          </a:ln>
        </p:spPr>
        <p:style>
          <a:lnRef idx="0"/>
          <a:fillRef idx="0"/>
          <a:effectRef idx="0"/>
          <a:fontRef idx="minor"/>
        </p:style>
        <p:txBody>
          <a:bodyPr wrap="none" lIns="90000" rIns="90000" tIns="45000" bIns="45000"/>
          <a:p>
            <a:pPr>
              <a:lnSpc>
                <a:spcPct val="100000"/>
              </a:lnSpc>
            </a:pPr>
            <a:r>
              <a:rPr b="1" lang="en-US" sz="1200" strike="noStrike">
                <a:solidFill>
                  <a:srgbClr val="000000"/>
                </a:solidFill>
                <a:latin typeface="Calibri"/>
              </a:rPr>
              <a:t>HYSPLIT with updated BlueSky + NAMx</a:t>
            </a:r>
            <a:endParaRPr/>
          </a:p>
        </p:txBody>
      </p:sp>
      <p:sp>
        <p:nvSpPr>
          <p:cNvPr id="554" name="CustomShape 10"/>
          <p:cNvSpPr/>
          <p:nvPr/>
        </p:nvSpPr>
        <p:spPr>
          <a:xfrm>
            <a:off x="6087960" y="4114800"/>
            <a:ext cx="1832400" cy="33372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endParaRPr/>
          </a:p>
          <a:p>
            <a:pPr>
              <a:lnSpc>
                <a:spcPct val="100000"/>
              </a:lnSpc>
            </a:pPr>
            <a:r>
              <a:rPr b="1" lang="en-US" sz="400" strike="noStrike">
                <a:solidFill>
                  <a:srgbClr val="000000"/>
                </a:solidFill>
                <a:latin typeface="Calibri"/>
              </a:rPr>
              <a:t>Operational HYSPLIT</a:t>
            </a:r>
            <a:endParaRPr/>
          </a:p>
          <a:p>
            <a:pPr>
              <a:lnSpc>
                <a:spcPct val="100000"/>
              </a:lnSpc>
            </a:pPr>
            <a:r>
              <a:rPr b="1" lang="en-US" sz="400" strike="noStrike">
                <a:solidFill>
                  <a:srgbClr val="000000"/>
                </a:solidFill>
                <a:latin typeface="Calibri"/>
              </a:rPr>
              <a:t>HYSPLIT with updated BlueSky </a:t>
            </a:r>
            <a:endParaRPr/>
          </a:p>
          <a:p>
            <a:pPr>
              <a:lnSpc>
                <a:spcPct val="100000"/>
              </a:lnSpc>
            </a:pPr>
            <a:r>
              <a:rPr b="1" lang="en-US" sz="400" strike="noStrike">
                <a:solidFill>
                  <a:srgbClr val="000000"/>
                </a:solidFill>
                <a:latin typeface="Calibri"/>
              </a:rPr>
              <a:t>HYSPLIT with updated BlueSky + NAMx</a:t>
            </a:r>
            <a:endParaRPr/>
          </a:p>
        </p:txBody>
      </p:sp>
      <p:sp>
        <p:nvSpPr>
          <p:cNvPr id="555" name="CustomShape 11"/>
          <p:cNvSpPr/>
          <p:nvPr/>
        </p:nvSpPr>
        <p:spPr>
          <a:xfrm>
            <a:off x="5056200" y="6211800"/>
            <a:ext cx="3895200" cy="639000"/>
          </a:xfrm>
          <a:prstGeom prst="rect">
            <a:avLst/>
          </a:prstGeom>
          <a:noFill/>
          <a:ln>
            <a:noFill/>
          </a:ln>
        </p:spPr>
        <p:style>
          <a:lnRef idx="0"/>
          <a:fillRef idx="0"/>
          <a:effectRef idx="0"/>
          <a:fontRef idx="minor"/>
        </p:style>
        <p:txBody>
          <a:bodyPr wrap="none" lIns="90000" rIns="90000" tIns="45000" bIns="45000"/>
          <a:p>
            <a:pPr>
              <a:lnSpc>
                <a:spcPct val="100000"/>
              </a:lnSpc>
            </a:pPr>
            <a:r>
              <a:rPr lang="en-US" strike="noStrike">
                <a:solidFill>
                  <a:srgbClr val="000000"/>
                </a:solidFill>
                <a:latin typeface="Calibri"/>
              </a:rPr>
              <a:t>Poorer performance from smaller </a:t>
            </a:r>
            <a:endParaRPr/>
          </a:p>
          <a:p>
            <a:pPr>
              <a:lnSpc>
                <a:spcPct val="100000"/>
              </a:lnSpc>
            </a:pPr>
            <a:r>
              <a:rPr lang="en-US" strike="noStrike">
                <a:solidFill>
                  <a:srgbClr val="000000"/>
                </a:solidFill>
                <a:latin typeface="Calibri"/>
              </a:rPr>
              <a:t>smoldering fires  at large concentrations</a:t>
            </a:r>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6" name="CustomShape 1"/>
          <p:cNvSpPr/>
          <p:nvPr/>
        </p:nvSpPr>
        <p:spPr>
          <a:xfrm>
            <a:off x="547560" y="3581280"/>
            <a:ext cx="3623760" cy="364680"/>
          </a:xfrm>
          <a:prstGeom prst="rect">
            <a:avLst/>
          </a:prstGeom>
          <a:noFill/>
          <a:ln>
            <a:noFill/>
          </a:ln>
        </p:spPr>
        <p:style>
          <a:lnRef idx="0"/>
          <a:fillRef idx="0"/>
          <a:effectRef idx="0"/>
          <a:fontRef idx="minor"/>
        </p:style>
        <p:txBody>
          <a:bodyPr wrap="none" lIns="90000" rIns="90000" tIns="45000" bIns="45000"/>
          <a:p>
            <a:pPr>
              <a:lnSpc>
                <a:spcPct val="100000"/>
              </a:lnSpc>
            </a:pPr>
            <a:r>
              <a:rPr lang="en-US" strike="noStrike">
                <a:solidFill>
                  <a:srgbClr val="000000"/>
                </a:solidFill>
                <a:latin typeface="Calibri"/>
              </a:rPr>
              <a:t>May 2016 Ft McMurry (Canada) Fires</a:t>
            </a:r>
            <a:endParaRPr/>
          </a:p>
        </p:txBody>
      </p:sp>
      <p:pic>
        <p:nvPicPr>
          <p:cNvPr id="557" name="Picture 3" descr=""/>
          <p:cNvPicPr/>
          <p:nvPr/>
        </p:nvPicPr>
        <p:blipFill>
          <a:blip r:embed="rId1"/>
          <a:stretch/>
        </p:blipFill>
        <p:spPr>
          <a:xfrm>
            <a:off x="132480" y="4068360"/>
            <a:ext cx="4343040" cy="2255400"/>
          </a:xfrm>
          <a:prstGeom prst="rect">
            <a:avLst/>
          </a:prstGeom>
          <a:ln>
            <a:noFill/>
          </a:ln>
        </p:spPr>
      </p:pic>
      <p:sp>
        <p:nvSpPr>
          <p:cNvPr id="558" name="CustomShape 2"/>
          <p:cNvSpPr/>
          <p:nvPr/>
        </p:nvSpPr>
        <p:spPr>
          <a:xfrm>
            <a:off x="5297760" y="1171080"/>
            <a:ext cx="3376800" cy="364680"/>
          </a:xfrm>
          <a:prstGeom prst="rect">
            <a:avLst/>
          </a:prstGeom>
          <a:noFill/>
          <a:ln>
            <a:noFill/>
          </a:ln>
        </p:spPr>
        <p:style>
          <a:lnRef idx="0"/>
          <a:fillRef idx="0"/>
          <a:effectRef idx="0"/>
          <a:fontRef idx="minor"/>
        </p:style>
        <p:txBody>
          <a:bodyPr wrap="none" lIns="90000" rIns="90000" tIns="45000" bIns="45000"/>
          <a:p>
            <a:pPr>
              <a:lnSpc>
                <a:spcPct val="100000"/>
              </a:lnSpc>
            </a:pPr>
            <a:r>
              <a:rPr lang="en-US" strike="noStrike">
                <a:solidFill>
                  <a:srgbClr val="000000"/>
                </a:solidFill>
                <a:latin typeface="Calibri"/>
              </a:rPr>
              <a:t>July 2016 Northern Wyoming Fires</a:t>
            </a:r>
            <a:endParaRPr/>
          </a:p>
        </p:txBody>
      </p:sp>
      <p:pic>
        <p:nvPicPr>
          <p:cNvPr id="559" name="Picture 4" descr=""/>
          <p:cNvPicPr/>
          <p:nvPr/>
        </p:nvPicPr>
        <p:blipFill>
          <a:blip r:embed="rId2"/>
          <a:stretch/>
        </p:blipFill>
        <p:spPr>
          <a:xfrm>
            <a:off x="4814640" y="1617480"/>
            <a:ext cx="4343040" cy="2039760"/>
          </a:xfrm>
          <a:prstGeom prst="rect">
            <a:avLst/>
          </a:prstGeom>
          <a:ln>
            <a:noFill/>
          </a:ln>
        </p:spPr>
      </p:pic>
      <p:sp>
        <p:nvSpPr>
          <p:cNvPr id="560" name="CustomShape 3"/>
          <p:cNvSpPr/>
          <p:nvPr/>
        </p:nvSpPr>
        <p:spPr>
          <a:xfrm>
            <a:off x="5194440" y="3962520"/>
            <a:ext cx="3230640" cy="364680"/>
          </a:xfrm>
          <a:prstGeom prst="rect">
            <a:avLst/>
          </a:prstGeom>
          <a:noFill/>
          <a:ln>
            <a:noFill/>
          </a:ln>
        </p:spPr>
        <p:style>
          <a:lnRef idx="0"/>
          <a:fillRef idx="0"/>
          <a:effectRef idx="0"/>
          <a:fontRef idx="minor"/>
        </p:style>
        <p:txBody>
          <a:bodyPr wrap="none" lIns="90000" rIns="90000" tIns="45000" bIns="45000"/>
          <a:p>
            <a:pPr>
              <a:lnSpc>
                <a:spcPct val="100000"/>
              </a:lnSpc>
            </a:pPr>
            <a:r>
              <a:rPr lang="en-US" strike="noStrike">
                <a:solidFill>
                  <a:srgbClr val="000000"/>
                </a:solidFill>
                <a:latin typeface="Calibri"/>
              </a:rPr>
              <a:t>July 2016 California Big Surf Fires</a:t>
            </a:r>
            <a:endParaRPr/>
          </a:p>
        </p:txBody>
      </p:sp>
      <p:pic>
        <p:nvPicPr>
          <p:cNvPr id="561" name="Picture 14" descr=""/>
          <p:cNvPicPr/>
          <p:nvPr/>
        </p:nvPicPr>
        <p:blipFill>
          <a:blip r:embed="rId3"/>
          <a:stretch/>
        </p:blipFill>
        <p:spPr>
          <a:xfrm>
            <a:off x="4475880" y="4405680"/>
            <a:ext cx="4667760" cy="2053440"/>
          </a:xfrm>
          <a:prstGeom prst="rect">
            <a:avLst/>
          </a:prstGeom>
          <a:ln>
            <a:noFill/>
          </a:ln>
        </p:spPr>
      </p:pic>
      <p:sp>
        <p:nvSpPr>
          <p:cNvPr id="562" name="CustomShape 4"/>
          <p:cNvSpPr/>
          <p:nvPr/>
        </p:nvSpPr>
        <p:spPr>
          <a:xfrm>
            <a:off x="7472520" y="6527880"/>
            <a:ext cx="1272240" cy="257760"/>
          </a:xfrm>
          <a:prstGeom prst="rect">
            <a:avLst/>
          </a:prstGeom>
          <a:solidFill>
            <a:schemeClr val="bg1"/>
          </a:solidFill>
          <a:ln>
            <a:noFill/>
          </a:ln>
        </p:spPr>
        <p:style>
          <a:lnRef idx="0"/>
          <a:fillRef idx="0"/>
          <a:effectRef idx="0"/>
          <a:fontRef idx="minor"/>
        </p:style>
        <p:txBody>
          <a:bodyPr wrap="none" lIns="90000" rIns="90000" tIns="45000" bIns="45000"/>
          <a:p>
            <a:pPr>
              <a:lnSpc>
                <a:spcPct val="100000"/>
              </a:lnSpc>
            </a:pPr>
            <a:r>
              <a:rPr lang="en-US" sz="1100" strike="noStrike">
                <a:solidFill>
                  <a:srgbClr val="0000ff"/>
                </a:solidFill>
                <a:latin typeface="Calibri"/>
              </a:rPr>
              <a:t>eIDEA Smoke Mask</a:t>
            </a:r>
            <a:endParaRPr/>
          </a:p>
        </p:txBody>
      </p:sp>
      <p:sp>
        <p:nvSpPr>
          <p:cNvPr id="563" name="CustomShape 5"/>
          <p:cNvSpPr/>
          <p:nvPr/>
        </p:nvSpPr>
        <p:spPr>
          <a:xfrm>
            <a:off x="795240" y="6535800"/>
            <a:ext cx="3029400" cy="364680"/>
          </a:xfrm>
          <a:prstGeom prst="rect">
            <a:avLst/>
          </a:prstGeom>
          <a:noFill/>
          <a:ln>
            <a:noFill/>
          </a:ln>
        </p:spPr>
        <p:style>
          <a:lnRef idx="0"/>
          <a:fillRef idx="0"/>
          <a:effectRef idx="0"/>
          <a:fontRef idx="minor"/>
        </p:style>
        <p:txBody>
          <a:bodyPr wrap="none" lIns="90000" rIns="90000" tIns="45000" bIns="45000"/>
          <a:p>
            <a:pPr>
              <a:lnSpc>
                <a:spcPct val="100000"/>
              </a:lnSpc>
            </a:pPr>
            <a:r>
              <a:rPr i="1" lang="en-US" strike="noStrike">
                <a:solidFill>
                  <a:srgbClr val="000000"/>
                </a:solidFill>
                <a:latin typeface="Calibri"/>
              </a:rPr>
              <a:t>Courtesy Ho-Chun Huang, EMC</a:t>
            </a:r>
            <a:endParaRPr/>
          </a:p>
        </p:txBody>
      </p:sp>
      <p:sp>
        <p:nvSpPr>
          <p:cNvPr id="564" name="TextShape 6"/>
          <p:cNvSpPr txBox="1"/>
          <p:nvPr/>
        </p:nvSpPr>
        <p:spPr>
          <a:xfrm>
            <a:off x="464760" y="152280"/>
            <a:ext cx="8229240" cy="896040"/>
          </a:xfrm>
          <a:prstGeom prst="rect">
            <a:avLst/>
          </a:prstGeom>
          <a:noFill/>
          <a:ln>
            <a:noFill/>
          </a:ln>
        </p:spPr>
        <p:txBody>
          <a:bodyPr anchor="ctr"/>
          <a:p>
            <a:pPr algn="ctr">
              <a:lnSpc>
                <a:spcPct val="100000"/>
              </a:lnSpc>
            </a:pPr>
            <a:r>
              <a:rPr lang="en-US" sz="4400" strike="noStrike">
                <a:solidFill>
                  <a:srgbClr val="000000"/>
                </a:solidFill>
                <a:latin typeface="Calibri"/>
              </a:rPr>
              <a:t>Blue Sky Evaluation (contd.)</a:t>
            </a:r>
            <a:endParaRPr/>
          </a:p>
        </p:txBody>
      </p:sp>
      <p:sp>
        <p:nvSpPr>
          <p:cNvPr id="565" name="TextShape 7"/>
          <p:cNvSpPr txBox="1"/>
          <p:nvPr/>
        </p:nvSpPr>
        <p:spPr>
          <a:xfrm>
            <a:off x="609480" y="1295280"/>
            <a:ext cx="4018320" cy="2209320"/>
          </a:xfrm>
          <a:prstGeom prst="rect">
            <a:avLst/>
          </a:prstGeom>
          <a:noFill/>
          <a:ln>
            <a:noFill/>
          </a:ln>
        </p:spPr>
        <p:txBody>
          <a:bodyPr/>
          <a:p>
            <a:pPr>
              <a:lnSpc>
                <a:spcPct val="100000"/>
              </a:lnSpc>
            </a:pPr>
            <a:r>
              <a:rPr lang="en-US" sz="2800" strike="noStrike">
                <a:solidFill>
                  <a:srgbClr val="000000"/>
                </a:solidFill>
                <a:latin typeface="Calibri"/>
              </a:rPr>
              <a:t> </a:t>
            </a:r>
            <a:r>
              <a:rPr lang="en-US" sz="2800" strike="noStrike">
                <a:solidFill>
                  <a:srgbClr val="000000"/>
                </a:solidFill>
                <a:latin typeface="Calibri"/>
              </a:rPr>
              <a:t>Additional examples of smoke predictions with updated BlueSky</a:t>
            </a:r>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6" name="TextShape 1"/>
          <p:cNvSpPr txBox="1"/>
          <p:nvPr/>
        </p:nvSpPr>
        <p:spPr>
          <a:xfrm>
            <a:off x="362160" y="119520"/>
            <a:ext cx="8229240" cy="1142640"/>
          </a:xfrm>
          <a:prstGeom prst="rect">
            <a:avLst/>
          </a:prstGeom>
          <a:noFill/>
          <a:ln>
            <a:noFill/>
          </a:ln>
        </p:spPr>
        <p:txBody>
          <a:bodyPr anchor="ctr"/>
          <a:p>
            <a:pPr algn="ctr">
              <a:lnSpc>
                <a:spcPct val="100000"/>
              </a:lnSpc>
            </a:pPr>
            <a:r>
              <a:rPr b="1" lang="en-US" sz="4400" strike="noStrike">
                <a:solidFill>
                  <a:srgbClr val="000000"/>
                </a:solidFill>
                <a:latin typeface="Calibri"/>
              </a:rPr>
              <a:t>Statistical performance for Ozone</a:t>
            </a:r>
            <a:r>
              <a:rPr b="1" lang="en-US" sz="4400" strike="noStrike">
                <a:solidFill>
                  <a:srgbClr val="000000"/>
                </a:solidFill>
                <a:latin typeface="Calibri"/>
              </a:rPr>
              <a:t>
</a:t>
            </a:r>
            <a:r>
              <a:rPr lang="en-US" sz="3600" strike="noStrike">
                <a:solidFill>
                  <a:srgbClr val="000000"/>
                </a:solidFill>
                <a:latin typeface="Calibri"/>
              </a:rPr>
              <a:t>(Aug 2016)</a:t>
            </a:r>
            <a:endParaRPr/>
          </a:p>
        </p:txBody>
      </p:sp>
      <p:sp>
        <p:nvSpPr>
          <p:cNvPr id="567" name="TextShape 2"/>
          <p:cNvSpPr txBox="1"/>
          <p:nvPr/>
        </p:nvSpPr>
        <p:spPr>
          <a:xfrm>
            <a:off x="6553080" y="6356520"/>
            <a:ext cx="2133360" cy="364680"/>
          </a:xfrm>
          <a:prstGeom prst="rect">
            <a:avLst/>
          </a:prstGeom>
          <a:noFill/>
          <a:ln>
            <a:noFill/>
          </a:ln>
        </p:spPr>
        <p:txBody>
          <a:bodyPr anchor="ctr"/>
          <a:p>
            <a:pPr algn="r">
              <a:lnSpc>
                <a:spcPct val="100000"/>
              </a:lnSpc>
            </a:pPr>
            <a:fld id="{6F9EF2EC-DEDE-4E20-BB4F-54599640533E}" type="slidenum">
              <a:rPr lang="en-US" sz="1200" strike="noStrike">
                <a:solidFill>
                  <a:srgbClr val="8b8b8b"/>
                </a:solidFill>
                <a:latin typeface="Garamond"/>
              </a:rPr>
              <a:t>&lt;number&gt;</a:t>
            </a:fld>
            <a:endParaRPr/>
          </a:p>
        </p:txBody>
      </p:sp>
      <p:sp>
        <p:nvSpPr>
          <p:cNvPr id="568" name="CustomShape 3"/>
          <p:cNvSpPr/>
          <p:nvPr/>
        </p:nvSpPr>
        <p:spPr>
          <a:xfrm>
            <a:off x="5023440" y="2463480"/>
            <a:ext cx="1949040" cy="303480"/>
          </a:xfrm>
          <a:prstGeom prst="rect">
            <a:avLst/>
          </a:prstGeom>
          <a:noFill/>
          <a:ln>
            <a:noFill/>
          </a:ln>
        </p:spPr>
        <p:style>
          <a:lnRef idx="0"/>
          <a:fillRef idx="0"/>
          <a:effectRef idx="0"/>
          <a:fontRef idx="minor"/>
        </p:style>
        <p:txBody>
          <a:bodyPr lIns="90000" rIns="90000" tIns="45000" bIns="45000"/>
          <a:p>
            <a:pPr>
              <a:lnSpc>
                <a:spcPct val="100000"/>
              </a:lnSpc>
            </a:pPr>
            <a:r>
              <a:rPr b="1" lang="en-US" sz="1400" strike="noStrike">
                <a:solidFill>
                  <a:srgbClr val="000000"/>
                </a:solidFill>
                <a:latin typeface="Calibri"/>
              </a:rPr>
              <a:t>Eastern U.S.  </a:t>
            </a:r>
            <a:endParaRPr/>
          </a:p>
        </p:txBody>
      </p:sp>
      <p:sp>
        <p:nvSpPr>
          <p:cNvPr id="569" name="CustomShape 4"/>
          <p:cNvSpPr/>
          <p:nvPr/>
        </p:nvSpPr>
        <p:spPr>
          <a:xfrm>
            <a:off x="597960" y="2203200"/>
            <a:ext cx="1949040" cy="303480"/>
          </a:xfrm>
          <a:prstGeom prst="rect">
            <a:avLst/>
          </a:prstGeom>
          <a:noFill/>
          <a:ln>
            <a:noFill/>
          </a:ln>
        </p:spPr>
        <p:style>
          <a:lnRef idx="0"/>
          <a:fillRef idx="0"/>
          <a:effectRef idx="0"/>
          <a:fontRef idx="minor"/>
        </p:style>
        <p:txBody>
          <a:bodyPr lIns="90000" rIns="90000" tIns="45000" bIns="45000"/>
          <a:p>
            <a:pPr>
              <a:lnSpc>
                <a:spcPct val="100000"/>
              </a:lnSpc>
            </a:pPr>
            <a:r>
              <a:rPr b="1" lang="en-US" sz="1400" strike="noStrike">
                <a:solidFill>
                  <a:srgbClr val="000000"/>
                </a:solidFill>
                <a:latin typeface="Calibri"/>
              </a:rPr>
              <a:t>Western U.S.  </a:t>
            </a:r>
            <a:endParaRPr/>
          </a:p>
        </p:txBody>
      </p:sp>
      <p:sp>
        <p:nvSpPr>
          <p:cNvPr id="570" name="CustomShape 5"/>
          <p:cNvSpPr/>
          <p:nvPr/>
        </p:nvSpPr>
        <p:spPr>
          <a:xfrm>
            <a:off x="3341520" y="1541520"/>
            <a:ext cx="2486160" cy="303480"/>
          </a:xfrm>
          <a:prstGeom prst="rect">
            <a:avLst/>
          </a:prstGeom>
          <a:noFill/>
          <a:ln>
            <a:noFill/>
          </a:ln>
        </p:spPr>
        <p:style>
          <a:lnRef idx="0"/>
          <a:fillRef idx="0"/>
          <a:effectRef idx="0"/>
          <a:fontRef idx="minor"/>
        </p:style>
        <p:txBody>
          <a:bodyPr lIns="90000" rIns="90000" tIns="45000" bIns="45000"/>
          <a:p>
            <a:pPr>
              <a:lnSpc>
                <a:spcPct val="100000"/>
              </a:lnSpc>
            </a:pPr>
            <a:r>
              <a:rPr b="1" lang="en-US" sz="1400" strike="noStrike">
                <a:solidFill>
                  <a:srgbClr val="000000"/>
                </a:solidFill>
                <a:latin typeface="Calibri"/>
              </a:rPr>
              <a:t>Fraction correct (Day 1)</a:t>
            </a:r>
            <a:endParaRPr/>
          </a:p>
        </p:txBody>
      </p:sp>
      <p:pic>
        <p:nvPicPr>
          <p:cNvPr id="571" name="Picture 2" descr=""/>
          <p:cNvPicPr/>
          <p:nvPr/>
        </p:nvPicPr>
        <p:blipFill>
          <a:blip r:embed="rId1"/>
          <a:stretch/>
        </p:blipFill>
        <p:spPr>
          <a:xfrm>
            <a:off x="373680" y="2665080"/>
            <a:ext cx="3930480" cy="2914200"/>
          </a:xfrm>
          <a:prstGeom prst="rect">
            <a:avLst/>
          </a:prstGeom>
          <a:ln>
            <a:noFill/>
          </a:ln>
        </p:spPr>
      </p:pic>
      <p:pic>
        <p:nvPicPr>
          <p:cNvPr id="572" name="Picture 4" descr=""/>
          <p:cNvPicPr/>
          <p:nvPr/>
        </p:nvPicPr>
        <p:blipFill>
          <a:blip r:embed="rId2"/>
          <a:stretch/>
        </p:blipFill>
        <p:spPr>
          <a:xfrm>
            <a:off x="4584960" y="2766600"/>
            <a:ext cx="3967920" cy="2812320"/>
          </a:xfrm>
          <a:prstGeom prst="rect">
            <a:avLst/>
          </a:prstGeom>
          <a:ln>
            <a:noFill/>
          </a:ln>
        </p:spPr>
      </p:pic>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3" name="TextShape 1"/>
          <p:cNvSpPr txBox="1"/>
          <p:nvPr/>
        </p:nvSpPr>
        <p:spPr>
          <a:xfrm>
            <a:off x="904680" y="213480"/>
            <a:ext cx="7543440" cy="533160"/>
          </a:xfrm>
          <a:prstGeom prst="rect">
            <a:avLst/>
          </a:prstGeom>
          <a:noFill/>
          <a:ln>
            <a:noFill/>
          </a:ln>
        </p:spPr>
        <p:txBody>
          <a:bodyPr/>
          <a:p>
            <a:pPr algn="ctr">
              <a:lnSpc>
                <a:spcPct val="85000"/>
              </a:lnSpc>
            </a:pPr>
            <a:r>
              <a:rPr b="1" lang="en-US" sz="3200" strike="noStrike">
                <a:solidFill>
                  <a:srgbClr val="000000"/>
                </a:solidFill>
                <a:latin typeface="Arial"/>
              </a:rPr>
              <a:t>NAQFC evaluation process</a:t>
            </a:r>
            <a:endParaRPr/>
          </a:p>
        </p:txBody>
      </p:sp>
      <p:sp>
        <p:nvSpPr>
          <p:cNvPr id="574" name="TextShape 2"/>
          <p:cNvSpPr txBox="1"/>
          <p:nvPr/>
        </p:nvSpPr>
        <p:spPr>
          <a:xfrm>
            <a:off x="8686800" y="6613560"/>
            <a:ext cx="456840" cy="244080"/>
          </a:xfrm>
          <a:prstGeom prst="rect">
            <a:avLst/>
          </a:prstGeom>
          <a:noFill/>
          <a:ln>
            <a:noFill/>
          </a:ln>
        </p:spPr>
        <p:txBody>
          <a:bodyPr/>
          <a:p>
            <a:pPr algn="r">
              <a:lnSpc>
                <a:spcPct val="100000"/>
              </a:lnSpc>
            </a:pPr>
            <a:fld id="{949F386B-78D6-46EF-99F4-09171255F03E}" type="slidenum">
              <a:rPr lang="en-US" sz="1400" strike="noStrike">
                <a:solidFill>
                  <a:srgbClr val="000000"/>
                </a:solidFill>
                <a:latin typeface="Times New Roman"/>
              </a:rPr>
              <a:t>&lt;number&gt;</a:t>
            </a:fld>
            <a:endParaRPr/>
          </a:p>
        </p:txBody>
      </p:sp>
      <p:sp>
        <p:nvSpPr>
          <p:cNvPr id="575" name="CustomShape 3"/>
          <p:cNvSpPr/>
          <p:nvPr/>
        </p:nvSpPr>
        <p:spPr>
          <a:xfrm>
            <a:off x="523440" y="1045800"/>
            <a:ext cx="8305560" cy="5205960"/>
          </a:xfrm>
          <a:prstGeom prst="rect">
            <a:avLst/>
          </a:prstGeom>
          <a:noFill/>
          <a:ln w="9360">
            <a:noFill/>
          </a:ln>
        </p:spPr>
        <p:style>
          <a:lnRef idx="0"/>
          <a:fillRef idx="0"/>
          <a:effectRef idx="0"/>
          <a:fontRef idx="minor"/>
        </p:style>
        <p:txBody>
          <a:bodyPr/>
          <a:p>
            <a:pPr>
              <a:lnSpc>
                <a:spcPct val="100000"/>
              </a:lnSpc>
            </a:pPr>
            <a:r>
              <a:rPr lang="en-US" sz="2000" strike="noStrike">
                <a:solidFill>
                  <a:srgbClr val="000000"/>
                </a:solidFill>
                <a:latin typeface="Arial"/>
              </a:rPr>
              <a:t>Coordination with a Focus Group of State Air Quality forecasters:</a:t>
            </a:r>
            <a:endParaRPr/>
          </a:p>
          <a:p>
            <a:pPr>
              <a:lnSpc>
                <a:spcPct val="100000"/>
              </a:lnSpc>
              <a:buFont typeface="Arial"/>
              <a:buChar char="•"/>
            </a:pPr>
            <a:r>
              <a:rPr lang="en-US" sz="2000" strike="noStrike">
                <a:solidFill>
                  <a:srgbClr val="000000"/>
                </a:solidFill>
                <a:latin typeface="Arial"/>
              </a:rPr>
              <a:t>Retrospective  and real-time runs from July  2016 – Present in following way </a:t>
            </a:r>
            <a:endParaRPr/>
          </a:p>
          <a:p>
            <a:pPr lvl="1">
              <a:lnSpc>
                <a:spcPct val="100000"/>
              </a:lnSpc>
              <a:buFont typeface="StarSymbol"/>
              <a:buChar char=""/>
            </a:pPr>
            <a:r>
              <a:rPr lang="en-US" sz="1400" strike="noStrike">
                <a:solidFill>
                  <a:srgbClr val="000000"/>
                </a:solidFill>
                <a:latin typeface="Arial"/>
              </a:rPr>
              <a:t>ARL Preliminary:   Aug. 2015/Feb. 2016</a:t>
            </a:r>
            <a:endParaRPr/>
          </a:p>
          <a:p>
            <a:pPr lvl="1">
              <a:lnSpc>
                <a:spcPct val="100000"/>
              </a:lnSpc>
              <a:buFont typeface="StarSymbol"/>
              <a:buChar char=""/>
            </a:pPr>
            <a:r>
              <a:rPr lang="en-US" sz="1400" strike="noStrike">
                <a:solidFill>
                  <a:srgbClr val="000000"/>
                </a:solidFill>
                <a:latin typeface="Arial"/>
              </a:rPr>
              <a:t>EMC Real-Time:    July 2016</a:t>
            </a:r>
            <a:r>
              <a:rPr lang="en-US" sz="1400" strike="noStrike">
                <a:solidFill>
                  <a:srgbClr val="000000"/>
                </a:solidFill>
                <a:latin typeface="Wingdings"/>
              </a:rPr>
              <a:t></a:t>
            </a:r>
            <a:r>
              <a:rPr lang="en-US" sz="1400" strike="noStrike">
                <a:solidFill>
                  <a:srgbClr val="000000"/>
                </a:solidFill>
                <a:latin typeface="Arial"/>
              </a:rPr>
              <a:t>March 2017</a:t>
            </a:r>
            <a:endParaRPr/>
          </a:p>
          <a:p>
            <a:pPr lvl="1">
              <a:lnSpc>
                <a:spcPct val="100000"/>
              </a:lnSpc>
              <a:buFont typeface="StarSymbol"/>
              <a:buChar char=""/>
            </a:pPr>
            <a:r>
              <a:rPr lang="en-US" sz="1400" strike="noStrike">
                <a:solidFill>
                  <a:srgbClr val="000000"/>
                </a:solidFill>
                <a:latin typeface="Arial"/>
              </a:rPr>
              <a:t>NCO Real-Time:    April 2017</a:t>
            </a:r>
            <a:r>
              <a:rPr lang="en-US" sz="1400" strike="noStrike">
                <a:solidFill>
                  <a:srgbClr val="000000"/>
                </a:solidFill>
                <a:latin typeface="Wingdings"/>
              </a:rPr>
              <a:t></a:t>
            </a:r>
            <a:r>
              <a:rPr lang="en-US" sz="1400" strike="noStrike">
                <a:solidFill>
                  <a:srgbClr val="000000"/>
                </a:solidFill>
                <a:latin typeface="Arial"/>
              </a:rPr>
              <a:t>Present</a:t>
            </a:r>
            <a:endParaRPr/>
          </a:p>
          <a:p>
            <a:pPr lvl="1">
              <a:lnSpc>
                <a:spcPct val="100000"/>
              </a:lnSpc>
              <a:buFont typeface="StarSymbol"/>
              <a:buChar char=""/>
            </a:pPr>
            <a:r>
              <a:rPr lang="en-US" sz="1400" strike="noStrike">
                <a:solidFill>
                  <a:srgbClr val="000000"/>
                </a:solidFill>
                <a:latin typeface="Arial"/>
              </a:rPr>
              <a:t>EMC NAM-X Retrospectives :   July 2016</a:t>
            </a:r>
            <a:endParaRPr/>
          </a:p>
          <a:p>
            <a:pPr lvl="1">
              <a:lnSpc>
                <a:spcPct val="100000"/>
              </a:lnSpc>
              <a:buFont typeface="StarSymbol"/>
              <a:buChar char=""/>
            </a:pPr>
            <a:r>
              <a:rPr lang="en-US" sz="1400" strike="noStrike">
                <a:solidFill>
                  <a:srgbClr val="000000"/>
                </a:solidFill>
                <a:latin typeface="Arial"/>
              </a:rPr>
              <a:t>EMC/ARL NOx emissions adjustments : Aug-Sept. 2016 retrospective</a:t>
            </a:r>
            <a:endParaRPr/>
          </a:p>
          <a:p>
            <a:pPr>
              <a:lnSpc>
                <a:spcPct val="100000"/>
              </a:lnSpc>
            </a:pPr>
            <a:endParaRPr/>
          </a:p>
          <a:p>
            <a:pPr lvl="1">
              <a:lnSpc>
                <a:spcPct val="100000"/>
              </a:lnSpc>
              <a:buFont typeface="Arial"/>
              <a:buChar char="•"/>
            </a:pPr>
            <a:r>
              <a:rPr lang="en-US" sz="2000" strike="noStrike">
                <a:solidFill>
                  <a:srgbClr val="000000"/>
                </a:solidFill>
                <a:latin typeface="Arial"/>
              </a:rPr>
              <a:t>Provision of comparison graphics for key areas (EMC maintains NRT comparison graphics and verification web sites)</a:t>
            </a:r>
            <a:endParaRPr/>
          </a:p>
          <a:p>
            <a:pPr>
              <a:lnSpc>
                <a:spcPct val="100000"/>
              </a:lnSpc>
            </a:pPr>
            <a:endParaRPr/>
          </a:p>
          <a:p>
            <a:pPr>
              <a:lnSpc>
                <a:spcPct val="100000"/>
              </a:lnSpc>
              <a:buFont typeface="Arial"/>
              <a:buChar char="•"/>
            </a:pPr>
            <a:r>
              <a:rPr lang="en-US" sz="2000" strike="noStrike">
                <a:solidFill>
                  <a:srgbClr val="000000"/>
                </a:solidFill>
                <a:latin typeface="Arial"/>
              </a:rPr>
              <a:t>Provision of MS Excel ready (Ascii) time series files at AQ sites delivered to forecaster </a:t>
            </a:r>
            <a:endParaRPr/>
          </a:p>
          <a:p>
            <a:pPr>
              <a:lnSpc>
                <a:spcPct val="100000"/>
              </a:lnSpc>
              <a:buFont typeface="Arial"/>
              <a:buChar char="•"/>
            </a:pPr>
            <a:r>
              <a:rPr lang="en-US" sz="2000" strike="noStrike">
                <a:solidFill>
                  <a:srgbClr val="000000"/>
                </a:solidFill>
                <a:latin typeface="Arial"/>
              </a:rPr>
              <a:t>Enable region specific feedback on model performance</a:t>
            </a:r>
            <a:endParaRPr/>
          </a:p>
          <a:p>
            <a:pPr>
              <a:lnSpc>
                <a:spcPct val="100000"/>
              </a:lnSpc>
            </a:pPr>
            <a:endParaRPr/>
          </a:p>
          <a:p>
            <a:pPr>
              <a:lnSpc>
                <a:spcPct val="85000"/>
              </a:lnSpc>
            </a:pPr>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1" name="TextShape 1"/>
          <p:cNvSpPr txBox="1"/>
          <p:nvPr/>
        </p:nvSpPr>
        <p:spPr>
          <a:xfrm>
            <a:off x="6978600" y="6483960"/>
            <a:ext cx="2133360" cy="364680"/>
          </a:xfrm>
          <a:prstGeom prst="rect">
            <a:avLst/>
          </a:prstGeom>
          <a:noFill/>
          <a:ln w="9360">
            <a:noFill/>
          </a:ln>
        </p:spPr>
        <p:txBody>
          <a:bodyPr/>
          <a:p>
            <a:pPr algn="r">
              <a:lnSpc>
                <a:spcPct val="100000"/>
              </a:lnSpc>
            </a:pPr>
            <a:fld id="{A4F80781-0A8A-4DFC-84FA-961046B3A0E2}" type="slidenum">
              <a:rPr lang="en-US" sz="1200" strike="noStrike">
                <a:solidFill>
                  <a:srgbClr val="000000"/>
                </a:solidFill>
                <a:latin typeface="Arial"/>
              </a:rPr>
              <a:t>&lt;number&gt;</a:t>
            </a:fld>
            <a:endParaRPr/>
          </a:p>
        </p:txBody>
      </p:sp>
      <p:sp>
        <p:nvSpPr>
          <p:cNvPr id="342" name="TextShape 2"/>
          <p:cNvSpPr txBox="1"/>
          <p:nvPr/>
        </p:nvSpPr>
        <p:spPr>
          <a:xfrm>
            <a:off x="879840" y="102600"/>
            <a:ext cx="7543440" cy="533160"/>
          </a:xfrm>
          <a:prstGeom prst="rect">
            <a:avLst/>
          </a:prstGeom>
          <a:noFill/>
          <a:ln>
            <a:noFill/>
          </a:ln>
        </p:spPr>
        <p:txBody>
          <a:bodyPr/>
          <a:p>
            <a:pPr algn="ctr">
              <a:lnSpc>
                <a:spcPct val="100000"/>
              </a:lnSpc>
            </a:pPr>
            <a:r>
              <a:rPr b="1" lang="en-US" sz="3200" strike="noStrike">
                <a:solidFill>
                  <a:srgbClr val="000000"/>
                </a:solidFill>
                <a:latin typeface="Arial"/>
              </a:rPr>
              <a:t>Community Multi-scale Air Quality</a:t>
            </a:r>
            <a:r>
              <a:rPr b="1" lang="en-US" sz="3200" strike="noStrike">
                <a:solidFill>
                  <a:srgbClr val="000000"/>
                </a:solidFill>
                <a:latin typeface="Arial"/>
              </a:rPr>
              <a:t>
</a:t>
            </a:r>
            <a:r>
              <a:rPr b="1" lang="en-US" sz="3200" strike="noStrike">
                <a:solidFill>
                  <a:srgbClr val="000000"/>
                </a:solidFill>
                <a:latin typeface="Arial"/>
              </a:rPr>
              <a:t>(CMAQ) modeling system products</a:t>
            </a:r>
            <a:endParaRPr/>
          </a:p>
        </p:txBody>
      </p:sp>
      <p:sp>
        <p:nvSpPr>
          <p:cNvPr id="343" name="TextShape 3"/>
          <p:cNvSpPr txBox="1"/>
          <p:nvPr/>
        </p:nvSpPr>
        <p:spPr>
          <a:xfrm>
            <a:off x="75960" y="5051880"/>
            <a:ext cx="8929440" cy="1604160"/>
          </a:xfrm>
          <a:prstGeom prst="rect">
            <a:avLst/>
          </a:prstGeom>
          <a:noFill/>
          <a:ln w="9360">
            <a:noFill/>
          </a:ln>
        </p:spPr>
        <p:txBody>
          <a:bodyPr/>
          <a:p>
            <a:pPr>
              <a:lnSpc>
                <a:spcPct val="100000"/>
              </a:lnSpc>
              <a:buFont typeface="Arial"/>
              <a:buChar char="•"/>
            </a:pPr>
            <a:r>
              <a:rPr lang="en-US" sz="1400" strike="noStrike">
                <a:solidFill>
                  <a:srgbClr val="000000"/>
                </a:solidFill>
                <a:latin typeface="Arial"/>
                <a:ea typeface="ＭＳ Ｐゴシック"/>
              </a:rPr>
              <a:t>Operational ozone predictions implemented for NE US in 2004, EUS in 2005, CONUS in 2007 and Nationwide in 2010.</a:t>
            </a:r>
            <a:endParaRPr/>
          </a:p>
          <a:p>
            <a:pPr>
              <a:lnSpc>
                <a:spcPct val="100000"/>
              </a:lnSpc>
              <a:buFont typeface="Arial"/>
              <a:buChar char="•"/>
            </a:pPr>
            <a:r>
              <a:rPr lang="en-US" sz="1400" strike="noStrike">
                <a:solidFill>
                  <a:srgbClr val="000000"/>
                </a:solidFill>
                <a:latin typeface="Arial"/>
                <a:ea typeface="ＭＳ Ｐゴシック"/>
              </a:rPr>
              <a:t>Accuracy maintained over past 10 years: accounting for significant pollutant emission changes, weather and AQ model upgrades, as well as tighter warning thresholds used by state and local AQ forecasters in response to EPA's more stringent pollutant standards.</a:t>
            </a:r>
            <a:endParaRPr/>
          </a:p>
          <a:p>
            <a:pPr>
              <a:lnSpc>
                <a:spcPct val="100000"/>
              </a:lnSpc>
              <a:buFont typeface="Arial"/>
              <a:buChar char="•"/>
            </a:pPr>
            <a:r>
              <a:rPr lang="en-US" sz="1400" strike="noStrike">
                <a:solidFill>
                  <a:srgbClr val="000000"/>
                </a:solidFill>
                <a:latin typeface="Arial"/>
                <a:ea typeface="ＭＳ Ｐゴシック"/>
              </a:rPr>
              <a:t>Fine particulate matter (PM2.5) predictions operational since 2016. Developmental testing begun in 2006.  </a:t>
            </a:r>
            <a:endParaRPr/>
          </a:p>
        </p:txBody>
      </p:sp>
      <p:sp>
        <p:nvSpPr>
          <p:cNvPr id="344" name="CustomShape 4"/>
          <p:cNvSpPr/>
          <p:nvPr/>
        </p:nvSpPr>
        <p:spPr>
          <a:xfrm>
            <a:off x="1194480" y="1219680"/>
            <a:ext cx="2073960" cy="272880"/>
          </a:xfrm>
          <a:prstGeom prst="rect">
            <a:avLst/>
          </a:prstGeom>
          <a:noFill/>
          <a:ln>
            <a:noFill/>
          </a:ln>
        </p:spPr>
        <p:style>
          <a:lnRef idx="0"/>
          <a:fillRef idx="0"/>
          <a:effectRef idx="0"/>
          <a:fontRef idx="minor"/>
        </p:style>
        <p:txBody>
          <a:bodyPr wrap="none" lIns="90000" rIns="90000" tIns="45000" bIns="45000"/>
          <a:p>
            <a:pPr>
              <a:lnSpc>
                <a:spcPct val="100000"/>
              </a:lnSpc>
            </a:pPr>
            <a:r>
              <a:rPr lang="en-US" sz="1200" strike="noStrike" u="sng">
                <a:solidFill>
                  <a:srgbClr val="0000ff"/>
                </a:solidFill>
                <a:latin typeface="Arial"/>
              </a:rPr>
              <a:t>http://airquality.weather.gov/</a:t>
            </a:r>
            <a:endParaRPr/>
          </a:p>
        </p:txBody>
      </p:sp>
      <p:sp>
        <p:nvSpPr>
          <p:cNvPr id="345" name="CustomShape 5"/>
          <p:cNvSpPr/>
          <p:nvPr/>
        </p:nvSpPr>
        <p:spPr>
          <a:xfrm>
            <a:off x="1420560" y="4651200"/>
            <a:ext cx="1621440" cy="303480"/>
          </a:xfrm>
          <a:prstGeom prst="rect">
            <a:avLst/>
          </a:prstGeom>
          <a:noFill/>
          <a:ln>
            <a:noFill/>
          </a:ln>
        </p:spPr>
        <p:style>
          <a:lnRef idx="0"/>
          <a:fillRef idx="0"/>
          <a:effectRef idx="0"/>
          <a:fontRef idx="minor"/>
        </p:style>
        <p:txBody>
          <a:bodyPr wrap="none" lIns="90000" rIns="90000" tIns="45000" bIns="45000"/>
          <a:p>
            <a:pPr>
              <a:lnSpc>
                <a:spcPct val="100000"/>
              </a:lnSpc>
            </a:pPr>
            <a:r>
              <a:rPr lang="en-US" sz="1400" strike="noStrike">
                <a:solidFill>
                  <a:srgbClr val="000000"/>
                </a:solidFill>
                <a:latin typeface="Arial"/>
              </a:rPr>
              <a:t>Ozone predictions</a:t>
            </a:r>
            <a:endParaRPr/>
          </a:p>
        </p:txBody>
      </p:sp>
      <p:pic>
        <p:nvPicPr>
          <p:cNvPr id="346" name="Picture 9" descr=""/>
          <p:cNvPicPr/>
          <p:nvPr/>
        </p:nvPicPr>
        <p:blipFill>
          <a:blip r:embed="rId1"/>
          <a:stretch/>
        </p:blipFill>
        <p:spPr>
          <a:xfrm>
            <a:off x="448920" y="1674000"/>
            <a:ext cx="3338280" cy="2657880"/>
          </a:xfrm>
          <a:prstGeom prst="rect">
            <a:avLst/>
          </a:prstGeom>
          <a:ln>
            <a:noFill/>
          </a:ln>
        </p:spPr>
      </p:pic>
      <p:sp>
        <p:nvSpPr>
          <p:cNvPr id="347" name="CustomShape 6"/>
          <p:cNvSpPr/>
          <p:nvPr/>
        </p:nvSpPr>
        <p:spPr>
          <a:xfrm>
            <a:off x="4218480" y="1281240"/>
            <a:ext cx="4925160" cy="272880"/>
          </a:xfrm>
          <a:prstGeom prst="rect">
            <a:avLst/>
          </a:prstGeom>
          <a:noFill/>
          <a:ln>
            <a:noFill/>
          </a:ln>
        </p:spPr>
        <p:style>
          <a:lnRef idx="0"/>
          <a:fillRef idx="0"/>
          <a:effectRef idx="0"/>
          <a:fontRef idx="minor"/>
        </p:style>
        <p:txBody>
          <a:bodyPr lIns="90000" rIns="90000" tIns="45000" bIns="45000"/>
          <a:p>
            <a:pPr>
              <a:lnSpc>
                <a:spcPct val="100000"/>
              </a:lnSpc>
            </a:pPr>
            <a:r>
              <a:rPr lang="en-US" sz="1200" strike="noStrike" u="sng">
                <a:solidFill>
                  <a:srgbClr val="3333cc"/>
                </a:solidFill>
                <a:latin typeface="Arial"/>
              </a:rPr>
              <a:t>http://www.emc.ncep.noaa.gov/mmb/aq/cmaqbc/web/html/index.html</a:t>
            </a:r>
            <a:endParaRPr/>
          </a:p>
        </p:txBody>
      </p:sp>
      <p:pic>
        <p:nvPicPr>
          <p:cNvPr id="348" name="Picture 2" descr=""/>
          <p:cNvPicPr/>
          <p:nvPr/>
        </p:nvPicPr>
        <p:blipFill>
          <a:blip r:embed="rId2"/>
          <a:stretch/>
        </p:blipFill>
        <p:spPr>
          <a:xfrm>
            <a:off x="4960080" y="4142520"/>
            <a:ext cx="3864240" cy="662400"/>
          </a:xfrm>
          <a:prstGeom prst="rect">
            <a:avLst/>
          </a:prstGeom>
          <a:ln>
            <a:noFill/>
          </a:ln>
        </p:spPr>
      </p:pic>
      <p:pic>
        <p:nvPicPr>
          <p:cNvPr id="349" name="Picture 3" descr=""/>
          <p:cNvPicPr/>
          <p:nvPr/>
        </p:nvPicPr>
        <p:blipFill>
          <a:blip r:embed="rId3"/>
          <a:stretch/>
        </p:blipFill>
        <p:spPr>
          <a:xfrm>
            <a:off x="5168520" y="1558440"/>
            <a:ext cx="3447360" cy="2661840"/>
          </a:xfrm>
          <a:prstGeom prst="rect">
            <a:avLst/>
          </a:prstGeom>
          <a:ln>
            <a:noFill/>
          </a:ln>
        </p:spPr>
      </p:pic>
      <p:sp>
        <p:nvSpPr>
          <p:cNvPr id="350" name="CustomShape 7"/>
          <p:cNvSpPr/>
          <p:nvPr/>
        </p:nvSpPr>
        <p:spPr>
          <a:xfrm>
            <a:off x="6238800" y="4642560"/>
            <a:ext cx="1610640" cy="303480"/>
          </a:xfrm>
          <a:prstGeom prst="rect">
            <a:avLst/>
          </a:prstGeom>
          <a:noFill/>
          <a:ln>
            <a:noFill/>
          </a:ln>
        </p:spPr>
        <p:style>
          <a:lnRef idx="0"/>
          <a:fillRef idx="0"/>
          <a:effectRef idx="0"/>
          <a:fontRef idx="minor"/>
        </p:style>
        <p:txBody>
          <a:bodyPr wrap="none" lIns="90000" rIns="90000" tIns="45000" bIns="45000"/>
          <a:p>
            <a:pPr>
              <a:lnSpc>
                <a:spcPct val="100000"/>
              </a:lnSpc>
            </a:pPr>
            <a:r>
              <a:rPr lang="en-US" sz="1400" strike="noStrike">
                <a:solidFill>
                  <a:srgbClr val="000000"/>
                </a:solidFill>
                <a:latin typeface="Arial"/>
              </a:rPr>
              <a:t>PM2.5 predictions</a:t>
            </a:r>
            <a:endParaRPr/>
          </a:p>
        </p:txBody>
      </p:sp>
      <p:sp>
        <p:nvSpPr>
          <p:cNvPr id="351" name="CustomShape 8"/>
          <p:cNvSpPr/>
          <p:nvPr/>
        </p:nvSpPr>
        <p:spPr>
          <a:xfrm>
            <a:off x="8492760" y="4322880"/>
            <a:ext cx="525960" cy="212040"/>
          </a:xfrm>
          <a:prstGeom prst="rect">
            <a:avLst/>
          </a:prstGeom>
          <a:noFill/>
          <a:ln>
            <a:noFill/>
          </a:ln>
        </p:spPr>
        <p:style>
          <a:lnRef idx="0"/>
          <a:fillRef idx="0"/>
          <a:effectRef idx="0"/>
          <a:fontRef idx="minor"/>
        </p:style>
        <p:txBody>
          <a:bodyPr lIns="90000" rIns="90000" tIns="45000" bIns="45000"/>
          <a:p>
            <a:pPr>
              <a:lnSpc>
                <a:spcPct val="100000"/>
              </a:lnSpc>
            </a:pPr>
            <a:r>
              <a:rPr b="1" lang="en-US" sz="800" strike="noStrike">
                <a:solidFill>
                  <a:srgbClr val="000000"/>
                </a:solidFill>
                <a:latin typeface="Arial Black"/>
              </a:rPr>
              <a:t>µg/m</a:t>
            </a:r>
            <a:r>
              <a:rPr b="1" lang="en-US" sz="800" strike="noStrike" baseline="30000">
                <a:solidFill>
                  <a:srgbClr val="000000"/>
                </a:solidFill>
                <a:latin typeface="Arial Black"/>
              </a:rPr>
              <a:t>3</a:t>
            </a:r>
            <a:endParaRPr/>
          </a:p>
        </p:txBody>
      </p:sp>
      <p:sp>
        <p:nvSpPr>
          <p:cNvPr id="352" name="Line 9"/>
          <p:cNvSpPr/>
          <p:nvPr/>
        </p:nvSpPr>
        <p:spPr>
          <a:xfrm>
            <a:off x="0" y="1052640"/>
            <a:ext cx="9144000" cy="0"/>
          </a:xfrm>
          <a:prstGeom prst="line">
            <a:avLst/>
          </a:prstGeom>
          <a:ln w="63360">
            <a:solidFill>
              <a:srgbClr val="00c795"/>
            </a:solidFill>
            <a:round/>
          </a:ln>
        </p:spPr>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3" name="TextShape 1"/>
          <p:cNvSpPr txBox="1"/>
          <p:nvPr/>
        </p:nvSpPr>
        <p:spPr>
          <a:xfrm>
            <a:off x="712440" y="79560"/>
            <a:ext cx="7706880" cy="533160"/>
          </a:xfrm>
          <a:prstGeom prst="rect">
            <a:avLst/>
          </a:prstGeom>
          <a:noFill/>
          <a:ln>
            <a:noFill/>
          </a:ln>
        </p:spPr>
        <p:txBody>
          <a:bodyPr/>
          <a:p>
            <a:pPr algn="ctr">
              <a:lnSpc>
                <a:spcPct val="100000"/>
              </a:lnSpc>
            </a:pPr>
            <a:r>
              <a:rPr b="1" lang="en-US" sz="3200" strike="noStrike">
                <a:solidFill>
                  <a:srgbClr val="000000"/>
                </a:solidFill>
                <a:latin typeface="Arial"/>
              </a:rPr>
              <a:t>Ozone predictions from CMAQ system</a:t>
            </a:r>
            <a:endParaRPr/>
          </a:p>
        </p:txBody>
      </p:sp>
      <p:sp>
        <p:nvSpPr>
          <p:cNvPr id="354" name="CustomShape 2"/>
          <p:cNvSpPr/>
          <p:nvPr/>
        </p:nvSpPr>
        <p:spPr>
          <a:xfrm>
            <a:off x="2034360" y="590760"/>
            <a:ext cx="5417640" cy="608760"/>
          </a:xfrm>
          <a:prstGeom prst="rect">
            <a:avLst/>
          </a:prstGeom>
          <a:noFill/>
          <a:ln w="9360">
            <a:noFill/>
          </a:ln>
        </p:spPr>
        <p:style>
          <a:lnRef idx="0"/>
          <a:fillRef idx="0"/>
          <a:effectRef idx="0"/>
          <a:fontRef idx="minor"/>
        </p:style>
        <p:txBody>
          <a:bodyPr wrap="none" lIns="90000" rIns="90000" tIns="45000" bIns="45000"/>
          <a:p>
            <a:pPr algn="ctr">
              <a:lnSpc>
                <a:spcPct val="80000"/>
              </a:lnSpc>
            </a:pPr>
            <a:r>
              <a:rPr b="1" lang="en-US" sz="1600" strike="noStrike">
                <a:solidFill>
                  <a:srgbClr val="000000"/>
                </a:solidFill>
                <a:latin typeface="Arial"/>
              </a:rPr>
              <a:t>Operational predictions at http://airquality.weather.gov</a:t>
            </a:r>
            <a:endParaRPr/>
          </a:p>
          <a:p>
            <a:pPr algn="ctr">
              <a:lnSpc>
                <a:spcPct val="80000"/>
              </a:lnSpc>
            </a:pPr>
            <a:endParaRPr/>
          </a:p>
        </p:txBody>
      </p:sp>
      <p:sp>
        <p:nvSpPr>
          <p:cNvPr id="355" name="TextShape 3"/>
          <p:cNvSpPr txBox="1"/>
          <p:nvPr/>
        </p:nvSpPr>
        <p:spPr>
          <a:xfrm>
            <a:off x="3577680" y="6521040"/>
            <a:ext cx="5565960" cy="307440"/>
          </a:xfrm>
          <a:prstGeom prst="rect">
            <a:avLst/>
          </a:prstGeom>
          <a:noFill/>
          <a:ln>
            <a:noFill/>
          </a:ln>
        </p:spPr>
        <p:txBody>
          <a:bodyPr/>
          <a:p>
            <a:pPr algn="r">
              <a:lnSpc>
                <a:spcPct val="100000"/>
              </a:lnSpc>
            </a:pPr>
            <a:fld id="{DBC60475-CE3D-4B6D-8886-96E612D1459E}" type="slidenum">
              <a:rPr lang="en-US" sz="1400" strike="noStrike">
                <a:solidFill>
                  <a:srgbClr val="000000"/>
                </a:solidFill>
                <a:latin typeface="Times New Roman"/>
              </a:rPr>
              <a:t>&lt;number&gt;</a:t>
            </a:fld>
            <a:endParaRPr/>
          </a:p>
        </p:txBody>
      </p:sp>
      <p:sp>
        <p:nvSpPr>
          <p:cNvPr id="356" name="CustomShape 4"/>
          <p:cNvSpPr/>
          <p:nvPr/>
        </p:nvSpPr>
        <p:spPr>
          <a:xfrm>
            <a:off x="0" y="1139400"/>
            <a:ext cx="4453920" cy="1860840"/>
          </a:xfrm>
          <a:prstGeom prst="rect">
            <a:avLst/>
          </a:prstGeom>
          <a:noFill/>
          <a:ln w="9360">
            <a:noFill/>
          </a:ln>
        </p:spPr>
        <p:style>
          <a:lnRef idx="0"/>
          <a:fillRef idx="0"/>
          <a:effectRef idx="0"/>
          <a:fontRef idx="minor"/>
        </p:style>
        <p:txBody>
          <a:bodyPr lIns="90000" rIns="90000" tIns="45000" bIns="45000"/>
          <a:p>
            <a:pPr>
              <a:lnSpc>
                <a:spcPct val="80000"/>
              </a:lnSpc>
            </a:pPr>
            <a:r>
              <a:rPr b="1" i="1" lang="en-US" sz="1600" strike="noStrike">
                <a:solidFill>
                  <a:srgbClr val="000000"/>
                </a:solidFill>
                <a:latin typeface="Arial"/>
              </a:rPr>
              <a:t>Model: Linked numerical prediction system</a:t>
            </a:r>
            <a:endParaRPr/>
          </a:p>
          <a:p>
            <a:pPr>
              <a:lnSpc>
                <a:spcPct val="80000"/>
              </a:lnSpc>
            </a:pPr>
            <a:r>
              <a:rPr b="1" lang="en-US" sz="1200" strike="noStrike">
                <a:solidFill>
                  <a:srgbClr val="000000"/>
                </a:solidFill>
                <a:latin typeface="Arial"/>
              </a:rPr>
              <a:t>Operationally integrated on NCEP’s supercomputer</a:t>
            </a:r>
            <a:endParaRPr/>
          </a:p>
          <a:p>
            <a:pPr>
              <a:lnSpc>
                <a:spcPct val="80000"/>
              </a:lnSpc>
              <a:buFont typeface="StarSymbol"/>
              <a:buChar char=""/>
            </a:pPr>
            <a:r>
              <a:rPr b="1" i="1" lang="en-US" sz="1100" strike="noStrike">
                <a:solidFill>
                  <a:srgbClr val="000000"/>
                </a:solidFill>
                <a:latin typeface="Arial"/>
              </a:rPr>
              <a:t>NOAA/EPA Community Multiscale Air Quality (CMAQ) model</a:t>
            </a:r>
            <a:endParaRPr/>
          </a:p>
          <a:p>
            <a:pPr>
              <a:lnSpc>
                <a:spcPct val="80000"/>
              </a:lnSpc>
              <a:buFont typeface="StarSymbol"/>
              <a:buChar char=""/>
            </a:pPr>
            <a:r>
              <a:rPr b="1" i="1" lang="en-US" sz="1100" strike="noStrike">
                <a:solidFill>
                  <a:srgbClr val="000000"/>
                </a:solidFill>
                <a:latin typeface="Arial"/>
              </a:rPr>
              <a:t>NOAA/NCEP  North American Mesoscale (NAM) numerical  weather prediction</a:t>
            </a:r>
            <a:endParaRPr/>
          </a:p>
          <a:p>
            <a:pPr>
              <a:lnSpc>
                <a:spcPct val="80000"/>
              </a:lnSpc>
            </a:pPr>
            <a:endParaRPr/>
          </a:p>
          <a:p>
            <a:pPr>
              <a:lnSpc>
                <a:spcPct val="80000"/>
              </a:lnSpc>
            </a:pPr>
            <a:r>
              <a:rPr b="1" lang="en-US" sz="1200" strike="noStrike">
                <a:solidFill>
                  <a:srgbClr val="000000"/>
                </a:solidFill>
                <a:latin typeface="Arial"/>
              </a:rPr>
              <a:t>Observational Input:  </a:t>
            </a:r>
            <a:endParaRPr/>
          </a:p>
          <a:p>
            <a:pPr>
              <a:lnSpc>
                <a:spcPct val="80000"/>
              </a:lnSpc>
              <a:buFont typeface="StarSymbol"/>
              <a:buChar char=""/>
            </a:pPr>
            <a:r>
              <a:rPr b="1" i="1" lang="en-US" sz="1100" strike="noStrike">
                <a:solidFill>
                  <a:srgbClr val="000000"/>
                </a:solidFill>
                <a:latin typeface="Arial"/>
              </a:rPr>
              <a:t>NWS compilation of weather observations</a:t>
            </a:r>
            <a:endParaRPr/>
          </a:p>
          <a:p>
            <a:pPr>
              <a:lnSpc>
                <a:spcPct val="80000"/>
              </a:lnSpc>
              <a:buFont typeface="StarSymbol"/>
              <a:buChar char=""/>
            </a:pPr>
            <a:r>
              <a:rPr b="1" i="1" lang="en-US" sz="1100" strike="noStrike">
                <a:solidFill>
                  <a:srgbClr val="000000"/>
                </a:solidFill>
                <a:latin typeface="Arial"/>
              </a:rPr>
              <a:t>EPA emissions inventory</a:t>
            </a:r>
            <a:endParaRPr/>
          </a:p>
          <a:p>
            <a:pPr>
              <a:lnSpc>
                <a:spcPct val="80000"/>
              </a:lnSpc>
            </a:pPr>
            <a:endParaRPr/>
          </a:p>
          <a:p>
            <a:pPr>
              <a:lnSpc>
                <a:spcPct val="80000"/>
              </a:lnSpc>
            </a:pPr>
            <a:endParaRPr/>
          </a:p>
        </p:txBody>
      </p:sp>
      <p:sp>
        <p:nvSpPr>
          <p:cNvPr id="357" name="CustomShape 5"/>
          <p:cNvSpPr/>
          <p:nvPr/>
        </p:nvSpPr>
        <p:spPr>
          <a:xfrm>
            <a:off x="25200" y="3000600"/>
            <a:ext cx="4311360" cy="2206080"/>
          </a:xfrm>
          <a:prstGeom prst="rect">
            <a:avLst/>
          </a:prstGeom>
          <a:noFill/>
          <a:ln>
            <a:noFill/>
          </a:ln>
        </p:spPr>
        <p:style>
          <a:lnRef idx="0"/>
          <a:fillRef idx="0"/>
          <a:effectRef idx="0"/>
          <a:fontRef idx="minor"/>
        </p:style>
        <p:txBody>
          <a:bodyPr lIns="90000" rIns="90000" tIns="45000" bIns="45000"/>
          <a:p>
            <a:pPr>
              <a:lnSpc>
                <a:spcPct val="80000"/>
              </a:lnSpc>
            </a:pPr>
            <a:r>
              <a:rPr b="1" i="1" lang="en-US" sz="1400" strike="noStrike">
                <a:solidFill>
                  <a:srgbClr val="000000"/>
                </a:solidFill>
                <a:latin typeface="Arial"/>
              </a:rPr>
              <a:t>Gridded forecast guidance products</a:t>
            </a:r>
            <a:endParaRPr/>
          </a:p>
          <a:p>
            <a:pPr>
              <a:lnSpc>
                <a:spcPct val="80000"/>
              </a:lnSpc>
              <a:buFont typeface="StarSymbol"/>
              <a:buChar char=""/>
            </a:pPr>
            <a:r>
              <a:rPr b="1" i="1" lang="en-US" sz="1050" strike="noStrike">
                <a:solidFill>
                  <a:srgbClr val="000000"/>
                </a:solidFill>
                <a:latin typeface="Arial"/>
              </a:rPr>
              <a:t>On NWS servers: </a:t>
            </a:r>
            <a:r>
              <a:rPr b="1" i="1" lang="en-US" sz="1050" strike="noStrike" u="sng">
                <a:solidFill>
                  <a:srgbClr val="000000"/>
                </a:solidFill>
                <a:latin typeface="Arial"/>
              </a:rPr>
              <a:t>airquality.weather.gov</a:t>
            </a:r>
            <a:r>
              <a:rPr b="1" i="1" lang="en-US" sz="1050" strike="noStrike">
                <a:solidFill>
                  <a:srgbClr val="000000"/>
                </a:solidFill>
                <a:latin typeface="Arial"/>
              </a:rPr>
              <a:t> and ftp-servers (12km resolution, hourly for 48 hours)</a:t>
            </a:r>
            <a:endParaRPr/>
          </a:p>
          <a:p>
            <a:pPr>
              <a:lnSpc>
                <a:spcPct val="80000"/>
              </a:lnSpc>
              <a:buFont typeface="StarSymbol"/>
              <a:buChar char=""/>
            </a:pPr>
            <a:r>
              <a:rPr b="1" i="1" lang="en-US" sz="1050" strike="noStrike">
                <a:solidFill>
                  <a:srgbClr val="000000"/>
                </a:solidFill>
                <a:latin typeface="Arial"/>
              </a:rPr>
              <a:t>On EPA servers</a:t>
            </a:r>
            <a:endParaRPr/>
          </a:p>
          <a:p>
            <a:pPr>
              <a:lnSpc>
                <a:spcPct val="80000"/>
              </a:lnSpc>
              <a:buFont typeface="StarSymbol"/>
              <a:buChar char=""/>
            </a:pPr>
            <a:r>
              <a:rPr b="1" i="1" lang="en-US" sz="1050" strike="noStrike">
                <a:solidFill>
                  <a:srgbClr val="000000"/>
                </a:solidFill>
                <a:latin typeface="Arial"/>
              </a:rPr>
              <a:t>Updated 2x daily</a:t>
            </a:r>
            <a:endParaRPr/>
          </a:p>
          <a:p>
            <a:pPr>
              <a:lnSpc>
                <a:spcPct val="80000"/>
              </a:lnSpc>
            </a:pPr>
            <a:endParaRPr/>
          </a:p>
          <a:p>
            <a:pPr>
              <a:lnSpc>
                <a:spcPct val="80000"/>
              </a:lnSpc>
            </a:pPr>
            <a:r>
              <a:rPr b="1" i="1" lang="en-US" sz="1400" strike="noStrike">
                <a:solidFill>
                  <a:srgbClr val="000000"/>
                </a:solidFill>
                <a:latin typeface="Arial"/>
              </a:rPr>
              <a:t>Verification basis, near-real time:</a:t>
            </a:r>
            <a:r>
              <a:rPr b="1" i="1" lang="en-US" sz="1100" strike="noStrike">
                <a:solidFill>
                  <a:srgbClr val="000000"/>
                </a:solidFill>
                <a:latin typeface="Arial"/>
              </a:rPr>
              <a:t>  </a:t>
            </a:r>
            <a:r>
              <a:rPr b="1" i="1" lang="en-US" sz="1050" strike="noStrike">
                <a:solidFill>
                  <a:srgbClr val="000000"/>
                </a:solidFill>
                <a:latin typeface="Arial"/>
              </a:rPr>
              <a:t>Ground-level AIRNow observations of surface ozone</a:t>
            </a:r>
            <a:endParaRPr/>
          </a:p>
          <a:p>
            <a:pPr>
              <a:lnSpc>
                <a:spcPct val="80000"/>
              </a:lnSpc>
            </a:pPr>
            <a:endParaRPr/>
          </a:p>
          <a:p>
            <a:pPr>
              <a:lnSpc>
                <a:spcPct val="80000"/>
              </a:lnSpc>
            </a:pPr>
            <a:r>
              <a:rPr b="1" i="1" lang="en-US" sz="1400" strike="noStrike">
                <a:solidFill>
                  <a:srgbClr val="000000"/>
                </a:solidFill>
                <a:latin typeface="Arial"/>
              </a:rPr>
              <a:t>Customer outreach/feedback</a:t>
            </a:r>
            <a:endParaRPr/>
          </a:p>
          <a:p>
            <a:pPr>
              <a:lnSpc>
                <a:spcPct val="80000"/>
              </a:lnSpc>
              <a:buFont typeface="StarSymbol"/>
              <a:buChar char=""/>
            </a:pPr>
            <a:r>
              <a:rPr b="1" i="1" lang="en-US" sz="1050" strike="noStrike">
                <a:solidFill>
                  <a:srgbClr val="000000"/>
                </a:solidFill>
                <a:latin typeface="Arial"/>
              </a:rPr>
              <a:t>State &amp; Local AQ forecasters coordinated with EPA</a:t>
            </a:r>
            <a:endParaRPr/>
          </a:p>
          <a:p>
            <a:pPr>
              <a:lnSpc>
                <a:spcPct val="80000"/>
              </a:lnSpc>
              <a:buFont typeface="StarSymbol"/>
              <a:buChar char=""/>
            </a:pPr>
            <a:r>
              <a:rPr b="1" i="1" lang="en-US" sz="1050" strike="noStrike">
                <a:solidFill>
                  <a:srgbClr val="000000"/>
                </a:solidFill>
                <a:latin typeface="Arial"/>
              </a:rPr>
              <a:t>Public and Private Sector AQ constituents</a:t>
            </a:r>
            <a:endParaRPr/>
          </a:p>
        </p:txBody>
      </p:sp>
      <p:sp>
        <p:nvSpPr>
          <p:cNvPr id="358" name="CustomShape 6"/>
          <p:cNvSpPr/>
          <p:nvPr/>
        </p:nvSpPr>
        <p:spPr>
          <a:xfrm>
            <a:off x="6858000" y="5018400"/>
            <a:ext cx="2095560" cy="465840"/>
          </a:xfrm>
          <a:prstGeom prst="rect">
            <a:avLst/>
          </a:prstGeom>
          <a:noFill/>
          <a:ln w="9360">
            <a:solidFill>
              <a:schemeClr val="tx1"/>
            </a:solidFill>
            <a:miter/>
          </a:ln>
        </p:spPr>
        <p:style>
          <a:lnRef idx="0"/>
          <a:fillRef idx="0"/>
          <a:effectRef idx="0"/>
          <a:fontRef idx="minor"/>
        </p:style>
        <p:txBody>
          <a:bodyPr lIns="90000" rIns="90000" tIns="45000" bIns="45000"/>
          <a:p>
            <a:pPr>
              <a:lnSpc>
                <a:spcPct val="100000"/>
              </a:lnSpc>
            </a:pPr>
            <a:endParaRPr/>
          </a:p>
          <a:p>
            <a:pPr>
              <a:lnSpc>
                <a:spcPct val="100000"/>
              </a:lnSpc>
            </a:pPr>
            <a:r>
              <a:rPr b="1" lang="en-US" sz="1000" strike="noStrike">
                <a:solidFill>
                  <a:srgbClr val="000000"/>
                </a:solidFill>
                <a:latin typeface="Arial"/>
              </a:rPr>
              <a:t>CONUS, wrt  70 ppb Threshold</a:t>
            </a:r>
            <a:endParaRPr/>
          </a:p>
        </p:txBody>
      </p:sp>
      <p:sp>
        <p:nvSpPr>
          <p:cNvPr id="359" name="CustomShape 7"/>
          <p:cNvSpPr/>
          <p:nvPr/>
        </p:nvSpPr>
        <p:spPr>
          <a:xfrm>
            <a:off x="7415640" y="5034960"/>
            <a:ext cx="924120" cy="242640"/>
          </a:xfrm>
          <a:prstGeom prst="rect">
            <a:avLst/>
          </a:prstGeom>
          <a:gradFill>
            <a:gsLst>
              <a:gs pos="0">
                <a:srgbClr val="eaeaea">
                  <a:alpha val="0"/>
                </a:srgbClr>
              </a:gs>
              <a:gs pos="100000">
                <a:schemeClr val="folHlink"/>
              </a:gs>
            </a:gsLst>
            <a:lin ang="0"/>
          </a:gradFill>
          <a:ln w="9360">
            <a:solidFill>
              <a:schemeClr val="folHlink"/>
            </a:solidFill>
            <a:miter/>
          </a:ln>
        </p:spPr>
        <p:style>
          <a:lnRef idx="0"/>
          <a:fillRef idx="0"/>
          <a:effectRef idx="0"/>
          <a:fontRef idx="minor"/>
        </p:style>
        <p:txBody>
          <a:bodyPr lIns="90000" rIns="90000" tIns="45000" bIns="45000"/>
          <a:p>
            <a:pPr>
              <a:lnSpc>
                <a:spcPct val="100000"/>
              </a:lnSpc>
            </a:pPr>
            <a:r>
              <a:rPr b="1" lang="en-US" sz="1000" strike="noStrike">
                <a:solidFill>
                  <a:srgbClr val="000000"/>
                </a:solidFill>
                <a:latin typeface="Arial"/>
              </a:rPr>
              <a:t>Operational</a:t>
            </a:r>
            <a:endParaRPr/>
          </a:p>
        </p:txBody>
      </p:sp>
      <p:sp>
        <p:nvSpPr>
          <p:cNvPr id="360" name="CustomShape 8"/>
          <p:cNvSpPr/>
          <p:nvPr/>
        </p:nvSpPr>
        <p:spPr>
          <a:xfrm>
            <a:off x="6922080" y="5659200"/>
            <a:ext cx="2031480" cy="1002960"/>
          </a:xfrm>
          <a:prstGeom prst="rect">
            <a:avLst/>
          </a:prstGeom>
          <a:solidFill>
            <a:srgbClr val="ffffcc"/>
          </a:solidFill>
          <a:ln>
            <a:noFill/>
          </a:ln>
        </p:spPr>
        <p:style>
          <a:lnRef idx="0"/>
          <a:fillRef idx="0"/>
          <a:effectRef idx="0"/>
          <a:fontRef idx="minor"/>
        </p:style>
        <p:txBody>
          <a:bodyPr lIns="90000" rIns="90000" tIns="45000" bIns="45000"/>
          <a:p>
            <a:pPr>
              <a:lnSpc>
                <a:spcPct val="100000"/>
              </a:lnSpc>
            </a:pPr>
            <a:r>
              <a:rPr lang="en-US" sz="1200" strike="noStrike">
                <a:solidFill>
                  <a:srgbClr val="000000"/>
                </a:solidFill>
                <a:latin typeface="Arial"/>
              </a:rPr>
              <a:t>Maintaining prediction accuracy as the warning threshold is lowered (now 70 ppb) and emissions of pollutants are changing</a:t>
            </a:r>
            <a:endParaRPr/>
          </a:p>
        </p:txBody>
      </p:sp>
      <p:pic>
        <p:nvPicPr>
          <p:cNvPr id="361" name="Picture 1" descr=""/>
          <p:cNvPicPr/>
          <p:nvPr/>
        </p:nvPicPr>
        <p:blipFill>
          <a:blip r:embed="rId1"/>
          <a:stretch/>
        </p:blipFill>
        <p:spPr>
          <a:xfrm>
            <a:off x="4377960" y="1179000"/>
            <a:ext cx="4575600" cy="3642480"/>
          </a:xfrm>
          <a:prstGeom prst="rect">
            <a:avLst/>
          </a:prstGeom>
          <a:ln>
            <a:noFill/>
          </a:ln>
        </p:spPr>
      </p:pic>
      <p:sp>
        <p:nvSpPr>
          <p:cNvPr id="362" name="Line 9"/>
          <p:cNvSpPr/>
          <p:nvPr/>
        </p:nvSpPr>
        <p:spPr>
          <a:xfrm>
            <a:off x="0" y="1023840"/>
            <a:ext cx="9144000" cy="0"/>
          </a:xfrm>
          <a:prstGeom prst="line">
            <a:avLst/>
          </a:prstGeom>
          <a:ln w="63360">
            <a:solidFill>
              <a:srgbClr val="00c795"/>
            </a:solidFill>
            <a:round/>
          </a:ln>
        </p:spPr>
      </p:sp>
      <p:graphicFrame>
        <p:nvGraphicFramePr>
          <p:cNvPr id="363" name="Chart 15"/>
          <p:cNvGraphicFramePr/>
          <p:nvPr/>
        </p:nvGraphicFramePr>
        <p:xfrm>
          <a:off x="0" y="5358960"/>
          <a:ext cx="6791040" cy="1387800"/>
        </p:xfrm>
        <a:graphic>
          <a:graphicData uri="http://schemas.openxmlformats.org/drawingml/2006/chart">
            <c:chart xmlns:c="http://schemas.openxmlformats.org/drawingml/2006/chart" xmlns:r="http://schemas.openxmlformats.org/officeDocument/2006/relationships" r:id="rId2"/>
          </a:graphicData>
        </a:graphic>
      </p:graphicFrame>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64" name="Picture 3" descr=""/>
          <p:cNvPicPr/>
          <p:nvPr/>
        </p:nvPicPr>
        <p:blipFill>
          <a:blip r:embed="rId1"/>
          <a:stretch/>
        </p:blipFill>
        <p:spPr>
          <a:xfrm>
            <a:off x="4852080" y="1052640"/>
            <a:ext cx="4185360" cy="3261600"/>
          </a:xfrm>
          <a:prstGeom prst="rect">
            <a:avLst/>
          </a:prstGeom>
          <a:ln>
            <a:noFill/>
          </a:ln>
        </p:spPr>
      </p:pic>
      <p:sp>
        <p:nvSpPr>
          <p:cNvPr id="365" name="CustomShape 1"/>
          <p:cNvSpPr/>
          <p:nvPr/>
        </p:nvSpPr>
        <p:spPr>
          <a:xfrm>
            <a:off x="0" y="1139760"/>
            <a:ext cx="9143640" cy="5717880"/>
          </a:xfrm>
          <a:prstGeom prst="rect">
            <a:avLst/>
          </a:prstGeom>
          <a:noFill/>
          <a:ln w="25560">
            <a:noFill/>
          </a:ln>
        </p:spPr>
        <p:style>
          <a:lnRef idx="0"/>
          <a:fillRef idx="0"/>
          <a:effectRef idx="0"/>
          <a:fontRef idx="minor"/>
        </p:style>
      </p:sp>
      <p:sp>
        <p:nvSpPr>
          <p:cNvPr id="366" name="Line 2"/>
          <p:cNvSpPr/>
          <p:nvPr/>
        </p:nvSpPr>
        <p:spPr>
          <a:xfrm>
            <a:off x="0" y="1052640"/>
            <a:ext cx="9144000" cy="0"/>
          </a:xfrm>
          <a:prstGeom prst="line">
            <a:avLst/>
          </a:prstGeom>
          <a:ln w="63360">
            <a:solidFill>
              <a:srgbClr val="00c795"/>
            </a:solidFill>
            <a:round/>
          </a:ln>
        </p:spPr>
      </p:sp>
      <p:sp>
        <p:nvSpPr>
          <p:cNvPr id="367" name="CustomShape 3"/>
          <p:cNvSpPr/>
          <p:nvPr/>
        </p:nvSpPr>
        <p:spPr>
          <a:xfrm>
            <a:off x="5251320" y="4913280"/>
            <a:ext cx="3674520" cy="1668960"/>
          </a:xfrm>
          <a:prstGeom prst="rect">
            <a:avLst/>
          </a:prstGeom>
          <a:noFill/>
          <a:ln w="9360">
            <a:noFill/>
          </a:ln>
        </p:spPr>
        <p:style>
          <a:lnRef idx="0"/>
          <a:fillRef idx="0"/>
          <a:effectRef idx="0"/>
          <a:fontRef idx="minor"/>
        </p:style>
        <p:txBody>
          <a:bodyPr lIns="90000" rIns="90000" tIns="45000" bIns="45000"/>
          <a:p>
            <a:pPr>
              <a:lnSpc>
                <a:spcPct val="90000"/>
              </a:lnSpc>
              <a:buFont typeface="Arial"/>
              <a:buChar char="•"/>
            </a:pPr>
            <a:r>
              <a:rPr i="1" lang="en-US" sz="1400" strike="noStrike">
                <a:solidFill>
                  <a:srgbClr val="000000"/>
                </a:solidFill>
                <a:latin typeface="Arial"/>
              </a:rPr>
              <a:t>Improving sources for </a:t>
            </a:r>
            <a:r>
              <a:rPr b="1" i="1" lang="en-US" sz="1400" strike="noStrike">
                <a:solidFill>
                  <a:srgbClr val="000000"/>
                </a:solidFill>
                <a:latin typeface="Arial"/>
              </a:rPr>
              <a:t>wildfire smoke and dust</a:t>
            </a:r>
            <a:endParaRPr/>
          </a:p>
          <a:p>
            <a:pPr>
              <a:lnSpc>
                <a:spcPct val="90000"/>
              </a:lnSpc>
              <a:buFont typeface="Arial"/>
              <a:buChar char="•"/>
            </a:pPr>
            <a:r>
              <a:rPr b="1" i="1" lang="en-US" sz="1400" strike="noStrike">
                <a:solidFill>
                  <a:srgbClr val="000000"/>
                </a:solidFill>
                <a:latin typeface="Arial"/>
              </a:rPr>
              <a:t>Chemical mechanisms eg. SOA</a:t>
            </a:r>
            <a:endParaRPr/>
          </a:p>
          <a:p>
            <a:pPr>
              <a:lnSpc>
                <a:spcPct val="90000"/>
              </a:lnSpc>
              <a:buFont typeface="Arial"/>
              <a:buChar char="•"/>
            </a:pPr>
            <a:r>
              <a:rPr i="1" lang="en-US" sz="1400" strike="noStrike">
                <a:solidFill>
                  <a:srgbClr val="000000"/>
                </a:solidFill>
                <a:latin typeface="Arial"/>
              </a:rPr>
              <a:t>Meteorology eg. PBL height</a:t>
            </a:r>
            <a:endParaRPr/>
          </a:p>
          <a:p>
            <a:pPr>
              <a:lnSpc>
                <a:spcPct val="90000"/>
              </a:lnSpc>
              <a:buFont typeface="Arial"/>
              <a:buChar char="•"/>
            </a:pPr>
            <a:r>
              <a:rPr b="1" i="1" lang="en-US" sz="1400" strike="noStrike">
                <a:solidFill>
                  <a:srgbClr val="000000"/>
                </a:solidFill>
                <a:latin typeface="Arial"/>
              </a:rPr>
              <a:t>Chemical boundary conditions/trans-boundary inputs</a:t>
            </a:r>
            <a:endParaRPr/>
          </a:p>
          <a:p>
            <a:pPr>
              <a:lnSpc>
                <a:spcPct val="85000"/>
              </a:lnSpc>
            </a:pPr>
            <a:endParaRPr/>
          </a:p>
        </p:txBody>
      </p:sp>
      <p:sp>
        <p:nvSpPr>
          <p:cNvPr id="368" name="TextShape 4"/>
          <p:cNvSpPr txBox="1"/>
          <p:nvPr/>
        </p:nvSpPr>
        <p:spPr>
          <a:xfrm>
            <a:off x="883800" y="53280"/>
            <a:ext cx="7543440" cy="533160"/>
          </a:xfrm>
          <a:prstGeom prst="rect">
            <a:avLst/>
          </a:prstGeom>
          <a:noFill/>
          <a:ln>
            <a:noFill/>
          </a:ln>
        </p:spPr>
        <p:txBody>
          <a:bodyPr/>
          <a:p>
            <a:pPr algn="ctr">
              <a:lnSpc>
                <a:spcPct val="100000"/>
              </a:lnSpc>
            </a:pPr>
            <a:r>
              <a:rPr b="1" lang="en-US" sz="3600" strike="noStrike">
                <a:solidFill>
                  <a:srgbClr val="000000"/>
                </a:solidFill>
                <a:latin typeface="Arial"/>
              </a:rPr>
              <a:t>PM2.5 predictions</a:t>
            </a:r>
            <a:r>
              <a:rPr b="1" lang="en-US" sz="3600" strike="noStrike">
                <a:solidFill>
                  <a:srgbClr val="000000"/>
                </a:solidFill>
                <a:latin typeface="Arial"/>
              </a:rPr>
              <a:t>
</a:t>
            </a:r>
            <a:r>
              <a:rPr b="1" lang="en-US" sz="2800" strike="noStrike">
                <a:solidFill>
                  <a:srgbClr val="000000"/>
                </a:solidFill>
                <a:latin typeface="Arial"/>
              </a:rPr>
              <a:t>from the same CMAQ system</a:t>
            </a:r>
            <a:endParaRPr/>
          </a:p>
        </p:txBody>
      </p:sp>
      <p:sp>
        <p:nvSpPr>
          <p:cNvPr id="369" name="CustomShape 5"/>
          <p:cNvSpPr/>
          <p:nvPr/>
        </p:nvSpPr>
        <p:spPr>
          <a:xfrm>
            <a:off x="5037840" y="4498200"/>
            <a:ext cx="3962160" cy="364680"/>
          </a:xfrm>
          <a:prstGeom prst="rect">
            <a:avLst/>
          </a:prstGeom>
          <a:noFill/>
          <a:ln w="9360">
            <a:noFill/>
          </a:ln>
        </p:spPr>
        <p:style>
          <a:lnRef idx="0"/>
          <a:fillRef idx="0"/>
          <a:effectRef idx="0"/>
          <a:fontRef idx="minor"/>
        </p:style>
        <p:txBody>
          <a:bodyPr lIns="0" rIns="0" tIns="45000" bIns="45000"/>
          <a:p>
            <a:pPr algn="ctr">
              <a:lnSpc>
                <a:spcPct val="100000"/>
              </a:lnSpc>
            </a:pPr>
            <a:r>
              <a:rPr i="1" lang="en-US" strike="noStrike">
                <a:solidFill>
                  <a:srgbClr val="000000"/>
                </a:solidFill>
                <a:latin typeface="Arial"/>
              </a:rPr>
              <a:t>Forecast challenges</a:t>
            </a:r>
            <a:endParaRPr/>
          </a:p>
        </p:txBody>
      </p:sp>
      <p:sp>
        <p:nvSpPr>
          <p:cNvPr id="370" name="CustomShape 6"/>
          <p:cNvSpPr/>
          <p:nvPr/>
        </p:nvSpPr>
        <p:spPr>
          <a:xfrm>
            <a:off x="57960" y="1143000"/>
            <a:ext cx="4780440" cy="2227680"/>
          </a:xfrm>
          <a:prstGeom prst="rect">
            <a:avLst/>
          </a:prstGeom>
          <a:noFill/>
          <a:ln w="9360">
            <a:noFill/>
          </a:ln>
        </p:spPr>
        <p:style>
          <a:lnRef idx="0"/>
          <a:fillRef idx="0"/>
          <a:effectRef idx="0"/>
          <a:fontRef idx="minor"/>
        </p:style>
        <p:txBody>
          <a:bodyPr/>
          <a:p>
            <a:pPr>
              <a:lnSpc>
                <a:spcPct val="100000"/>
              </a:lnSpc>
            </a:pPr>
            <a:r>
              <a:rPr b="1" lang="en-US" sz="1400" strike="noStrike">
                <a:solidFill>
                  <a:srgbClr val="000000"/>
                </a:solidFill>
                <a:latin typeface="Arial"/>
              </a:rPr>
              <a:t>Predictions for 48h at 12km resolution over CONUS </a:t>
            </a:r>
            <a:endParaRPr/>
          </a:p>
          <a:p>
            <a:pPr>
              <a:lnSpc>
                <a:spcPct val="100000"/>
              </a:lnSpc>
            </a:pPr>
            <a:r>
              <a:rPr i="1" lang="en-US" sz="1200" strike="noStrike">
                <a:solidFill>
                  <a:srgbClr val="000000"/>
                </a:solidFill>
                <a:latin typeface="Arial"/>
              </a:rPr>
              <a:t>From NEI sources only before summer 2014</a:t>
            </a:r>
            <a:endParaRPr/>
          </a:p>
          <a:p>
            <a:pPr lvl="2">
              <a:lnSpc>
                <a:spcPct val="100000"/>
              </a:lnSpc>
              <a:buFont typeface="Symbol"/>
              <a:buChar char="·"/>
            </a:pPr>
            <a:r>
              <a:rPr lang="en-US" sz="1400" strike="noStrike">
                <a:solidFill>
                  <a:srgbClr val="000000"/>
                </a:solidFill>
                <a:latin typeface="Arial"/>
              </a:rPr>
              <a:t>Community Multi-scale Air Quality(CMAQ) model: </a:t>
            </a:r>
            <a:endParaRPr/>
          </a:p>
          <a:p>
            <a:pPr>
              <a:lnSpc>
                <a:spcPct val="100000"/>
              </a:lnSpc>
            </a:pPr>
            <a:r>
              <a:rPr lang="en-US" sz="1400" strike="noStrike">
                <a:solidFill>
                  <a:srgbClr val="000000"/>
                </a:solidFill>
                <a:latin typeface="Arial"/>
              </a:rPr>
              <a:t>	</a:t>
            </a:r>
            <a:r>
              <a:rPr lang="en-US" sz="1400" strike="noStrike">
                <a:solidFill>
                  <a:srgbClr val="000000"/>
                </a:solidFill>
                <a:latin typeface="Arial"/>
              </a:rPr>
              <a:t>CB05 gases, AERO-4 aerosols</a:t>
            </a:r>
            <a:endParaRPr/>
          </a:p>
          <a:p>
            <a:pPr lvl="2">
              <a:lnSpc>
                <a:spcPct val="100000"/>
              </a:lnSpc>
              <a:buFont typeface="Symbol"/>
              <a:buChar char="·"/>
            </a:pPr>
            <a:r>
              <a:rPr lang="en-US" sz="1400" strike="noStrike">
                <a:solidFill>
                  <a:srgbClr val="000000"/>
                </a:solidFill>
                <a:latin typeface="Arial"/>
              </a:rPr>
              <a:t>Sea salt emissions, wildfire and dust emissions and suppression of soil emissions from snow/ice covered terrain included since summer 2014 </a:t>
            </a:r>
            <a:r>
              <a:rPr i="1" lang="en-US" sz="1400" strike="noStrike">
                <a:solidFill>
                  <a:srgbClr val="000000"/>
                </a:solidFill>
                <a:latin typeface="Arial"/>
              </a:rPr>
              <a:t>(Lee et al., Weather and Forecasting 2016)</a:t>
            </a:r>
            <a:endParaRPr/>
          </a:p>
          <a:p>
            <a:pPr lvl="1">
              <a:lnSpc>
                <a:spcPct val="90000"/>
              </a:lnSpc>
              <a:buFont typeface="Symbol"/>
              <a:buChar char="•"/>
            </a:pPr>
            <a:r>
              <a:rPr lang="en-US" sz="1400" strike="noStrike">
                <a:solidFill>
                  <a:srgbClr val="000000"/>
                </a:solidFill>
                <a:latin typeface="Arial"/>
              </a:rPr>
              <a:t>Model predictions exhibit seasonal prediction biases:</a:t>
            </a:r>
            <a:endParaRPr/>
          </a:p>
          <a:p>
            <a:pPr>
              <a:lnSpc>
                <a:spcPct val="90000"/>
              </a:lnSpc>
            </a:pPr>
            <a:r>
              <a:rPr lang="en-US" sz="1400" strike="noStrike">
                <a:solidFill>
                  <a:srgbClr val="000000"/>
                </a:solidFill>
                <a:latin typeface="Arial"/>
              </a:rPr>
              <a:t>     </a:t>
            </a:r>
            <a:r>
              <a:rPr lang="en-US" sz="1400" strike="noStrike">
                <a:solidFill>
                  <a:srgbClr val="000000"/>
                </a:solidFill>
                <a:latin typeface="Arial"/>
              </a:rPr>
              <a:t>overestimate in the winter; underestimate in summer</a:t>
            </a:r>
            <a:endParaRPr/>
          </a:p>
          <a:p>
            <a:pPr lvl="1">
              <a:lnSpc>
                <a:spcPct val="90000"/>
              </a:lnSpc>
              <a:buFont typeface="Symbol"/>
              <a:buChar char="•"/>
            </a:pPr>
            <a:r>
              <a:rPr lang="en-US" sz="1400" strike="noStrike">
                <a:solidFill>
                  <a:srgbClr val="000000"/>
                </a:solidFill>
                <a:latin typeface="Arial"/>
              </a:rPr>
              <a:t>Additional observational input: AIRNow PM2.5 observations for bias correction and verification</a:t>
            </a:r>
            <a:endParaRPr/>
          </a:p>
          <a:p>
            <a:pPr>
              <a:lnSpc>
                <a:spcPct val="100000"/>
              </a:lnSpc>
            </a:pPr>
            <a:endParaRPr/>
          </a:p>
          <a:p>
            <a:pPr>
              <a:lnSpc>
                <a:spcPct val="100000"/>
              </a:lnSpc>
            </a:pPr>
            <a:endParaRPr/>
          </a:p>
        </p:txBody>
      </p:sp>
      <p:sp>
        <p:nvSpPr>
          <p:cNvPr id="371" name="TextShape 7"/>
          <p:cNvSpPr txBox="1"/>
          <p:nvPr/>
        </p:nvSpPr>
        <p:spPr>
          <a:xfrm>
            <a:off x="8665920" y="6489360"/>
            <a:ext cx="456840" cy="244080"/>
          </a:xfrm>
          <a:prstGeom prst="rect">
            <a:avLst/>
          </a:prstGeom>
          <a:noFill/>
          <a:ln>
            <a:noFill/>
          </a:ln>
        </p:spPr>
        <p:txBody>
          <a:bodyPr/>
          <a:p>
            <a:pPr algn="r">
              <a:lnSpc>
                <a:spcPct val="100000"/>
              </a:lnSpc>
            </a:pPr>
            <a:fld id="{E76FA65C-5A49-419C-8F56-299E258E0F91}" type="slidenum">
              <a:rPr lang="en-US" sz="1400" strike="noStrike">
                <a:solidFill>
                  <a:srgbClr val="000000"/>
                </a:solidFill>
                <a:latin typeface="Times New Roman"/>
              </a:rPr>
              <a:t>&lt;number&gt;</a:t>
            </a:fld>
            <a:endParaRPr/>
          </a:p>
        </p:txBody>
      </p:sp>
      <p:pic>
        <p:nvPicPr>
          <p:cNvPr id="372" name="Picture 6" descr=""/>
          <p:cNvPicPr/>
          <p:nvPr/>
        </p:nvPicPr>
        <p:blipFill>
          <a:blip r:embed="rId2"/>
          <a:stretch/>
        </p:blipFill>
        <p:spPr>
          <a:xfrm>
            <a:off x="8084520" y="1439640"/>
            <a:ext cx="685800" cy="450000"/>
          </a:xfrm>
          <a:prstGeom prst="rect">
            <a:avLst/>
          </a:prstGeom>
          <a:ln w="9360">
            <a:solidFill>
              <a:srgbClr val="000000"/>
            </a:solidFill>
            <a:miter/>
          </a:ln>
        </p:spPr>
      </p:pic>
      <p:pic>
        <p:nvPicPr>
          <p:cNvPr id="373" name="Picture 8" descr=""/>
          <p:cNvPicPr/>
          <p:nvPr/>
        </p:nvPicPr>
        <p:blipFill>
          <a:blip r:embed="rId3"/>
          <a:stretch/>
        </p:blipFill>
        <p:spPr>
          <a:xfrm>
            <a:off x="1839600" y="3852360"/>
            <a:ext cx="3187440" cy="2649960"/>
          </a:xfrm>
          <a:prstGeom prst="rect">
            <a:avLst/>
          </a:prstGeom>
          <a:ln>
            <a:noFill/>
          </a:ln>
        </p:spPr>
      </p:pic>
      <p:pic>
        <p:nvPicPr>
          <p:cNvPr id="374" name="Picture 6" descr=""/>
          <p:cNvPicPr/>
          <p:nvPr/>
        </p:nvPicPr>
        <p:blipFill>
          <a:blip r:embed="rId4"/>
          <a:stretch/>
        </p:blipFill>
        <p:spPr>
          <a:xfrm>
            <a:off x="82080" y="4283640"/>
            <a:ext cx="3024360" cy="2218320"/>
          </a:xfrm>
          <a:prstGeom prst="rect">
            <a:avLst/>
          </a:prstGeom>
          <a:ln>
            <a:noFill/>
          </a:ln>
        </p:spPr>
      </p:pic>
      <p:sp>
        <p:nvSpPr>
          <p:cNvPr id="375" name="CustomShape 8"/>
          <p:cNvSpPr/>
          <p:nvPr/>
        </p:nvSpPr>
        <p:spPr>
          <a:xfrm>
            <a:off x="10800" y="6364800"/>
            <a:ext cx="3096000" cy="272880"/>
          </a:xfrm>
          <a:prstGeom prst="rect">
            <a:avLst/>
          </a:prstGeom>
          <a:noFill/>
          <a:ln>
            <a:noFill/>
          </a:ln>
        </p:spPr>
        <p:style>
          <a:lnRef idx="0"/>
          <a:fillRef idx="0"/>
          <a:effectRef idx="0"/>
          <a:fontRef idx="minor"/>
        </p:style>
        <p:txBody>
          <a:bodyPr lIns="90000" rIns="90000" tIns="45000" bIns="45000"/>
          <a:p>
            <a:pPr>
              <a:lnSpc>
                <a:spcPct val="100000"/>
              </a:lnSpc>
            </a:pPr>
            <a:r>
              <a:rPr b="1" lang="en-US" sz="1200" strike="noStrike">
                <a:solidFill>
                  <a:srgbClr val="000000"/>
                </a:solidFill>
                <a:latin typeface="Arial"/>
              </a:rPr>
              <a:t>NAQFC PM2.5 test predictions</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6" name="TextShape 1"/>
          <p:cNvSpPr txBox="1"/>
          <p:nvPr/>
        </p:nvSpPr>
        <p:spPr>
          <a:xfrm>
            <a:off x="918000" y="212400"/>
            <a:ext cx="7543440" cy="533160"/>
          </a:xfrm>
          <a:prstGeom prst="rect">
            <a:avLst/>
          </a:prstGeom>
          <a:noFill/>
          <a:ln>
            <a:noFill/>
          </a:ln>
        </p:spPr>
        <p:txBody>
          <a:bodyPr/>
          <a:p>
            <a:pPr algn="ctr">
              <a:lnSpc>
                <a:spcPct val="85000"/>
              </a:lnSpc>
            </a:pPr>
            <a:r>
              <a:rPr b="1" lang="en-US" sz="3200" strike="noStrike">
                <a:solidFill>
                  <a:srgbClr val="000000"/>
                </a:solidFill>
                <a:latin typeface="Arial"/>
              </a:rPr>
              <a:t>Updates to air quality predictions</a:t>
            </a:r>
            <a:endParaRPr/>
          </a:p>
        </p:txBody>
      </p:sp>
      <p:sp>
        <p:nvSpPr>
          <p:cNvPr id="377" name="TextShape 2"/>
          <p:cNvSpPr txBox="1"/>
          <p:nvPr/>
        </p:nvSpPr>
        <p:spPr>
          <a:xfrm>
            <a:off x="-14760" y="1052640"/>
            <a:ext cx="9067320" cy="5688000"/>
          </a:xfrm>
          <a:prstGeom prst="rect">
            <a:avLst/>
          </a:prstGeom>
          <a:noFill/>
          <a:ln>
            <a:noFill/>
          </a:ln>
        </p:spPr>
        <p:txBody>
          <a:bodyPr/>
          <a:p>
            <a:pPr>
              <a:lnSpc>
                <a:spcPct val="85000"/>
              </a:lnSpc>
            </a:pPr>
            <a:r>
              <a:rPr b="1" lang="en-US" sz="1700" strike="noStrike">
                <a:solidFill>
                  <a:srgbClr val="000000"/>
                </a:solidFill>
                <a:latin typeface="Arial"/>
              </a:rPr>
              <a:t> </a:t>
            </a:r>
            <a:r>
              <a:rPr b="1" lang="en-US" sz="1700" strike="noStrike">
                <a:solidFill>
                  <a:srgbClr val="000000"/>
                </a:solidFill>
                <a:latin typeface="Arial"/>
              </a:rPr>
              <a:t>Changes made for this upgrade:</a:t>
            </a:r>
            <a:endParaRPr/>
          </a:p>
          <a:p>
            <a:pPr>
              <a:lnSpc>
                <a:spcPct val="100000"/>
              </a:lnSpc>
              <a:buFont typeface="Arial"/>
              <a:buChar char="•"/>
            </a:pPr>
            <a:r>
              <a:rPr lang="en-US" sz="1700" strike="noStrike">
                <a:solidFill>
                  <a:srgbClr val="000000"/>
                </a:solidFill>
                <a:latin typeface="Arial"/>
              </a:rPr>
              <a:t>Update of the chemical transport model to Community Multi-scale Air Quality (CMAQ) model v5.0.2 (155 species; improved heterogeneous, aqueous and winter-time reactions; aero6 with improved SOA and coarse mode PM)</a:t>
            </a:r>
            <a:endParaRPr/>
          </a:p>
          <a:p>
            <a:pPr>
              <a:lnSpc>
                <a:spcPct val="100000"/>
              </a:lnSpc>
              <a:buFont typeface="Arial"/>
              <a:buChar char="•"/>
            </a:pPr>
            <a:r>
              <a:rPr lang="en-US" sz="1700" strike="noStrike">
                <a:solidFill>
                  <a:srgbClr val="000000"/>
                </a:solidFill>
                <a:latin typeface="Arial"/>
              </a:rPr>
              <a:t>Update of US Forecast Service BlueSky smoke emissions system to v3.5.1 (more detailed description of fuel loading, improved fuel consumption model and for HYSPLIT only an explicit fuel load map for Alaska)</a:t>
            </a:r>
            <a:endParaRPr/>
          </a:p>
          <a:p>
            <a:pPr>
              <a:lnSpc>
                <a:spcPct val="100000"/>
              </a:lnSpc>
              <a:buFont typeface="Arial"/>
              <a:buChar char="•"/>
            </a:pPr>
            <a:r>
              <a:rPr lang="en-US" sz="1700" strike="noStrike">
                <a:solidFill>
                  <a:srgbClr val="000000"/>
                </a:solidFill>
                <a:latin typeface="Arial"/>
              </a:rPr>
              <a:t>Addition of 24-hour analysis cycle to include wildfire emissions at the time when they are observed</a:t>
            </a:r>
            <a:endParaRPr/>
          </a:p>
          <a:p>
            <a:pPr>
              <a:lnSpc>
                <a:spcPct val="100000"/>
              </a:lnSpc>
              <a:buFont typeface="Arial"/>
              <a:buChar char="•"/>
            </a:pPr>
            <a:r>
              <a:rPr lang="en-US" sz="1700" strike="noStrike">
                <a:solidFill>
                  <a:srgbClr val="000000"/>
                </a:solidFill>
                <a:latin typeface="Arial"/>
              </a:rPr>
              <a:t>Update of the bias-correction post-processing for fine particulate matter (PM2.5) forecast guidance to use the Kalman Filter Analog (KFAN) technique</a:t>
            </a:r>
            <a:endParaRPr/>
          </a:p>
          <a:p>
            <a:pPr>
              <a:lnSpc>
                <a:spcPct val="100000"/>
              </a:lnSpc>
              <a:buFont typeface="Arial"/>
              <a:buChar char="•"/>
            </a:pPr>
            <a:r>
              <a:rPr lang="en-US" sz="1700" strike="noStrike">
                <a:solidFill>
                  <a:srgbClr val="000000"/>
                </a:solidFill>
                <a:latin typeface="Arial"/>
              </a:rPr>
              <a:t>Update of point source emissions to projections for 2017 (starting on July 1, 2017)</a:t>
            </a:r>
            <a:endParaRPr/>
          </a:p>
          <a:p>
            <a:pPr>
              <a:lnSpc>
                <a:spcPct val="100000"/>
              </a:lnSpc>
              <a:buFont typeface="Arial"/>
              <a:buChar char="•"/>
            </a:pPr>
            <a:r>
              <a:rPr lang="en-US" sz="1700" strike="noStrike">
                <a:solidFill>
                  <a:srgbClr val="000000"/>
                </a:solidFill>
                <a:latin typeface="Arial"/>
              </a:rPr>
              <a:t>Update of dust related aerosol species at the CMAQ lateral boundaries to use the NEMS Global Aerosol Component (NGAC) v2 forecasts</a:t>
            </a:r>
            <a:endParaRPr/>
          </a:p>
          <a:p>
            <a:pPr>
              <a:lnSpc>
                <a:spcPct val="85000"/>
              </a:lnSpc>
            </a:pPr>
            <a:r>
              <a:rPr b="1" lang="en-US" sz="1700" strike="noStrike">
                <a:solidFill>
                  <a:srgbClr val="000000"/>
                </a:solidFill>
                <a:latin typeface="Arial"/>
              </a:rPr>
              <a:t>Expected Benefits from this upgrade:</a:t>
            </a:r>
            <a:endParaRPr/>
          </a:p>
          <a:p>
            <a:pPr>
              <a:lnSpc>
                <a:spcPct val="100000"/>
              </a:lnSpc>
              <a:buFont typeface="Arial"/>
              <a:buChar char="•"/>
            </a:pPr>
            <a:r>
              <a:rPr lang="en-US" sz="1700" strike="noStrike">
                <a:solidFill>
                  <a:srgbClr val="000000"/>
                </a:solidFill>
                <a:latin typeface="Arial"/>
              </a:rPr>
              <a:t>Improved raw and bias-corrected fine PM2.5 forecast guidance</a:t>
            </a:r>
            <a:endParaRPr/>
          </a:p>
          <a:p>
            <a:pPr>
              <a:lnSpc>
                <a:spcPct val="100000"/>
              </a:lnSpc>
              <a:buFont typeface="Arial"/>
              <a:buChar char="•"/>
            </a:pPr>
            <a:r>
              <a:rPr lang="en-US" sz="1700" strike="noStrike">
                <a:solidFill>
                  <a:srgbClr val="000000"/>
                </a:solidFill>
                <a:latin typeface="Arial"/>
              </a:rPr>
              <a:t>Improved summertime surface ozone forecast guidance, especially in coastal areas</a:t>
            </a:r>
            <a:endParaRPr/>
          </a:p>
          <a:p>
            <a:pPr>
              <a:lnSpc>
                <a:spcPct val="100000"/>
              </a:lnSpc>
              <a:buFont typeface="Arial"/>
              <a:buChar char="•"/>
            </a:pPr>
            <a:r>
              <a:rPr lang="en-US" sz="1700" strike="noStrike">
                <a:solidFill>
                  <a:srgbClr val="000000"/>
                </a:solidFill>
                <a:latin typeface="Arial"/>
              </a:rPr>
              <a:t>Improved wildfire smoke predictions for CONUS and Alaska, especially from large forest fires in HYSPLIT</a:t>
            </a:r>
            <a:endParaRPr/>
          </a:p>
          <a:p>
            <a:pPr>
              <a:lnSpc>
                <a:spcPct val="100000"/>
              </a:lnSpc>
            </a:pPr>
            <a:endParaRPr/>
          </a:p>
          <a:p>
            <a:pPr>
              <a:lnSpc>
                <a:spcPct val="100000"/>
              </a:lnSpc>
            </a:pPr>
            <a:endParaRPr/>
          </a:p>
        </p:txBody>
      </p:sp>
      <p:sp>
        <p:nvSpPr>
          <p:cNvPr id="378" name="TextShape 3"/>
          <p:cNvSpPr txBox="1"/>
          <p:nvPr/>
        </p:nvSpPr>
        <p:spPr>
          <a:xfrm>
            <a:off x="8686800" y="6613560"/>
            <a:ext cx="456840" cy="244080"/>
          </a:xfrm>
          <a:prstGeom prst="rect">
            <a:avLst/>
          </a:prstGeom>
          <a:noFill/>
          <a:ln>
            <a:noFill/>
          </a:ln>
        </p:spPr>
        <p:txBody>
          <a:bodyPr/>
          <a:p>
            <a:pPr algn="r">
              <a:lnSpc>
                <a:spcPct val="100000"/>
              </a:lnSpc>
            </a:pPr>
            <a:fld id="{94A6F17E-2B79-4CD7-AAB9-02CC4A0E7CB9}" type="slidenum">
              <a:rPr lang="en-US" sz="1400" strike="noStrike">
                <a:solidFill>
                  <a:srgbClr val="000000"/>
                </a:solidFill>
                <a:latin typeface="Times New Roman"/>
              </a:rPr>
              <a:t>&lt;number&gt;</a:t>
            </a:fld>
            <a:endParaRPr/>
          </a:p>
        </p:txBody>
      </p:sp>
      <p:sp>
        <p:nvSpPr>
          <p:cNvPr id="379" name="Line 4"/>
          <p:cNvSpPr/>
          <p:nvPr/>
        </p:nvSpPr>
        <p:spPr>
          <a:xfrm>
            <a:off x="0" y="1052640"/>
            <a:ext cx="9144000" cy="0"/>
          </a:xfrm>
          <a:prstGeom prst="line">
            <a:avLst/>
          </a:prstGeom>
          <a:ln w="63360">
            <a:solidFill>
              <a:srgbClr val="00c795"/>
            </a:solidFill>
            <a:round/>
          </a:ln>
        </p:spPr>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0" name="TextShape 1"/>
          <p:cNvSpPr txBox="1"/>
          <p:nvPr/>
        </p:nvSpPr>
        <p:spPr>
          <a:xfrm>
            <a:off x="914400" y="314280"/>
            <a:ext cx="7543440" cy="533160"/>
          </a:xfrm>
          <a:prstGeom prst="rect">
            <a:avLst/>
          </a:prstGeom>
          <a:noFill/>
          <a:ln>
            <a:noFill/>
          </a:ln>
        </p:spPr>
        <p:txBody>
          <a:bodyPr/>
          <a:p>
            <a:pPr algn="ctr">
              <a:lnSpc>
                <a:spcPct val="85000"/>
              </a:lnSpc>
            </a:pPr>
            <a:r>
              <a:rPr b="1" lang="en-US" sz="3200" strike="noStrike">
                <a:solidFill>
                  <a:srgbClr val="000000"/>
                </a:solidFill>
                <a:latin typeface="Arial"/>
              </a:rPr>
              <a:t>BlueSky Evaluation</a:t>
            </a:r>
            <a:endParaRPr/>
          </a:p>
        </p:txBody>
      </p:sp>
      <p:sp>
        <p:nvSpPr>
          <p:cNvPr id="381" name="TextShape 2"/>
          <p:cNvSpPr txBox="1"/>
          <p:nvPr/>
        </p:nvSpPr>
        <p:spPr>
          <a:xfrm>
            <a:off x="457200" y="1523880"/>
            <a:ext cx="8305560" cy="4647960"/>
          </a:xfrm>
          <a:prstGeom prst="rect">
            <a:avLst/>
          </a:prstGeom>
          <a:noFill/>
          <a:ln>
            <a:noFill/>
          </a:ln>
        </p:spPr>
        <p:txBody>
          <a:bodyPr/>
          <a:p>
            <a:endParaRPr/>
          </a:p>
        </p:txBody>
      </p:sp>
      <p:sp>
        <p:nvSpPr>
          <p:cNvPr id="382" name="TextShape 3"/>
          <p:cNvSpPr txBox="1"/>
          <p:nvPr/>
        </p:nvSpPr>
        <p:spPr>
          <a:xfrm>
            <a:off x="8686800" y="6613560"/>
            <a:ext cx="456840" cy="244080"/>
          </a:xfrm>
          <a:prstGeom prst="rect">
            <a:avLst/>
          </a:prstGeom>
          <a:noFill/>
          <a:ln>
            <a:noFill/>
          </a:ln>
        </p:spPr>
        <p:txBody>
          <a:bodyPr/>
          <a:p>
            <a:pPr algn="r">
              <a:lnSpc>
                <a:spcPct val="100000"/>
              </a:lnSpc>
            </a:pPr>
            <a:fld id="{A752C048-C7AB-4BDF-92C1-48D73DF56D50}" type="slidenum">
              <a:rPr lang="en-US" sz="1400" strike="noStrike">
                <a:solidFill>
                  <a:srgbClr val="000000"/>
                </a:solidFill>
                <a:latin typeface="Times New Roman"/>
              </a:rPr>
              <a:t>&lt;number&gt;</a:t>
            </a:fld>
            <a:endParaRPr/>
          </a:p>
        </p:txBody>
      </p:sp>
      <p:sp>
        <p:nvSpPr>
          <p:cNvPr id="383" name="Line 4"/>
          <p:cNvSpPr/>
          <p:nvPr/>
        </p:nvSpPr>
        <p:spPr>
          <a:xfrm>
            <a:off x="0" y="1052640"/>
            <a:ext cx="9144000" cy="0"/>
          </a:xfrm>
          <a:prstGeom prst="line">
            <a:avLst/>
          </a:prstGeom>
          <a:ln w="63360">
            <a:solidFill>
              <a:srgbClr val="00c795"/>
            </a:solidFill>
            <a:round/>
          </a:ln>
        </p:spPr>
      </p:sp>
      <p:pic>
        <p:nvPicPr>
          <p:cNvPr id="384" name="Picture 2" descr=""/>
          <p:cNvPicPr/>
          <p:nvPr/>
        </p:nvPicPr>
        <p:blipFill>
          <a:blip r:embed="rId1"/>
          <a:stretch/>
        </p:blipFill>
        <p:spPr>
          <a:xfrm>
            <a:off x="4539600" y="2472120"/>
            <a:ext cx="4319280" cy="3730680"/>
          </a:xfrm>
          <a:prstGeom prst="rect">
            <a:avLst/>
          </a:prstGeom>
          <a:ln>
            <a:noFill/>
          </a:ln>
        </p:spPr>
      </p:pic>
      <p:pic>
        <p:nvPicPr>
          <p:cNvPr id="385" name="Picture 2" descr=""/>
          <p:cNvPicPr/>
          <p:nvPr/>
        </p:nvPicPr>
        <p:blipFill>
          <a:blip r:embed="rId2"/>
          <a:stretch/>
        </p:blipFill>
        <p:spPr>
          <a:xfrm>
            <a:off x="762120" y="4051800"/>
            <a:ext cx="3809520" cy="2520720"/>
          </a:xfrm>
          <a:prstGeom prst="rect">
            <a:avLst/>
          </a:prstGeom>
          <a:ln>
            <a:noFill/>
          </a:ln>
        </p:spPr>
      </p:pic>
      <p:pic>
        <p:nvPicPr>
          <p:cNvPr id="386" name="Picture 4" descr=""/>
          <p:cNvPicPr/>
          <p:nvPr/>
        </p:nvPicPr>
        <p:blipFill>
          <a:blip r:embed="rId3"/>
          <a:stretch/>
        </p:blipFill>
        <p:spPr>
          <a:xfrm>
            <a:off x="542880" y="1167480"/>
            <a:ext cx="3809520" cy="2608920"/>
          </a:xfrm>
          <a:prstGeom prst="rect">
            <a:avLst/>
          </a:prstGeom>
          <a:ln>
            <a:noFill/>
          </a:ln>
        </p:spPr>
      </p:pic>
      <p:sp>
        <p:nvSpPr>
          <p:cNvPr id="387" name="CustomShape 5"/>
          <p:cNvSpPr/>
          <p:nvPr/>
        </p:nvSpPr>
        <p:spPr>
          <a:xfrm>
            <a:off x="1232280" y="6064560"/>
            <a:ext cx="1474920" cy="272880"/>
          </a:xfrm>
          <a:prstGeom prst="rect">
            <a:avLst/>
          </a:prstGeom>
          <a:solidFill>
            <a:schemeClr val="accent6">
              <a:lumMod val="20000"/>
              <a:lumOff val="80000"/>
            </a:schemeClr>
          </a:solidFill>
          <a:ln>
            <a:noFill/>
          </a:ln>
        </p:spPr>
        <p:style>
          <a:lnRef idx="0"/>
          <a:fillRef idx="0"/>
          <a:effectRef idx="0"/>
          <a:fontRef idx="minor"/>
        </p:style>
        <p:txBody>
          <a:bodyPr wrap="none" lIns="90000" rIns="90000" tIns="45000" bIns="45000"/>
          <a:p>
            <a:pPr>
              <a:lnSpc>
                <a:spcPct val="100000"/>
              </a:lnSpc>
            </a:pPr>
            <a:r>
              <a:rPr b="1" lang="en-US" sz="1200" strike="noStrike">
                <a:solidFill>
                  <a:srgbClr val="000000"/>
                </a:solidFill>
                <a:latin typeface="Calibri"/>
              </a:rPr>
              <a:t>Operational HYSPLIT</a:t>
            </a:r>
            <a:endParaRPr/>
          </a:p>
        </p:txBody>
      </p:sp>
      <p:sp>
        <p:nvSpPr>
          <p:cNvPr id="388" name="CustomShape 6"/>
          <p:cNvSpPr/>
          <p:nvPr/>
        </p:nvSpPr>
        <p:spPr>
          <a:xfrm>
            <a:off x="966240" y="3269160"/>
            <a:ext cx="2107440" cy="272880"/>
          </a:xfrm>
          <a:prstGeom prst="rect">
            <a:avLst/>
          </a:prstGeom>
          <a:solidFill>
            <a:schemeClr val="accent6">
              <a:lumMod val="20000"/>
              <a:lumOff val="80000"/>
            </a:schemeClr>
          </a:solidFill>
          <a:ln>
            <a:noFill/>
          </a:ln>
        </p:spPr>
        <p:style>
          <a:lnRef idx="0"/>
          <a:fillRef idx="0"/>
          <a:effectRef idx="0"/>
          <a:fontRef idx="minor"/>
        </p:style>
        <p:txBody>
          <a:bodyPr wrap="none" lIns="90000" rIns="90000" tIns="45000" bIns="45000"/>
          <a:p>
            <a:pPr>
              <a:lnSpc>
                <a:spcPct val="100000"/>
              </a:lnSpc>
            </a:pPr>
            <a:r>
              <a:rPr b="1" lang="en-US" sz="1200" strike="noStrike">
                <a:solidFill>
                  <a:srgbClr val="000000"/>
                </a:solidFill>
                <a:latin typeface="Calibri"/>
              </a:rPr>
              <a:t>HYSPLIT with updated BlueSky</a:t>
            </a:r>
            <a:endParaRPr/>
          </a:p>
        </p:txBody>
      </p:sp>
      <p:sp>
        <p:nvSpPr>
          <p:cNvPr id="389" name="CustomShape 7"/>
          <p:cNvSpPr/>
          <p:nvPr/>
        </p:nvSpPr>
        <p:spPr>
          <a:xfrm>
            <a:off x="5169240" y="1352520"/>
            <a:ext cx="3151080" cy="820440"/>
          </a:xfrm>
          <a:prstGeom prst="rect">
            <a:avLst/>
          </a:prstGeom>
          <a:noFill/>
          <a:ln>
            <a:noFill/>
          </a:ln>
        </p:spPr>
        <p:style>
          <a:lnRef idx="0"/>
          <a:fillRef idx="0"/>
          <a:effectRef idx="0"/>
          <a:fontRef idx="minor"/>
        </p:style>
        <p:txBody>
          <a:bodyPr lIns="90000" rIns="90000" tIns="45000" bIns="45000"/>
          <a:p>
            <a:pPr>
              <a:lnSpc>
                <a:spcPct val="100000"/>
              </a:lnSpc>
            </a:pPr>
            <a:r>
              <a:rPr lang="en-US" sz="1600" strike="noStrike">
                <a:solidFill>
                  <a:srgbClr val="000000"/>
                </a:solidFill>
                <a:latin typeface="Calibri"/>
              </a:rPr>
              <a:t>Comparison of operational smoke predictions with those using the updated Bluesky for May 2016.</a:t>
            </a:r>
            <a:endParaRPr/>
          </a:p>
        </p:txBody>
      </p:sp>
      <p:sp>
        <p:nvSpPr>
          <p:cNvPr id="390" name="CustomShape 8"/>
          <p:cNvSpPr/>
          <p:nvPr/>
        </p:nvSpPr>
        <p:spPr>
          <a:xfrm>
            <a:off x="4757760" y="6308640"/>
            <a:ext cx="4101120" cy="272880"/>
          </a:xfrm>
          <a:prstGeom prst="rect">
            <a:avLst/>
          </a:prstGeom>
          <a:noFill/>
          <a:ln>
            <a:noFill/>
          </a:ln>
        </p:spPr>
        <p:style>
          <a:lnRef idx="0"/>
          <a:fillRef idx="0"/>
          <a:effectRef idx="0"/>
          <a:fontRef idx="minor"/>
        </p:style>
        <p:txBody>
          <a:bodyPr lIns="90000" rIns="90000" tIns="45000" bIns="45000"/>
          <a:p>
            <a:pPr>
              <a:lnSpc>
                <a:spcPct val="100000"/>
              </a:lnSpc>
            </a:pPr>
            <a:r>
              <a:rPr lang="en-US" sz="1200" strike="noStrike">
                <a:solidFill>
                  <a:srgbClr val="000000"/>
                </a:solidFill>
                <a:latin typeface="Calibri"/>
              </a:rPr>
              <a:t>Improved skill scores in May from large Ft. McMurray fires</a:t>
            </a:r>
            <a:endParaRPr/>
          </a:p>
        </p:txBody>
      </p:sp>
      <p:sp>
        <p:nvSpPr>
          <p:cNvPr id="391" name="CustomShape 9"/>
          <p:cNvSpPr/>
          <p:nvPr/>
        </p:nvSpPr>
        <p:spPr>
          <a:xfrm>
            <a:off x="5892120" y="2980080"/>
            <a:ext cx="1948680" cy="242280"/>
          </a:xfrm>
          <a:prstGeom prst="rect">
            <a:avLst/>
          </a:prstGeom>
          <a:solidFill>
            <a:srgbClr val="ffffff"/>
          </a:solidFill>
          <a:ln>
            <a:noFill/>
          </a:ln>
        </p:spPr>
        <p:style>
          <a:lnRef idx="0"/>
          <a:fillRef idx="0"/>
          <a:effectRef idx="0"/>
          <a:fontRef idx="minor"/>
        </p:style>
        <p:txBody>
          <a:bodyPr lIns="90000" rIns="90000" tIns="45000" bIns="45000"/>
          <a:p>
            <a:pPr>
              <a:lnSpc>
                <a:spcPct val="100000"/>
              </a:lnSpc>
            </a:pPr>
            <a:r>
              <a:rPr b="1" lang="en-US" sz="500" strike="noStrike">
                <a:solidFill>
                  <a:srgbClr val="000000"/>
                </a:solidFill>
                <a:latin typeface="Calibri"/>
              </a:rPr>
              <a:t>Operational HYSPLIT</a:t>
            </a:r>
            <a:endParaRPr/>
          </a:p>
          <a:p>
            <a:pPr>
              <a:lnSpc>
                <a:spcPct val="100000"/>
              </a:lnSpc>
            </a:pPr>
            <a:r>
              <a:rPr b="1" lang="en-US" sz="500" strike="noStrike">
                <a:solidFill>
                  <a:srgbClr val="000000"/>
                </a:solidFill>
                <a:latin typeface="Calibri"/>
              </a:rPr>
              <a:t>HYSPLIT with updated BlueSky </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2" name="TextShape 1"/>
          <p:cNvSpPr txBox="1"/>
          <p:nvPr/>
        </p:nvSpPr>
        <p:spPr>
          <a:xfrm>
            <a:off x="914400" y="237960"/>
            <a:ext cx="7543440" cy="533160"/>
          </a:xfrm>
          <a:prstGeom prst="rect">
            <a:avLst/>
          </a:prstGeom>
          <a:noFill/>
          <a:ln>
            <a:noFill/>
          </a:ln>
        </p:spPr>
        <p:txBody>
          <a:bodyPr/>
          <a:p>
            <a:pPr algn="ctr">
              <a:lnSpc>
                <a:spcPct val="85000"/>
              </a:lnSpc>
            </a:pPr>
            <a:r>
              <a:rPr b="1" lang="en-US" sz="3200" strike="noStrike">
                <a:solidFill>
                  <a:srgbClr val="000000"/>
                </a:solidFill>
                <a:latin typeface="Arial"/>
              </a:rPr>
              <a:t>BlueSky Evaluation (cont.)</a:t>
            </a:r>
            <a:endParaRPr/>
          </a:p>
        </p:txBody>
      </p:sp>
      <p:sp>
        <p:nvSpPr>
          <p:cNvPr id="393" name="TextShape 2"/>
          <p:cNvSpPr txBox="1"/>
          <p:nvPr/>
        </p:nvSpPr>
        <p:spPr>
          <a:xfrm>
            <a:off x="457200" y="1523880"/>
            <a:ext cx="8305560" cy="4647960"/>
          </a:xfrm>
          <a:prstGeom prst="rect">
            <a:avLst/>
          </a:prstGeom>
          <a:noFill/>
          <a:ln>
            <a:noFill/>
          </a:ln>
        </p:spPr>
        <p:txBody>
          <a:bodyPr/>
          <a:p>
            <a:endParaRPr/>
          </a:p>
        </p:txBody>
      </p:sp>
      <p:sp>
        <p:nvSpPr>
          <p:cNvPr id="394" name="TextShape 3"/>
          <p:cNvSpPr txBox="1"/>
          <p:nvPr/>
        </p:nvSpPr>
        <p:spPr>
          <a:xfrm>
            <a:off x="8686800" y="6613560"/>
            <a:ext cx="456840" cy="244080"/>
          </a:xfrm>
          <a:prstGeom prst="rect">
            <a:avLst/>
          </a:prstGeom>
          <a:noFill/>
          <a:ln>
            <a:noFill/>
          </a:ln>
        </p:spPr>
        <p:txBody>
          <a:bodyPr/>
          <a:p>
            <a:pPr algn="r">
              <a:lnSpc>
                <a:spcPct val="100000"/>
              </a:lnSpc>
            </a:pPr>
            <a:fld id="{6EBBBA73-CF00-4F04-819C-3A3204CAFD6E}" type="slidenum">
              <a:rPr lang="en-US" sz="1400" strike="noStrike">
                <a:solidFill>
                  <a:srgbClr val="000000"/>
                </a:solidFill>
                <a:latin typeface="Times New Roman"/>
              </a:rPr>
              <a:t>&lt;number&gt;</a:t>
            </a:fld>
            <a:endParaRPr/>
          </a:p>
        </p:txBody>
      </p:sp>
      <p:sp>
        <p:nvSpPr>
          <p:cNvPr id="395" name="Line 4"/>
          <p:cNvSpPr/>
          <p:nvPr/>
        </p:nvSpPr>
        <p:spPr>
          <a:xfrm>
            <a:off x="0" y="1052640"/>
            <a:ext cx="9144000" cy="0"/>
          </a:xfrm>
          <a:prstGeom prst="line">
            <a:avLst/>
          </a:prstGeom>
          <a:ln w="63360">
            <a:solidFill>
              <a:srgbClr val="00c795"/>
            </a:solidFill>
            <a:round/>
          </a:ln>
        </p:spPr>
      </p:sp>
      <p:sp>
        <p:nvSpPr>
          <p:cNvPr id="396" name="CustomShape 5"/>
          <p:cNvSpPr/>
          <p:nvPr/>
        </p:nvSpPr>
        <p:spPr>
          <a:xfrm>
            <a:off x="4616280" y="1026720"/>
            <a:ext cx="4131000" cy="455400"/>
          </a:xfrm>
          <a:prstGeom prst="rect">
            <a:avLst/>
          </a:prstGeom>
          <a:noFill/>
          <a:ln>
            <a:noFill/>
          </a:ln>
        </p:spPr>
        <p:style>
          <a:lnRef idx="0"/>
          <a:fillRef idx="0"/>
          <a:effectRef idx="0"/>
          <a:fontRef idx="minor"/>
        </p:style>
        <p:txBody>
          <a:bodyPr lIns="90000" rIns="90000" tIns="45000" bIns="45000"/>
          <a:p>
            <a:pPr>
              <a:lnSpc>
                <a:spcPct val="100000"/>
              </a:lnSpc>
            </a:pPr>
            <a:r>
              <a:rPr lang="en-US" sz="1200" strike="noStrike">
                <a:solidFill>
                  <a:srgbClr val="000000"/>
                </a:solidFill>
                <a:latin typeface="Calibri"/>
              </a:rPr>
              <a:t>Comparison of current operational smoke predictions with those using the updated Bluesky in May-June 2017.</a:t>
            </a:r>
            <a:endParaRPr/>
          </a:p>
        </p:txBody>
      </p:sp>
      <p:pic>
        <p:nvPicPr>
          <p:cNvPr id="397" name="Picture 10" descr=""/>
          <p:cNvPicPr/>
          <p:nvPr/>
        </p:nvPicPr>
        <p:blipFill>
          <a:blip r:embed="rId1"/>
          <a:stretch/>
        </p:blipFill>
        <p:spPr>
          <a:xfrm>
            <a:off x="616320" y="3996000"/>
            <a:ext cx="3616200" cy="2611080"/>
          </a:xfrm>
          <a:prstGeom prst="rect">
            <a:avLst/>
          </a:prstGeom>
          <a:ln>
            <a:noFill/>
          </a:ln>
        </p:spPr>
      </p:pic>
      <p:pic>
        <p:nvPicPr>
          <p:cNvPr id="398" name="Picture 12" descr=""/>
          <p:cNvPicPr/>
          <p:nvPr/>
        </p:nvPicPr>
        <p:blipFill>
          <a:blip r:embed="rId2"/>
          <a:stretch/>
        </p:blipFill>
        <p:spPr>
          <a:xfrm>
            <a:off x="622440" y="1116720"/>
            <a:ext cx="3809520" cy="2857320"/>
          </a:xfrm>
          <a:prstGeom prst="rect">
            <a:avLst/>
          </a:prstGeom>
          <a:ln>
            <a:noFill/>
          </a:ln>
        </p:spPr>
      </p:pic>
      <p:sp>
        <p:nvSpPr>
          <p:cNvPr id="399" name="CustomShape 6"/>
          <p:cNvSpPr/>
          <p:nvPr/>
        </p:nvSpPr>
        <p:spPr>
          <a:xfrm>
            <a:off x="857520" y="4874040"/>
            <a:ext cx="933840" cy="455400"/>
          </a:xfrm>
          <a:prstGeom prst="rect">
            <a:avLst/>
          </a:prstGeom>
          <a:solidFill>
            <a:schemeClr val="accent6">
              <a:lumMod val="20000"/>
              <a:lumOff val="80000"/>
            </a:schemeClr>
          </a:solidFill>
          <a:ln>
            <a:noFill/>
          </a:ln>
        </p:spPr>
        <p:style>
          <a:lnRef idx="0"/>
          <a:fillRef idx="0"/>
          <a:effectRef idx="0"/>
          <a:fontRef idx="minor"/>
        </p:style>
        <p:txBody>
          <a:bodyPr wrap="none" lIns="90000" rIns="90000" tIns="45000" bIns="45000"/>
          <a:p>
            <a:pPr>
              <a:lnSpc>
                <a:spcPct val="100000"/>
              </a:lnSpc>
            </a:pPr>
            <a:r>
              <a:rPr b="1" lang="en-US" sz="1200" strike="noStrike">
                <a:solidFill>
                  <a:srgbClr val="000000"/>
                </a:solidFill>
                <a:latin typeface="Calibri"/>
              </a:rPr>
              <a:t>Operational</a:t>
            </a:r>
            <a:endParaRPr/>
          </a:p>
          <a:p>
            <a:pPr>
              <a:lnSpc>
                <a:spcPct val="100000"/>
              </a:lnSpc>
            </a:pPr>
            <a:r>
              <a:rPr b="1" lang="en-US" sz="1200" strike="noStrike">
                <a:solidFill>
                  <a:srgbClr val="000000"/>
                </a:solidFill>
                <a:latin typeface="Calibri"/>
              </a:rPr>
              <a:t>HYSPLIT</a:t>
            </a:r>
            <a:endParaRPr/>
          </a:p>
        </p:txBody>
      </p:sp>
      <p:sp>
        <p:nvSpPr>
          <p:cNvPr id="400" name="CustomShape 7"/>
          <p:cNvSpPr/>
          <p:nvPr/>
        </p:nvSpPr>
        <p:spPr>
          <a:xfrm>
            <a:off x="848160" y="2088360"/>
            <a:ext cx="1243440" cy="455400"/>
          </a:xfrm>
          <a:prstGeom prst="rect">
            <a:avLst/>
          </a:prstGeom>
          <a:solidFill>
            <a:schemeClr val="accent6">
              <a:lumMod val="20000"/>
              <a:lumOff val="80000"/>
            </a:schemeClr>
          </a:solidFill>
          <a:ln>
            <a:noFill/>
          </a:ln>
        </p:spPr>
        <p:style>
          <a:lnRef idx="0"/>
          <a:fillRef idx="0"/>
          <a:effectRef idx="0"/>
          <a:fontRef idx="minor"/>
        </p:style>
        <p:txBody>
          <a:bodyPr wrap="none" lIns="90000" rIns="90000" tIns="45000" bIns="45000"/>
          <a:p>
            <a:pPr>
              <a:lnSpc>
                <a:spcPct val="100000"/>
              </a:lnSpc>
            </a:pPr>
            <a:r>
              <a:rPr b="1" lang="en-US" sz="1200" strike="noStrike">
                <a:solidFill>
                  <a:srgbClr val="000000"/>
                </a:solidFill>
                <a:latin typeface="Calibri"/>
              </a:rPr>
              <a:t>HYSPLIT with </a:t>
            </a:r>
            <a:endParaRPr/>
          </a:p>
          <a:p>
            <a:pPr>
              <a:lnSpc>
                <a:spcPct val="100000"/>
              </a:lnSpc>
            </a:pPr>
            <a:r>
              <a:rPr b="1" lang="en-US" sz="1200" strike="noStrike">
                <a:solidFill>
                  <a:srgbClr val="000000"/>
                </a:solidFill>
                <a:latin typeface="Calibri"/>
              </a:rPr>
              <a:t>updated BlueSky</a:t>
            </a:r>
            <a:endParaRPr/>
          </a:p>
        </p:txBody>
      </p:sp>
      <p:pic>
        <p:nvPicPr>
          <p:cNvPr id="401" name="Picture 14" descr=""/>
          <p:cNvPicPr/>
          <p:nvPr/>
        </p:nvPicPr>
        <p:blipFill>
          <a:blip r:embed="rId3"/>
          <a:stretch/>
        </p:blipFill>
        <p:spPr>
          <a:xfrm>
            <a:off x="4753080" y="4074480"/>
            <a:ext cx="3973680" cy="2497680"/>
          </a:xfrm>
          <a:prstGeom prst="rect">
            <a:avLst/>
          </a:prstGeom>
          <a:ln>
            <a:noFill/>
          </a:ln>
        </p:spPr>
      </p:pic>
      <p:pic>
        <p:nvPicPr>
          <p:cNvPr id="402" name="Picture 12" descr=""/>
          <p:cNvPicPr/>
          <p:nvPr/>
        </p:nvPicPr>
        <p:blipFill>
          <a:blip r:embed="rId4"/>
          <a:stretch/>
        </p:blipFill>
        <p:spPr>
          <a:xfrm>
            <a:off x="5319720" y="1480320"/>
            <a:ext cx="3009600" cy="2505960"/>
          </a:xfrm>
          <a:prstGeom prst="rect">
            <a:avLst/>
          </a:prstGeom>
          <a:ln>
            <a:noFill/>
          </a:ln>
        </p:spPr>
      </p:pic>
      <p:sp>
        <p:nvSpPr>
          <p:cNvPr id="403" name="CustomShape 8"/>
          <p:cNvSpPr/>
          <p:nvPr/>
        </p:nvSpPr>
        <p:spPr>
          <a:xfrm>
            <a:off x="5319720" y="3454200"/>
            <a:ext cx="1213920" cy="272880"/>
          </a:xfrm>
          <a:prstGeom prst="rect">
            <a:avLst/>
          </a:prstGeom>
          <a:noFill/>
          <a:ln>
            <a:noFill/>
          </a:ln>
        </p:spPr>
        <p:style>
          <a:lnRef idx="0"/>
          <a:fillRef idx="0"/>
          <a:effectRef idx="0"/>
          <a:fontRef idx="minor"/>
        </p:style>
        <p:txBody>
          <a:bodyPr lIns="90000" rIns="90000" tIns="45000" bIns="45000"/>
          <a:p>
            <a:pPr>
              <a:lnSpc>
                <a:spcPct val="100000"/>
              </a:lnSpc>
            </a:pPr>
            <a:r>
              <a:rPr b="1" lang="en-US" sz="1200" strike="noStrike">
                <a:solidFill>
                  <a:srgbClr val="ffffff"/>
                </a:solidFill>
                <a:latin typeface="Arial"/>
              </a:rPr>
              <a:t>June 1, 2017</a:t>
            </a:r>
            <a:endParaRPr/>
          </a:p>
        </p:txBody>
      </p:sp>
      <p:sp>
        <p:nvSpPr>
          <p:cNvPr id="404" name="CustomShape 9"/>
          <p:cNvSpPr/>
          <p:nvPr/>
        </p:nvSpPr>
        <p:spPr>
          <a:xfrm>
            <a:off x="6749640" y="5032800"/>
            <a:ext cx="1590480" cy="272880"/>
          </a:xfrm>
          <a:prstGeom prst="rect">
            <a:avLst/>
          </a:prstGeom>
          <a:solidFill>
            <a:schemeClr val="accent6">
              <a:lumMod val="40000"/>
              <a:lumOff val="60000"/>
            </a:schemeClr>
          </a:solidFill>
          <a:ln>
            <a:noFill/>
          </a:ln>
        </p:spPr>
        <p:style>
          <a:lnRef idx="0"/>
          <a:fillRef idx="0"/>
          <a:effectRef idx="0"/>
          <a:fontRef idx="minor"/>
        </p:style>
        <p:txBody>
          <a:bodyPr lIns="90000" rIns="90000" tIns="45000" bIns="45000"/>
          <a:p>
            <a:pPr>
              <a:lnSpc>
                <a:spcPct val="100000"/>
              </a:lnSpc>
            </a:pPr>
            <a:r>
              <a:rPr b="1" lang="en-US" sz="1200" strike="noStrike">
                <a:solidFill>
                  <a:srgbClr val="000000"/>
                </a:solidFill>
                <a:latin typeface="Arial"/>
              </a:rPr>
              <a:t>CSI for May 2017</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05" name="Picture 2" descr=""/>
          <p:cNvPicPr/>
          <p:nvPr/>
        </p:nvPicPr>
        <p:blipFill>
          <a:blip r:embed="rId1"/>
          <a:srcRect l="0" t="532352" r="0" b="0"/>
          <a:stretch/>
        </p:blipFill>
        <p:spPr>
          <a:xfrm>
            <a:off x="-163800" y="3084480"/>
            <a:ext cx="7423920" cy="3786840"/>
          </a:xfrm>
          <a:prstGeom prst="rect">
            <a:avLst/>
          </a:prstGeom>
          <a:ln>
            <a:noFill/>
          </a:ln>
        </p:spPr>
      </p:pic>
      <p:sp>
        <p:nvSpPr>
          <p:cNvPr id="406" name="TextShape 1"/>
          <p:cNvSpPr txBox="1"/>
          <p:nvPr/>
        </p:nvSpPr>
        <p:spPr>
          <a:xfrm>
            <a:off x="846000" y="219240"/>
            <a:ext cx="7543440" cy="533160"/>
          </a:xfrm>
          <a:prstGeom prst="rect">
            <a:avLst/>
          </a:prstGeom>
          <a:noFill/>
          <a:ln>
            <a:noFill/>
          </a:ln>
        </p:spPr>
        <p:txBody>
          <a:bodyPr/>
          <a:p>
            <a:pPr algn="ctr">
              <a:lnSpc>
                <a:spcPct val="85000"/>
              </a:lnSpc>
            </a:pPr>
            <a:r>
              <a:rPr b="1" lang="en-US" sz="3200" strike="noStrike">
                <a:solidFill>
                  <a:srgbClr val="000000"/>
                </a:solidFill>
                <a:latin typeface="Arial"/>
              </a:rPr>
              <a:t>PM2.5 from wildfires in CMAQ</a:t>
            </a:r>
            <a:endParaRPr/>
          </a:p>
        </p:txBody>
      </p:sp>
      <p:sp>
        <p:nvSpPr>
          <p:cNvPr id="407" name="TextShape 2"/>
          <p:cNvSpPr txBox="1"/>
          <p:nvPr/>
        </p:nvSpPr>
        <p:spPr>
          <a:xfrm>
            <a:off x="540360" y="952200"/>
            <a:ext cx="7676640" cy="1780920"/>
          </a:xfrm>
          <a:prstGeom prst="rect">
            <a:avLst/>
          </a:prstGeom>
          <a:noFill/>
          <a:ln>
            <a:noFill/>
          </a:ln>
        </p:spPr>
        <p:txBody>
          <a:bodyPr/>
          <a:p>
            <a:pPr>
              <a:lnSpc>
                <a:spcPct val="100000"/>
              </a:lnSpc>
              <a:buFont typeface="Arial"/>
              <a:buChar char="•"/>
            </a:pPr>
            <a:r>
              <a:rPr lang="en-US" sz="2000" strike="noStrike">
                <a:solidFill>
                  <a:srgbClr val="000000"/>
                </a:solidFill>
                <a:latin typeface="Arial"/>
              </a:rPr>
              <a:t>Better representation of wildfire smoke emissions based on detections of wildfire locations from satellite imagery, BlueSky system emissions, included over previous 24 hours when fires were detected and projected with reduced intensity into the 48 hour forecast period</a:t>
            </a:r>
            <a:endParaRPr/>
          </a:p>
        </p:txBody>
      </p:sp>
      <p:sp>
        <p:nvSpPr>
          <p:cNvPr id="408" name="TextShape 3"/>
          <p:cNvSpPr txBox="1"/>
          <p:nvPr/>
        </p:nvSpPr>
        <p:spPr>
          <a:xfrm>
            <a:off x="8686800" y="6613560"/>
            <a:ext cx="456840" cy="244080"/>
          </a:xfrm>
          <a:prstGeom prst="rect">
            <a:avLst/>
          </a:prstGeom>
          <a:noFill/>
          <a:ln>
            <a:noFill/>
          </a:ln>
        </p:spPr>
        <p:txBody>
          <a:bodyPr/>
          <a:p>
            <a:pPr algn="r">
              <a:lnSpc>
                <a:spcPct val="100000"/>
              </a:lnSpc>
            </a:pPr>
            <a:fld id="{CBC3E281-2EF0-47A3-8DDE-A01E2B97D52F}" type="slidenum">
              <a:rPr lang="en-US" sz="1400" strike="noStrike">
                <a:solidFill>
                  <a:srgbClr val="000000"/>
                </a:solidFill>
                <a:latin typeface="Times New Roman"/>
              </a:rPr>
              <a:t>&lt;number&gt;</a:t>
            </a:fld>
            <a:endParaRPr/>
          </a:p>
        </p:txBody>
      </p:sp>
      <p:pic>
        <p:nvPicPr>
          <p:cNvPr id="409" name="Content Placeholder 11" descr=""/>
          <p:cNvPicPr/>
          <p:nvPr/>
        </p:nvPicPr>
        <p:blipFill>
          <a:blip r:embed="rId2"/>
          <a:srcRect l="330934" t="319281" r="1986111" b="1909640"/>
          <a:stretch/>
        </p:blipFill>
        <p:spPr>
          <a:xfrm>
            <a:off x="6269760" y="3343680"/>
            <a:ext cx="990720" cy="1259280"/>
          </a:xfrm>
          <a:prstGeom prst="rect">
            <a:avLst/>
          </a:prstGeom>
          <a:ln>
            <a:noFill/>
          </a:ln>
        </p:spPr>
      </p:pic>
      <p:sp>
        <p:nvSpPr>
          <p:cNvPr id="410" name="CustomShape 4"/>
          <p:cNvSpPr/>
          <p:nvPr/>
        </p:nvSpPr>
        <p:spPr>
          <a:xfrm>
            <a:off x="7427520" y="3509280"/>
            <a:ext cx="1579680" cy="1490760"/>
          </a:xfrm>
          <a:prstGeom prst="rect">
            <a:avLst/>
          </a:prstGeom>
          <a:noFill/>
          <a:ln>
            <a:noFill/>
          </a:ln>
        </p:spPr>
        <p:style>
          <a:lnRef idx="0"/>
          <a:fillRef idx="0"/>
          <a:effectRef idx="0"/>
          <a:fontRef idx="minor"/>
        </p:style>
        <p:txBody>
          <a:bodyPr lIns="90000" rIns="90000" tIns="45000" bIns="45000"/>
          <a:p>
            <a:pPr>
              <a:lnSpc>
                <a:spcPct val="100000"/>
              </a:lnSpc>
            </a:pPr>
            <a:r>
              <a:rPr b="1" lang="en-US" sz="1200" strike="noStrike">
                <a:solidFill>
                  <a:srgbClr val="000000"/>
                </a:solidFill>
                <a:latin typeface="Arial"/>
              </a:rPr>
              <a:t>Observations</a:t>
            </a:r>
            <a:endParaRPr/>
          </a:p>
          <a:p>
            <a:pPr>
              <a:lnSpc>
                <a:spcPct val="100000"/>
              </a:lnSpc>
            </a:pPr>
            <a:r>
              <a:rPr b="1" lang="en-US" sz="1200" strike="noStrike">
                <a:solidFill>
                  <a:srgbClr val="000000"/>
                </a:solidFill>
                <a:latin typeface="Arial"/>
              </a:rPr>
              <a:t>Current model</a:t>
            </a:r>
            <a:endParaRPr/>
          </a:p>
          <a:p>
            <a:pPr>
              <a:lnSpc>
                <a:spcPct val="100000"/>
              </a:lnSpc>
            </a:pPr>
            <a:r>
              <a:rPr b="1" lang="en-US" sz="1200" strike="noStrike">
                <a:solidFill>
                  <a:srgbClr val="000000"/>
                </a:solidFill>
                <a:latin typeface="Arial"/>
              </a:rPr>
              <a:t>Updated model </a:t>
            </a:r>
            <a:endParaRPr/>
          </a:p>
          <a:p>
            <a:pPr>
              <a:lnSpc>
                <a:spcPct val="100000"/>
              </a:lnSpc>
            </a:pPr>
            <a:r>
              <a:rPr b="1" lang="en-US" sz="1200" strike="noStrike">
                <a:solidFill>
                  <a:srgbClr val="000000"/>
                </a:solidFill>
                <a:latin typeface="Arial"/>
              </a:rPr>
              <a:t>Bias correction of current model</a:t>
            </a:r>
            <a:endParaRPr/>
          </a:p>
          <a:p>
            <a:pPr>
              <a:lnSpc>
                <a:spcPct val="100000"/>
              </a:lnSpc>
            </a:pPr>
            <a:endParaRPr/>
          </a:p>
        </p:txBody>
      </p:sp>
      <p:sp>
        <p:nvSpPr>
          <p:cNvPr id="411" name="CustomShape 5"/>
          <p:cNvSpPr/>
          <p:nvPr/>
        </p:nvSpPr>
        <p:spPr>
          <a:xfrm>
            <a:off x="6277680" y="3165480"/>
            <a:ext cx="2661120" cy="303480"/>
          </a:xfrm>
          <a:prstGeom prst="rect">
            <a:avLst/>
          </a:prstGeom>
          <a:solidFill>
            <a:srgbClr val="ffffff"/>
          </a:solidFill>
          <a:ln>
            <a:noFill/>
          </a:ln>
        </p:spPr>
        <p:style>
          <a:lnRef idx="0"/>
          <a:fillRef idx="0"/>
          <a:effectRef idx="0"/>
          <a:fontRef idx="minor"/>
        </p:style>
        <p:txBody>
          <a:bodyPr lIns="90000" rIns="90000" tIns="45000" bIns="45000"/>
          <a:p>
            <a:pPr>
              <a:lnSpc>
                <a:spcPct val="100000"/>
              </a:lnSpc>
            </a:pPr>
            <a:r>
              <a:rPr b="1" lang="en-US" sz="1400" strike="noStrike">
                <a:solidFill>
                  <a:srgbClr val="000000"/>
                </a:solidFill>
                <a:latin typeface="Arial"/>
              </a:rPr>
              <a:t>Daily mean for Western US</a:t>
            </a:r>
            <a:endParaRPr/>
          </a:p>
        </p:txBody>
      </p:sp>
      <p:sp>
        <p:nvSpPr>
          <p:cNvPr id="412" name="CustomShape 6"/>
          <p:cNvSpPr/>
          <p:nvPr/>
        </p:nvSpPr>
        <p:spPr>
          <a:xfrm>
            <a:off x="6269760" y="4572000"/>
            <a:ext cx="1157400" cy="240120"/>
          </a:xfrm>
          <a:prstGeom prst="rect">
            <a:avLst/>
          </a:prstGeom>
          <a:solidFill>
            <a:srgbClr val="ffffff"/>
          </a:solidFill>
          <a:ln w="9360">
            <a:noFill/>
          </a:ln>
        </p:spPr>
        <p:style>
          <a:lnRef idx="0"/>
          <a:fillRef idx="0"/>
          <a:effectRef idx="0"/>
          <a:fontRef idx="minor"/>
        </p:style>
      </p:sp>
      <p:sp>
        <p:nvSpPr>
          <p:cNvPr id="413" name="Line 7"/>
          <p:cNvSpPr/>
          <p:nvPr/>
        </p:nvSpPr>
        <p:spPr>
          <a:xfrm>
            <a:off x="0" y="943200"/>
            <a:ext cx="9144000" cy="0"/>
          </a:xfrm>
          <a:prstGeom prst="line">
            <a:avLst/>
          </a:prstGeom>
          <a:ln w="63360">
            <a:solidFill>
              <a:srgbClr val="00c795"/>
            </a:solidFill>
            <a:round/>
          </a:ln>
        </p:spPr>
      </p:sp>
      <p:sp>
        <p:nvSpPr>
          <p:cNvPr id="414" name="CustomShape 8"/>
          <p:cNvSpPr/>
          <p:nvPr/>
        </p:nvSpPr>
        <p:spPr>
          <a:xfrm>
            <a:off x="1571400" y="3956040"/>
            <a:ext cx="1976400" cy="303480"/>
          </a:xfrm>
          <a:prstGeom prst="rect">
            <a:avLst/>
          </a:prstGeom>
          <a:solidFill>
            <a:schemeClr val="accent6">
              <a:lumMod val="20000"/>
              <a:lumOff val="80000"/>
            </a:schemeClr>
          </a:solidFill>
          <a:ln>
            <a:noFill/>
          </a:ln>
        </p:spPr>
        <p:style>
          <a:lnRef idx="0"/>
          <a:fillRef idx="0"/>
          <a:effectRef idx="0"/>
          <a:fontRef idx="minor"/>
        </p:style>
        <p:txBody>
          <a:bodyPr lIns="90000" rIns="90000" tIns="45000" bIns="45000"/>
          <a:p>
            <a:pPr>
              <a:lnSpc>
                <a:spcPct val="100000"/>
              </a:lnSpc>
            </a:pPr>
            <a:r>
              <a:rPr lang="en-US" sz="1400" strike="noStrike">
                <a:solidFill>
                  <a:srgbClr val="000000"/>
                </a:solidFill>
                <a:latin typeface="Arial"/>
              </a:rPr>
              <a:t>PM2.5 in August 2015</a:t>
            </a:r>
            <a:endParaRPr/>
          </a:p>
        </p:txBody>
      </p:sp>
      <p:sp>
        <p:nvSpPr>
          <p:cNvPr id="415" name="CustomShape 9"/>
          <p:cNvSpPr/>
          <p:nvPr/>
        </p:nvSpPr>
        <p:spPr>
          <a:xfrm>
            <a:off x="193320" y="3952080"/>
            <a:ext cx="345960" cy="443160"/>
          </a:xfrm>
          <a:prstGeom prst="rect">
            <a:avLst/>
          </a:prstGeom>
          <a:noFill/>
          <a:ln>
            <a:noFill/>
          </a:ln>
        </p:spPr>
        <p:style>
          <a:lnRef idx="0"/>
          <a:fillRef idx="0"/>
          <a:effectRef idx="0"/>
          <a:fontRef idx="minor"/>
        </p:style>
        <p:txBody>
          <a:bodyPr lIns="90000" rIns="90000" tIns="45000" bIns="45000"/>
          <a:p>
            <a:pPr>
              <a:lnSpc>
                <a:spcPct val="100000"/>
              </a:lnSpc>
            </a:pPr>
            <a:r>
              <a:rPr lang="en-US" sz="1050" strike="noStrike">
                <a:solidFill>
                  <a:srgbClr val="000000"/>
                </a:solidFill>
                <a:latin typeface="Arial"/>
              </a:rPr>
              <a:t>µg/m</a:t>
            </a:r>
            <a:r>
              <a:rPr lang="en-US" sz="1050" strike="noStrike" baseline="30000">
                <a:solidFill>
                  <a:srgbClr val="000000"/>
                </a:solidFill>
                <a:latin typeface="Arial"/>
              </a:rPr>
              <a:t>3</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