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9"/>
    <p:restoredTop sz="94631"/>
  </p:normalViewPr>
  <p:slideViewPr>
    <p:cSldViewPr snapToGrid="0">
      <p:cViewPr>
        <p:scale>
          <a:sx n="127" d="100"/>
          <a:sy n="127" d="100"/>
        </p:scale>
        <p:origin x="-102" y="-2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968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f7781486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f7781486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c0cd40a59_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c0cd40a59_1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f77814862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f77814862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c0cd40a59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6c0cd40a59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624c9d48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624c9d48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6c14dce5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6c14dce5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c14dce55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6c14dce55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63a04489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63a04489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c1aebc9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6c1aebc9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6c1aebc90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6c1aebc90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c1aebc90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c1aebc90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4430944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4430944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6c1aebc90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6c1aebc90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6c1aebc90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6c1aebc90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6c1aebc906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6c1aebc906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6c1aebc906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6c1aebc906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c1aebc906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6c1aebc906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c1aebc906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6c1aebc906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6c1aebc906_2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6c1aebc906_2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6c1aebc906_2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6c1aebc906_2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6c1aebc906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6c1aebc906_2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6c1aebc906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6c1aebc906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c0cd40a5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c0cd40a59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6c1aebc906_2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6c1aebc906_2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6c1aebc906_2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6c1aebc906_2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6c14dce55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6c14dce55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6c14dce55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6c14dce55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5f7781486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5f77814862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6c1aebc906_7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6c1aebc906_7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7ab853d4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7ab853d4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7ab853d45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7ab853d45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7ab853d45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7ab853d459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7ab853d45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7ab853d459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c0cd40a59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c0cd40a59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7ab853d45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7ab853d459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7ab853d45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7ab853d45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7ab853d45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7ab853d45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7ab853d459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7ab853d459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7ab853d459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7ab853d459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7ab853d459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7ab853d459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7ab853d459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7ab853d459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7ab853d459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7ab853d459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5fef6e4776_7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5fef6e4776_7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63a04489ac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63a04489ac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e4430944b_5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e4430944b_5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7ab853d459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7ab853d459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7ab853d459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7ab853d459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7ab853d459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7ab853d459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7ab853d459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7ab853d459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7ab853d459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7ab853d459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7ab853d459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7ab853d459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6c1aebc906_7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6c1aebc906_7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6c1aebc906_7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6c1aebc906_7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6c1aebc906_7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6c1aebc906_7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791c4657b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791c4657b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c0cd40a59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c0cd40a59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791c4657b7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791c4657b7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791c4657b7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791c4657b7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63a04489ac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63a04489ac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63a04489ac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63a04489ac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6549aa8a9f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6549aa8a9f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6c1aebc906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6c1aebc906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6c1aebc906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6c1aebc906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6c1aebc906_3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6c1aebc906_3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6c1aebc906_3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6c1aebc906_3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6c1aebc906_3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6c1aebc906_3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c0cd40a59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c0cd40a59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6c1aebc906_3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6c1aebc906_3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6c1aebc906_3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6c1aebc906_3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6c1aebc906_3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6c1aebc906_3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6c1aebc906_3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6c1aebc906_3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6c1aebc906_3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6c1aebc906_3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6c115cada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2" name="Google Shape;1492;g6c115cada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6c1aebc906_3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6c1aebc906_3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6c1aebc906_3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6c1aebc906_3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6c1aebc906_3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6c1aebc906_3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6c1aebc906_3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" name="Google Shape;1564;g6c1aebc906_3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c0cd40a59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c0cd40a59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6c1aebc906_3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6c1aebc906_3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6c1aebc906_3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6c1aebc906_3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6c1aebc906_3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6c1aebc906_3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6c1aebc906_3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6c1aebc906_3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6c1aebc906_3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6c1aebc906_3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6c1aebc906_3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6c1aebc906_3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6c1aebc906_3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6c1aebc906_3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6c1aebc906_3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6c1aebc906_3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6c1aebc906_3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2" name="Google Shape;1732;g6c1aebc906_3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6c1aebc906_3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6c1aebc906_3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c0cd40a59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c0cd40a59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g6c1aebc906_3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4" name="Google Shape;1774;g6c1aebc906_3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0" Type="http://schemas.openxmlformats.org/officeDocument/2006/relationships/image" Target="../media/image230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8.png"/><Relationship Id="rId7" Type="http://schemas.openxmlformats.org/officeDocument/2006/relationships/image" Target="../media/image2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image" Target="../media/image280.png"/><Relationship Id="rId7" Type="http://schemas.openxmlformats.org/officeDocument/2006/relationships/image" Target="../media/image2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94.png"/><Relationship Id="rId7" Type="http://schemas.openxmlformats.org/officeDocument/2006/relationships/image" Target="../media/image2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300.png"/><Relationship Id="rId5" Type="http://schemas.openxmlformats.org/officeDocument/2006/relationships/image" Target="../media/image95.png"/><Relationship Id="rId10" Type="http://schemas.openxmlformats.org/officeDocument/2006/relationships/image" Target="../media/image299.png"/><Relationship Id="rId4" Type="http://schemas.openxmlformats.org/officeDocument/2006/relationships/image" Target="../media/image295.png"/><Relationship Id="rId9" Type="http://schemas.openxmlformats.org/officeDocument/2006/relationships/image" Target="../media/image29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image" Target="../media/image301.png"/><Relationship Id="rId7" Type="http://schemas.openxmlformats.org/officeDocument/2006/relationships/image" Target="../media/image3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4.png"/><Relationship Id="rId11" Type="http://schemas.openxmlformats.org/officeDocument/2006/relationships/image" Target="../media/image309.png"/><Relationship Id="rId5" Type="http://schemas.openxmlformats.org/officeDocument/2006/relationships/image" Target="../media/image303.png"/><Relationship Id="rId10" Type="http://schemas.openxmlformats.org/officeDocument/2006/relationships/image" Target="../media/image308.png"/><Relationship Id="rId4" Type="http://schemas.openxmlformats.org/officeDocument/2006/relationships/image" Target="../media/image302.png"/><Relationship Id="rId9" Type="http://schemas.openxmlformats.org/officeDocument/2006/relationships/image" Target="../media/image30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3.png"/><Relationship Id="rId11" Type="http://schemas.openxmlformats.org/officeDocument/2006/relationships/image" Target="../media/image318.png"/><Relationship Id="rId5" Type="http://schemas.openxmlformats.org/officeDocument/2006/relationships/image" Target="../media/image312.png"/><Relationship Id="rId10" Type="http://schemas.openxmlformats.org/officeDocument/2006/relationships/image" Target="../media/image317.png"/><Relationship Id="rId4" Type="http://schemas.openxmlformats.org/officeDocument/2006/relationships/image" Target="../media/image311.png"/><Relationship Id="rId9" Type="http://schemas.openxmlformats.org/officeDocument/2006/relationships/image" Target="../media/image31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3" Type="http://schemas.openxmlformats.org/officeDocument/2006/relationships/image" Target="../media/image319.png"/><Relationship Id="rId7" Type="http://schemas.openxmlformats.org/officeDocument/2006/relationships/image" Target="../media/image3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2.png"/><Relationship Id="rId5" Type="http://schemas.openxmlformats.org/officeDocument/2006/relationships/image" Target="../media/image321.png"/><Relationship Id="rId4" Type="http://schemas.openxmlformats.org/officeDocument/2006/relationships/image" Target="../media/image3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8.png"/><Relationship Id="rId5" Type="http://schemas.openxmlformats.org/officeDocument/2006/relationships/image" Target="../media/image327.png"/><Relationship Id="rId4" Type="http://schemas.openxmlformats.org/officeDocument/2006/relationships/image" Target="../media/image3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3" Type="http://schemas.openxmlformats.org/officeDocument/2006/relationships/image" Target="../media/image331.png"/><Relationship Id="rId7" Type="http://schemas.openxmlformats.org/officeDocument/2006/relationships/image" Target="../media/image3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image" Target="../media/image337.png"/><Relationship Id="rId7" Type="http://schemas.openxmlformats.org/officeDocument/2006/relationships/image" Target="../media/image3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0.png"/><Relationship Id="rId5" Type="http://schemas.openxmlformats.org/officeDocument/2006/relationships/image" Target="../media/image339.png"/><Relationship Id="rId4" Type="http://schemas.openxmlformats.org/officeDocument/2006/relationships/image" Target="../media/image33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3" Type="http://schemas.openxmlformats.org/officeDocument/2006/relationships/image" Target="../media/image343.png"/><Relationship Id="rId7" Type="http://schemas.openxmlformats.org/officeDocument/2006/relationships/image" Target="../media/image3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6.png"/><Relationship Id="rId5" Type="http://schemas.openxmlformats.org/officeDocument/2006/relationships/image" Target="../media/image345.png"/><Relationship Id="rId4" Type="http://schemas.openxmlformats.org/officeDocument/2006/relationships/image" Target="../media/image344.png"/><Relationship Id="rId9" Type="http://schemas.openxmlformats.org/officeDocument/2006/relationships/image" Target="../media/image34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349.png"/><Relationship Id="rId7" Type="http://schemas.openxmlformats.org/officeDocument/2006/relationships/image" Target="../media/image3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1.png"/><Relationship Id="rId5" Type="http://schemas.openxmlformats.org/officeDocument/2006/relationships/image" Target="../media/image348.png"/><Relationship Id="rId4" Type="http://schemas.openxmlformats.org/officeDocument/2006/relationships/image" Target="../media/image350.png"/><Relationship Id="rId9" Type="http://schemas.openxmlformats.org/officeDocument/2006/relationships/image" Target="../media/image3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3" Type="http://schemas.openxmlformats.org/officeDocument/2006/relationships/image" Target="../media/image361.png"/><Relationship Id="rId7" Type="http://schemas.openxmlformats.org/officeDocument/2006/relationships/image" Target="../media/image36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4" Type="http://schemas.openxmlformats.org/officeDocument/2006/relationships/image" Target="../media/image36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367.png"/><Relationship Id="rId7" Type="http://schemas.openxmlformats.org/officeDocument/2006/relationships/image" Target="../media/image3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0.png"/><Relationship Id="rId5" Type="http://schemas.openxmlformats.org/officeDocument/2006/relationships/image" Target="../media/image369.png"/><Relationship Id="rId4" Type="http://schemas.openxmlformats.org/officeDocument/2006/relationships/image" Target="../media/image36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3" Type="http://schemas.openxmlformats.org/officeDocument/2006/relationships/image" Target="../media/image373.png"/><Relationship Id="rId7" Type="http://schemas.openxmlformats.org/officeDocument/2006/relationships/image" Target="../media/image3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6.png"/><Relationship Id="rId11" Type="http://schemas.openxmlformats.org/officeDocument/2006/relationships/image" Target="../media/image381.png"/><Relationship Id="rId5" Type="http://schemas.openxmlformats.org/officeDocument/2006/relationships/image" Target="../media/image375.png"/><Relationship Id="rId10" Type="http://schemas.openxmlformats.org/officeDocument/2006/relationships/image" Target="../media/image380.png"/><Relationship Id="rId4" Type="http://schemas.openxmlformats.org/officeDocument/2006/relationships/image" Target="../media/image374.png"/><Relationship Id="rId9" Type="http://schemas.openxmlformats.org/officeDocument/2006/relationships/image" Target="../media/image37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7.png"/><Relationship Id="rId3" Type="http://schemas.openxmlformats.org/officeDocument/2006/relationships/image" Target="../media/image382.png"/><Relationship Id="rId7" Type="http://schemas.openxmlformats.org/officeDocument/2006/relationships/image" Target="../media/image38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5.png"/><Relationship Id="rId11" Type="http://schemas.openxmlformats.org/officeDocument/2006/relationships/image" Target="../media/image390.png"/><Relationship Id="rId5" Type="http://schemas.openxmlformats.org/officeDocument/2006/relationships/image" Target="../media/image384.png"/><Relationship Id="rId10" Type="http://schemas.openxmlformats.org/officeDocument/2006/relationships/image" Target="../media/image389.png"/><Relationship Id="rId4" Type="http://schemas.openxmlformats.org/officeDocument/2006/relationships/image" Target="../media/image383.png"/><Relationship Id="rId9" Type="http://schemas.openxmlformats.org/officeDocument/2006/relationships/image" Target="../media/image38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png"/><Relationship Id="rId3" Type="http://schemas.openxmlformats.org/officeDocument/2006/relationships/image" Target="../media/image391.png"/><Relationship Id="rId7" Type="http://schemas.openxmlformats.org/officeDocument/2006/relationships/image" Target="../media/image39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4.png"/><Relationship Id="rId11" Type="http://schemas.openxmlformats.org/officeDocument/2006/relationships/image" Target="../media/image399.png"/><Relationship Id="rId5" Type="http://schemas.openxmlformats.org/officeDocument/2006/relationships/image" Target="../media/image393.png"/><Relationship Id="rId10" Type="http://schemas.openxmlformats.org/officeDocument/2006/relationships/image" Target="../media/image398.png"/><Relationship Id="rId4" Type="http://schemas.openxmlformats.org/officeDocument/2006/relationships/image" Target="../media/image392.png"/><Relationship Id="rId9" Type="http://schemas.openxmlformats.org/officeDocument/2006/relationships/image" Target="../media/image3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0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3.png"/><Relationship Id="rId5" Type="http://schemas.openxmlformats.org/officeDocument/2006/relationships/image" Target="../media/image402.png"/><Relationship Id="rId4" Type="http://schemas.openxmlformats.org/officeDocument/2006/relationships/image" Target="../media/image40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405.png"/><Relationship Id="rId7" Type="http://schemas.openxmlformats.org/officeDocument/2006/relationships/image" Target="../media/image40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8.png"/><Relationship Id="rId5" Type="http://schemas.openxmlformats.org/officeDocument/2006/relationships/image" Target="../media/image407.png"/><Relationship Id="rId4" Type="http://schemas.openxmlformats.org/officeDocument/2006/relationships/image" Target="../media/image40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3" Type="http://schemas.openxmlformats.org/officeDocument/2006/relationships/image" Target="../media/image411.png"/><Relationship Id="rId7" Type="http://schemas.openxmlformats.org/officeDocument/2006/relationships/image" Target="../media/image41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4.png"/><Relationship Id="rId5" Type="http://schemas.openxmlformats.org/officeDocument/2006/relationships/image" Target="../media/image413.png"/><Relationship Id="rId4" Type="http://schemas.openxmlformats.org/officeDocument/2006/relationships/image" Target="../media/image41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3" Type="http://schemas.openxmlformats.org/officeDocument/2006/relationships/image" Target="../media/image417.png"/><Relationship Id="rId7" Type="http://schemas.openxmlformats.org/officeDocument/2006/relationships/image" Target="../media/image42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0.png"/><Relationship Id="rId5" Type="http://schemas.openxmlformats.org/officeDocument/2006/relationships/image" Target="../media/image419.png"/><Relationship Id="rId4" Type="http://schemas.openxmlformats.org/officeDocument/2006/relationships/image" Target="../media/image41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8.png"/><Relationship Id="rId3" Type="http://schemas.openxmlformats.org/officeDocument/2006/relationships/image" Target="../media/image423.png"/><Relationship Id="rId7" Type="http://schemas.openxmlformats.org/officeDocument/2006/relationships/image" Target="../media/image42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6.png"/><Relationship Id="rId5" Type="http://schemas.openxmlformats.org/officeDocument/2006/relationships/image" Target="../media/image425.png"/><Relationship Id="rId4" Type="http://schemas.openxmlformats.org/officeDocument/2006/relationships/image" Target="../media/image42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3" Type="http://schemas.openxmlformats.org/officeDocument/2006/relationships/image" Target="../media/image429.png"/><Relationship Id="rId7" Type="http://schemas.openxmlformats.org/officeDocument/2006/relationships/image" Target="../media/image43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2.png"/><Relationship Id="rId5" Type="http://schemas.openxmlformats.org/officeDocument/2006/relationships/image" Target="../media/image431.png"/><Relationship Id="rId4" Type="http://schemas.openxmlformats.org/officeDocument/2006/relationships/image" Target="../media/image43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435.png"/><Relationship Id="rId7" Type="http://schemas.openxmlformats.org/officeDocument/2006/relationships/image" Target="../media/image43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8.png"/><Relationship Id="rId5" Type="http://schemas.openxmlformats.org/officeDocument/2006/relationships/image" Target="../media/image437.png"/><Relationship Id="rId4" Type="http://schemas.openxmlformats.org/officeDocument/2006/relationships/image" Target="../media/image43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3" Type="http://schemas.openxmlformats.org/officeDocument/2006/relationships/image" Target="../media/image441.png"/><Relationship Id="rId7" Type="http://schemas.openxmlformats.org/officeDocument/2006/relationships/image" Target="../media/image44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4.png"/><Relationship Id="rId11" Type="http://schemas.openxmlformats.org/officeDocument/2006/relationships/image" Target="../media/image449.png"/><Relationship Id="rId5" Type="http://schemas.openxmlformats.org/officeDocument/2006/relationships/image" Target="../media/image443.png"/><Relationship Id="rId10" Type="http://schemas.openxmlformats.org/officeDocument/2006/relationships/image" Target="../media/image448.png"/><Relationship Id="rId4" Type="http://schemas.openxmlformats.org/officeDocument/2006/relationships/image" Target="../media/image442.png"/><Relationship Id="rId9" Type="http://schemas.openxmlformats.org/officeDocument/2006/relationships/image" Target="../media/image44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450.pn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3.png"/><Relationship Id="rId11" Type="http://schemas.openxmlformats.org/officeDocument/2006/relationships/image" Target="../media/image458.png"/><Relationship Id="rId5" Type="http://schemas.openxmlformats.org/officeDocument/2006/relationships/image" Target="../media/image452.png"/><Relationship Id="rId10" Type="http://schemas.openxmlformats.org/officeDocument/2006/relationships/image" Target="../media/image457.png"/><Relationship Id="rId4" Type="http://schemas.openxmlformats.org/officeDocument/2006/relationships/image" Target="../media/image451.png"/><Relationship Id="rId9" Type="http://schemas.openxmlformats.org/officeDocument/2006/relationships/image" Target="../media/image45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4.png"/><Relationship Id="rId3" Type="http://schemas.openxmlformats.org/officeDocument/2006/relationships/image" Target="../media/image459.png"/><Relationship Id="rId7" Type="http://schemas.openxmlformats.org/officeDocument/2006/relationships/image" Target="../media/image46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2.png"/><Relationship Id="rId11" Type="http://schemas.openxmlformats.org/officeDocument/2006/relationships/image" Target="../media/image467.png"/><Relationship Id="rId5" Type="http://schemas.openxmlformats.org/officeDocument/2006/relationships/image" Target="../media/image461.png"/><Relationship Id="rId10" Type="http://schemas.openxmlformats.org/officeDocument/2006/relationships/image" Target="../media/image466.png"/><Relationship Id="rId4" Type="http://schemas.openxmlformats.org/officeDocument/2006/relationships/image" Target="../media/image460.png"/><Relationship Id="rId9" Type="http://schemas.openxmlformats.org/officeDocument/2006/relationships/image" Target="../media/image46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png"/><Relationship Id="rId3" Type="http://schemas.openxmlformats.org/officeDocument/2006/relationships/image" Target="../media/image468.png"/><Relationship Id="rId7" Type="http://schemas.openxmlformats.org/officeDocument/2006/relationships/image" Target="../media/image47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1.png"/><Relationship Id="rId5" Type="http://schemas.openxmlformats.org/officeDocument/2006/relationships/image" Target="../media/image470.png"/><Relationship Id="rId4" Type="http://schemas.openxmlformats.org/officeDocument/2006/relationships/image" Target="../media/image4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9.png"/><Relationship Id="rId3" Type="http://schemas.openxmlformats.org/officeDocument/2006/relationships/image" Target="../media/image474.png"/><Relationship Id="rId7" Type="http://schemas.openxmlformats.org/officeDocument/2006/relationships/image" Target="../media/image47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7.png"/><Relationship Id="rId5" Type="http://schemas.openxmlformats.org/officeDocument/2006/relationships/image" Target="../media/image476.png"/><Relationship Id="rId4" Type="http://schemas.openxmlformats.org/officeDocument/2006/relationships/image" Target="../media/image47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5.png"/><Relationship Id="rId3" Type="http://schemas.openxmlformats.org/officeDocument/2006/relationships/image" Target="../media/image480.png"/><Relationship Id="rId7" Type="http://schemas.openxmlformats.org/officeDocument/2006/relationships/image" Target="../media/image48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3.png"/><Relationship Id="rId5" Type="http://schemas.openxmlformats.org/officeDocument/2006/relationships/image" Target="../media/image482.png"/><Relationship Id="rId4" Type="http://schemas.openxmlformats.org/officeDocument/2006/relationships/image" Target="../media/image48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3" Type="http://schemas.openxmlformats.org/officeDocument/2006/relationships/image" Target="../media/image486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9.png"/><Relationship Id="rId5" Type="http://schemas.openxmlformats.org/officeDocument/2006/relationships/image" Target="../media/image488.png"/><Relationship Id="rId4" Type="http://schemas.openxmlformats.org/officeDocument/2006/relationships/image" Target="../media/image48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7.png"/><Relationship Id="rId3" Type="http://schemas.openxmlformats.org/officeDocument/2006/relationships/image" Target="../media/image492.png"/><Relationship Id="rId7" Type="http://schemas.openxmlformats.org/officeDocument/2006/relationships/image" Target="../media/image49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5.png"/><Relationship Id="rId5" Type="http://schemas.openxmlformats.org/officeDocument/2006/relationships/image" Target="../media/image494.png"/><Relationship Id="rId4" Type="http://schemas.openxmlformats.org/officeDocument/2006/relationships/image" Target="../media/image49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3.png"/><Relationship Id="rId3" Type="http://schemas.openxmlformats.org/officeDocument/2006/relationships/image" Target="../media/image498.png"/><Relationship Id="rId7" Type="http://schemas.openxmlformats.org/officeDocument/2006/relationships/image" Target="../media/image50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1.png"/><Relationship Id="rId5" Type="http://schemas.openxmlformats.org/officeDocument/2006/relationships/image" Target="../media/image500.png"/><Relationship Id="rId4" Type="http://schemas.openxmlformats.org/officeDocument/2006/relationships/image" Target="../media/image49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9.png"/><Relationship Id="rId3" Type="http://schemas.openxmlformats.org/officeDocument/2006/relationships/image" Target="../media/image504.png"/><Relationship Id="rId7" Type="http://schemas.openxmlformats.org/officeDocument/2006/relationships/image" Target="../media/image50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7.png"/><Relationship Id="rId5" Type="http://schemas.openxmlformats.org/officeDocument/2006/relationships/image" Target="../media/image506.png"/><Relationship Id="rId4" Type="http://schemas.openxmlformats.org/officeDocument/2006/relationships/image" Target="../media/image50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5.png"/><Relationship Id="rId3" Type="http://schemas.openxmlformats.org/officeDocument/2006/relationships/image" Target="../media/image510.png"/><Relationship Id="rId7" Type="http://schemas.openxmlformats.org/officeDocument/2006/relationships/image" Target="../media/image51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3.png"/><Relationship Id="rId5" Type="http://schemas.openxmlformats.org/officeDocument/2006/relationships/image" Target="../media/image512.png"/><Relationship Id="rId4" Type="http://schemas.openxmlformats.org/officeDocument/2006/relationships/image" Target="../media/image51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3" Type="http://schemas.openxmlformats.org/officeDocument/2006/relationships/image" Target="../media/image516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9.png"/><Relationship Id="rId5" Type="http://schemas.openxmlformats.org/officeDocument/2006/relationships/image" Target="../media/image518.png"/><Relationship Id="rId4" Type="http://schemas.openxmlformats.org/officeDocument/2006/relationships/image" Target="../media/image51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3" Type="http://schemas.openxmlformats.org/officeDocument/2006/relationships/image" Target="../media/image522.png"/><Relationship Id="rId7" Type="http://schemas.openxmlformats.org/officeDocument/2006/relationships/image" Target="../media/image52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5.png"/><Relationship Id="rId5" Type="http://schemas.openxmlformats.org/officeDocument/2006/relationships/image" Target="../media/image524.png"/><Relationship Id="rId4" Type="http://schemas.openxmlformats.org/officeDocument/2006/relationships/image" Target="../media/image52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3.png"/><Relationship Id="rId3" Type="http://schemas.openxmlformats.org/officeDocument/2006/relationships/image" Target="../media/image528.png"/><Relationship Id="rId7" Type="http://schemas.openxmlformats.org/officeDocument/2006/relationships/image" Target="../media/image53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1.png"/><Relationship Id="rId5" Type="http://schemas.openxmlformats.org/officeDocument/2006/relationships/image" Target="../media/image530.png"/><Relationship Id="rId4" Type="http://schemas.openxmlformats.org/officeDocument/2006/relationships/image" Target="../media/image5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9.png"/><Relationship Id="rId3" Type="http://schemas.openxmlformats.org/officeDocument/2006/relationships/image" Target="../media/image534.png"/><Relationship Id="rId7" Type="http://schemas.openxmlformats.org/officeDocument/2006/relationships/image" Target="../media/image53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7.png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3070075" y="1557825"/>
            <a:ext cx="33171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RAP:  May 2019</a:t>
            </a:r>
            <a:endParaRPr sz="2400">
              <a:highlight>
                <a:srgbClr val="FFFFFF"/>
              </a:highlight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215175" y="2347400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RAPv5_RC1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225" y="759250"/>
            <a:ext cx="2583875" cy="188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4538" y="717213"/>
            <a:ext cx="2693700" cy="1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6031" y="703326"/>
            <a:ext cx="2727968" cy="196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3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31" name="Google Shape;231;p23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232" name="Google Shape;232;p23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233" name="Google Shape;233;p23"/>
          <p:cNvSpPr txBox="1"/>
          <p:nvPr/>
        </p:nvSpPr>
        <p:spPr>
          <a:xfrm>
            <a:off x="37604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234" name="Google Shape;234;p23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1–31 May 2019</a:t>
            </a:r>
            <a:endParaRPr/>
          </a:p>
        </p:txBody>
      </p:sp>
      <p:sp>
        <p:nvSpPr>
          <p:cNvPr id="235" name="Google Shape;235;p23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10-m wind</a:t>
            </a:r>
            <a:endParaRPr/>
          </a:p>
        </p:txBody>
      </p:sp>
      <p:sp>
        <p:nvSpPr>
          <p:cNvPr id="236" name="Google Shape;236;p23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237" name="Google Shape;237;p23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238" name="Google Shape;238;p23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239" name="Google Shape;23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1475" y="2762808"/>
            <a:ext cx="2619000" cy="201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7400" y="2733981"/>
            <a:ext cx="2727975" cy="210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8875" y="2737950"/>
            <a:ext cx="2727975" cy="2094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4"/>
          <p:cNvGrpSpPr/>
          <p:nvPr/>
        </p:nvGrpSpPr>
        <p:grpSpPr>
          <a:xfrm>
            <a:off x="-1" y="2907882"/>
            <a:ext cx="3028626" cy="1887193"/>
            <a:chOff x="-1" y="2907882"/>
            <a:chExt cx="3028626" cy="1887193"/>
          </a:xfrm>
        </p:grpSpPr>
        <p:pic>
          <p:nvPicPr>
            <p:cNvPr id="247" name="Google Shape;247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" y="2907882"/>
              <a:ext cx="2942650" cy="18871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24"/>
            <p:cNvSpPr txBox="1"/>
            <p:nvPr/>
          </p:nvSpPr>
          <p:spPr>
            <a:xfrm>
              <a:off x="355625" y="4378975"/>
              <a:ext cx="2673000" cy="41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0.01         0.1         0.25         0.5           1.0          1.5             2.0           3.0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grpSp>
        <p:nvGrpSpPr>
          <p:cNvPr id="249" name="Google Shape;249;p24"/>
          <p:cNvGrpSpPr/>
          <p:nvPr/>
        </p:nvGrpSpPr>
        <p:grpSpPr>
          <a:xfrm>
            <a:off x="2943675" y="2878468"/>
            <a:ext cx="3095775" cy="2003607"/>
            <a:chOff x="2943675" y="2878468"/>
            <a:chExt cx="3095775" cy="2003607"/>
          </a:xfrm>
        </p:grpSpPr>
        <p:pic>
          <p:nvPicPr>
            <p:cNvPr id="250" name="Google Shape;250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43675" y="2878468"/>
              <a:ext cx="3037700" cy="1946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24"/>
            <p:cNvSpPr txBox="1"/>
            <p:nvPr/>
          </p:nvSpPr>
          <p:spPr>
            <a:xfrm>
              <a:off x="3366450" y="4378975"/>
              <a:ext cx="2673000" cy="50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0.01         0.1         0.25         0.5           1.0          1.5             2.0           3.0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grpSp>
        <p:nvGrpSpPr>
          <p:cNvPr id="252" name="Google Shape;252;p24"/>
          <p:cNvGrpSpPr/>
          <p:nvPr/>
        </p:nvGrpSpPr>
        <p:grpSpPr>
          <a:xfrm>
            <a:off x="5981375" y="2860550"/>
            <a:ext cx="3161600" cy="2065025"/>
            <a:chOff x="5981375" y="2860550"/>
            <a:chExt cx="3161600" cy="2065025"/>
          </a:xfrm>
        </p:grpSpPr>
        <p:pic>
          <p:nvPicPr>
            <p:cNvPr id="253" name="Google Shape;253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81375" y="2860550"/>
              <a:ext cx="3161600" cy="2021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24"/>
            <p:cNvSpPr txBox="1"/>
            <p:nvPr/>
          </p:nvSpPr>
          <p:spPr>
            <a:xfrm>
              <a:off x="6463250" y="4422475"/>
              <a:ext cx="2673000" cy="50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0.01         0.1         0.25         0.5             1.0          1.5             2.0          3.0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grpSp>
        <p:nvGrpSpPr>
          <p:cNvPr id="255" name="Google Shape;255;p24"/>
          <p:cNvGrpSpPr/>
          <p:nvPr/>
        </p:nvGrpSpPr>
        <p:grpSpPr>
          <a:xfrm>
            <a:off x="0" y="904200"/>
            <a:ext cx="3075225" cy="1819350"/>
            <a:chOff x="0" y="904200"/>
            <a:chExt cx="3075225" cy="1819350"/>
          </a:xfrm>
        </p:grpSpPr>
        <p:pic>
          <p:nvPicPr>
            <p:cNvPr id="256" name="Google Shape;256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904200"/>
              <a:ext cx="2942651" cy="180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24"/>
            <p:cNvSpPr txBox="1"/>
            <p:nvPr/>
          </p:nvSpPr>
          <p:spPr>
            <a:xfrm>
              <a:off x="446025" y="2307450"/>
              <a:ext cx="2629200" cy="41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0.01         0.1         0.25         0.5         1.0          1.5          2.0          3.0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grpSp>
        <p:nvGrpSpPr>
          <p:cNvPr id="258" name="Google Shape;258;p24"/>
          <p:cNvGrpSpPr/>
          <p:nvPr/>
        </p:nvGrpSpPr>
        <p:grpSpPr>
          <a:xfrm>
            <a:off x="2968987" y="887637"/>
            <a:ext cx="3048563" cy="1835925"/>
            <a:chOff x="2968987" y="887638"/>
            <a:chExt cx="3048563" cy="1835925"/>
          </a:xfrm>
        </p:grpSpPr>
        <p:pic>
          <p:nvPicPr>
            <p:cNvPr id="259" name="Google Shape;259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968987" y="887637"/>
              <a:ext cx="2987080" cy="1835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24"/>
            <p:cNvSpPr txBox="1"/>
            <p:nvPr/>
          </p:nvSpPr>
          <p:spPr>
            <a:xfrm>
              <a:off x="3388350" y="2307450"/>
              <a:ext cx="2629200" cy="41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0.01         0.1         0.25         0.5           1.0          1.5          2.0           3.0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grpSp>
        <p:nvGrpSpPr>
          <p:cNvPr id="261" name="Google Shape;261;p24"/>
          <p:cNvGrpSpPr/>
          <p:nvPr/>
        </p:nvGrpSpPr>
        <p:grpSpPr>
          <a:xfrm>
            <a:off x="5982400" y="862050"/>
            <a:ext cx="3161600" cy="1998450"/>
            <a:chOff x="5982400" y="862050"/>
            <a:chExt cx="3161600" cy="1998450"/>
          </a:xfrm>
        </p:grpSpPr>
        <p:pic>
          <p:nvPicPr>
            <p:cNvPr id="262" name="Google Shape;262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982400" y="862050"/>
              <a:ext cx="3161600" cy="1942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24"/>
            <p:cNvSpPr txBox="1"/>
            <p:nvPr/>
          </p:nvSpPr>
          <p:spPr>
            <a:xfrm>
              <a:off x="6469900" y="2363700"/>
              <a:ext cx="2673000" cy="496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0.01         0.1         0.25         0.5           1.0          1.5             2.0           3.0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sp>
        <p:nvSpPr>
          <p:cNvPr id="264" name="Google Shape;264;p24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 QPF:  1–31 May 2019</a:t>
            </a:r>
            <a:endParaRPr/>
          </a:p>
        </p:txBody>
      </p:sp>
      <p:sp>
        <p:nvSpPr>
          <p:cNvPr id="265" name="Google Shape;265;p24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66" name="Google Shape;266;p24"/>
          <p:cNvSpPr txBox="1"/>
          <p:nvPr/>
        </p:nvSpPr>
        <p:spPr>
          <a:xfrm>
            <a:off x="1223200" y="1049100"/>
            <a:ext cx="13680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(20 km)</a:t>
            </a:r>
            <a:endParaRPr/>
          </a:p>
        </p:txBody>
      </p:sp>
      <p:sp>
        <p:nvSpPr>
          <p:cNvPr id="267" name="Google Shape;267;p24"/>
          <p:cNvSpPr txBox="1"/>
          <p:nvPr/>
        </p:nvSpPr>
        <p:spPr>
          <a:xfrm>
            <a:off x="1076625" y="2878475"/>
            <a:ext cx="13680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268" name="Google Shape;268;p24"/>
          <p:cNvSpPr txBox="1"/>
          <p:nvPr/>
        </p:nvSpPr>
        <p:spPr>
          <a:xfrm>
            <a:off x="4014757" y="5383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6-h total</a:t>
            </a:r>
            <a:endParaRPr/>
          </a:p>
        </p:txBody>
      </p:sp>
      <p:sp>
        <p:nvSpPr>
          <p:cNvPr id="269" name="Google Shape;269;p24"/>
          <p:cNvSpPr txBox="1"/>
          <p:nvPr/>
        </p:nvSpPr>
        <p:spPr>
          <a:xfrm>
            <a:off x="7178290" y="5383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12-h total</a:t>
            </a:r>
            <a:endParaRPr/>
          </a:p>
        </p:txBody>
      </p:sp>
      <p:sp>
        <p:nvSpPr>
          <p:cNvPr id="270" name="Google Shape;270;p24"/>
          <p:cNvSpPr txBox="1"/>
          <p:nvPr/>
        </p:nvSpPr>
        <p:spPr>
          <a:xfrm>
            <a:off x="1072428" y="5383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1-h total</a:t>
            </a:r>
            <a:endParaRPr/>
          </a:p>
        </p:txBody>
      </p:sp>
      <p:sp>
        <p:nvSpPr>
          <p:cNvPr id="271" name="Google Shape;271;p24"/>
          <p:cNvSpPr txBox="1"/>
          <p:nvPr/>
        </p:nvSpPr>
        <p:spPr>
          <a:xfrm>
            <a:off x="2714425" y="0"/>
            <a:ext cx="25146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25"/>
          <p:cNvGrpSpPr/>
          <p:nvPr/>
        </p:nvGrpSpPr>
        <p:grpSpPr>
          <a:xfrm>
            <a:off x="-3175" y="3036275"/>
            <a:ext cx="3078400" cy="2032100"/>
            <a:chOff x="-3175" y="3036275"/>
            <a:chExt cx="3078400" cy="2032100"/>
          </a:xfrm>
        </p:grpSpPr>
        <p:pic>
          <p:nvPicPr>
            <p:cNvPr id="277" name="Google Shape;277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175" y="3036275"/>
              <a:ext cx="3060174" cy="2032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25"/>
            <p:cNvSpPr txBox="1"/>
            <p:nvPr/>
          </p:nvSpPr>
          <p:spPr>
            <a:xfrm>
              <a:off x="446025" y="4652275"/>
              <a:ext cx="2629200" cy="41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0.01         0.1         0.25         0.5             1.0          1.5             2.0        3.0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grpSp>
        <p:nvGrpSpPr>
          <p:cNvPr id="279" name="Google Shape;279;p25"/>
          <p:cNvGrpSpPr/>
          <p:nvPr/>
        </p:nvGrpSpPr>
        <p:grpSpPr>
          <a:xfrm>
            <a:off x="3023300" y="3036846"/>
            <a:ext cx="3097400" cy="2066929"/>
            <a:chOff x="3023300" y="3036846"/>
            <a:chExt cx="3097400" cy="2066929"/>
          </a:xfrm>
        </p:grpSpPr>
        <p:pic>
          <p:nvPicPr>
            <p:cNvPr id="280" name="Google Shape;280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23300" y="3036846"/>
              <a:ext cx="3097400" cy="20669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25"/>
            <p:cNvSpPr txBox="1"/>
            <p:nvPr/>
          </p:nvSpPr>
          <p:spPr>
            <a:xfrm>
              <a:off x="3479975" y="4687675"/>
              <a:ext cx="2629200" cy="41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0.01         0.1         0.25         0.5             1.0          1.5             2.0        3.0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grpSp>
        <p:nvGrpSpPr>
          <p:cNvPr id="282" name="Google Shape;282;p25"/>
          <p:cNvGrpSpPr/>
          <p:nvPr/>
        </p:nvGrpSpPr>
        <p:grpSpPr>
          <a:xfrm>
            <a:off x="6144410" y="3147188"/>
            <a:ext cx="2998715" cy="1956588"/>
            <a:chOff x="6144410" y="3147188"/>
            <a:chExt cx="2998715" cy="1956588"/>
          </a:xfrm>
        </p:grpSpPr>
        <p:pic>
          <p:nvPicPr>
            <p:cNvPr id="283" name="Google Shape;283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44410" y="3147188"/>
              <a:ext cx="2975878" cy="1956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25"/>
            <p:cNvSpPr txBox="1"/>
            <p:nvPr/>
          </p:nvSpPr>
          <p:spPr>
            <a:xfrm>
              <a:off x="6513925" y="4687675"/>
              <a:ext cx="2629200" cy="41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0.01         0.1         0.25         0.5             1.0          1.5            2.0        3.0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grpSp>
        <p:nvGrpSpPr>
          <p:cNvPr id="285" name="Google Shape;285;p25"/>
          <p:cNvGrpSpPr/>
          <p:nvPr/>
        </p:nvGrpSpPr>
        <p:grpSpPr>
          <a:xfrm>
            <a:off x="0" y="863792"/>
            <a:ext cx="3075225" cy="1954833"/>
            <a:chOff x="0" y="863792"/>
            <a:chExt cx="3075225" cy="1954833"/>
          </a:xfrm>
        </p:grpSpPr>
        <p:pic>
          <p:nvPicPr>
            <p:cNvPr id="286" name="Google Shape;286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863792"/>
              <a:ext cx="3053825" cy="19290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25"/>
            <p:cNvSpPr txBox="1"/>
            <p:nvPr/>
          </p:nvSpPr>
          <p:spPr>
            <a:xfrm>
              <a:off x="446025" y="2402525"/>
              <a:ext cx="2629200" cy="41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0.01         0.1         0.25         0.5         1.0            1.5           2.0          3.0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grpSp>
        <p:nvGrpSpPr>
          <p:cNvPr id="288" name="Google Shape;288;p25"/>
          <p:cNvGrpSpPr/>
          <p:nvPr/>
        </p:nvGrpSpPr>
        <p:grpSpPr>
          <a:xfrm>
            <a:off x="3023300" y="850025"/>
            <a:ext cx="3120975" cy="1968600"/>
            <a:chOff x="3023300" y="850025"/>
            <a:chExt cx="3120975" cy="1968600"/>
          </a:xfrm>
        </p:grpSpPr>
        <p:pic>
          <p:nvPicPr>
            <p:cNvPr id="289" name="Google Shape;289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023300" y="850025"/>
              <a:ext cx="3097402" cy="1956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25"/>
            <p:cNvSpPr txBox="1"/>
            <p:nvPr/>
          </p:nvSpPr>
          <p:spPr>
            <a:xfrm>
              <a:off x="3444875" y="2402525"/>
              <a:ext cx="2699400" cy="41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0.01         0.1         0.25         0.5             1.0            1.5             2.0         3.0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grpSp>
        <p:nvGrpSpPr>
          <p:cNvPr id="291" name="Google Shape;291;p25"/>
          <p:cNvGrpSpPr/>
          <p:nvPr/>
        </p:nvGrpSpPr>
        <p:grpSpPr>
          <a:xfrm>
            <a:off x="6120700" y="932048"/>
            <a:ext cx="3023300" cy="1886577"/>
            <a:chOff x="6120700" y="932048"/>
            <a:chExt cx="3023300" cy="1886577"/>
          </a:xfrm>
        </p:grpSpPr>
        <p:pic>
          <p:nvPicPr>
            <p:cNvPr id="292" name="Google Shape;292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120700" y="932048"/>
              <a:ext cx="3023300" cy="1886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25"/>
            <p:cNvSpPr txBox="1"/>
            <p:nvPr/>
          </p:nvSpPr>
          <p:spPr>
            <a:xfrm>
              <a:off x="6513925" y="2402525"/>
              <a:ext cx="2629200" cy="41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0.01         0.1         0.25         0.5             1.0            1.5         2.0        3.0</a:t>
              </a:r>
              <a:endParaRPr sz="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  </a:t>
              </a:r>
              <a:endParaRPr sz="1000"/>
            </a:p>
          </p:txBody>
        </p:sp>
      </p:grpSp>
      <p:sp>
        <p:nvSpPr>
          <p:cNvPr id="294" name="Google Shape;294;p25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 QPF:  1–31 May 2019</a:t>
            </a:r>
            <a:endParaRPr/>
          </a:p>
        </p:txBody>
      </p:sp>
      <p:sp>
        <p:nvSpPr>
          <p:cNvPr id="295" name="Google Shape;295;p25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96" name="Google Shape;296;p25"/>
          <p:cNvSpPr txBox="1"/>
          <p:nvPr/>
        </p:nvSpPr>
        <p:spPr>
          <a:xfrm>
            <a:off x="1223200" y="1049100"/>
            <a:ext cx="13680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(20 km)</a:t>
            </a:r>
            <a:endParaRPr/>
          </a:p>
        </p:txBody>
      </p:sp>
      <p:sp>
        <p:nvSpPr>
          <p:cNvPr id="297" name="Google Shape;297;p25"/>
          <p:cNvSpPr txBox="1"/>
          <p:nvPr/>
        </p:nvSpPr>
        <p:spPr>
          <a:xfrm>
            <a:off x="971275" y="3931900"/>
            <a:ext cx="13680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298" name="Google Shape;298;p25"/>
          <p:cNvSpPr txBox="1"/>
          <p:nvPr/>
        </p:nvSpPr>
        <p:spPr>
          <a:xfrm>
            <a:off x="4014757" y="5383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6-h total</a:t>
            </a:r>
            <a:endParaRPr/>
          </a:p>
        </p:txBody>
      </p:sp>
      <p:sp>
        <p:nvSpPr>
          <p:cNvPr id="299" name="Google Shape;299;p25"/>
          <p:cNvSpPr txBox="1"/>
          <p:nvPr/>
        </p:nvSpPr>
        <p:spPr>
          <a:xfrm>
            <a:off x="7178290" y="5383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12-h total</a:t>
            </a:r>
            <a:endParaRPr/>
          </a:p>
        </p:txBody>
      </p:sp>
      <p:sp>
        <p:nvSpPr>
          <p:cNvPr id="300" name="Google Shape;300;p25"/>
          <p:cNvSpPr txBox="1"/>
          <p:nvPr/>
        </p:nvSpPr>
        <p:spPr>
          <a:xfrm>
            <a:off x="1072428" y="5383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1-h total</a:t>
            </a:r>
            <a:endParaRPr/>
          </a:p>
        </p:txBody>
      </p:sp>
      <p:sp>
        <p:nvSpPr>
          <p:cNvPr id="301" name="Google Shape;301;p25"/>
          <p:cNvSpPr txBox="1"/>
          <p:nvPr/>
        </p:nvSpPr>
        <p:spPr>
          <a:xfrm>
            <a:off x="2714425" y="0"/>
            <a:ext cx="25146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4625" y="2788200"/>
            <a:ext cx="2764884" cy="231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400" y="2693775"/>
            <a:ext cx="2933375" cy="24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2100" y="2788200"/>
            <a:ext cx="2859200" cy="2366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400" y="564250"/>
            <a:ext cx="2859200" cy="22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64700" y="569737"/>
            <a:ext cx="2859200" cy="226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3900" y="578913"/>
            <a:ext cx="2837599" cy="224212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 ceiling:  1–31 May 2019</a:t>
            </a:r>
            <a:endParaRPr/>
          </a:p>
        </p:txBody>
      </p:sp>
      <p:sp>
        <p:nvSpPr>
          <p:cNvPr id="313" name="Google Shape;313;p26"/>
          <p:cNvSpPr txBox="1"/>
          <p:nvPr/>
        </p:nvSpPr>
        <p:spPr>
          <a:xfrm>
            <a:off x="0" y="351300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14" name="Google Shape;314;p26"/>
          <p:cNvSpPr txBox="1"/>
          <p:nvPr/>
        </p:nvSpPr>
        <p:spPr>
          <a:xfrm>
            <a:off x="1368000" y="890400"/>
            <a:ext cx="1131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315" name="Google Shape;315;p26"/>
          <p:cNvSpPr txBox="1"/>
          <p:nvPr/>
        </p:nvSpPr>
        <p:spPr>
          <a:xfrm>
            <a:off x="808025" y="2877125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316" name="Google Shape;316;p26"/>
          <p:cNvSpPr txBox="1"/>
          <p:nvPr/>
        </p:nvSpPr>
        <p:spPr>
          <a:xfrm>
            <a:off x="4051632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1000 ft</a:t>
            </a:r>
            <a:endParaRPr/>
          </a:p>
        </p:txBody>
      </p:sp>
      <p:sp>
        <p:nvSpPr>
          <p:cNvPr id="317" name="Google Shape;317;p26"/>
          <p:cNvSpPr txBox="1"/>
          <p:nvPr/>
        </p:nvSpPr>
        <p:spPr>
          <a:xfrm>
            <a:off x="695356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3000 ft</a:t>
            </a:r>
            <a:endParaRPr/>
          </a:p>
        </p:txBody>
      </p:sp>
      <p:sp>
        <p:nvSpPr>
          <p:cNvPr id="318" name="Google Shape;318;p26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 ft</a:t>
            </a:r>
            <a:endParaRPr/>
          </a:p>
        </p:txBody>
      </p:sp>
      <p:sp>
        <p:nvSpPr>
          <p:cNvPr id="319" name="Google Shape;319;p26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CONUS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50" y="2584975"/>
            <a:ext cx="3000499" cy="201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2899" y="2560687"/>
            <a:ext cx="3058201" cy="20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2350" y="2586125"/>
            <a:ext cx="3000500" cy="201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825" y="839575"/>
            <a:ext cx="2798701" cy="168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0950" y="703325"/>
            <a:ext cx="3000491" cy="18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91450" y="765850"/>
            <a:ext cx="2862324" cy="172370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7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 visibility:  1–31 May 2019</a:t>
            </a:r>
            <a:endParaRPr/>
          </a:p>
        </p:txBody>
      </p:sp>
      <p:sp>
        <p:nvSpPr>
          <p:cNvPr id="331" name="Google Shape;331;p27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32" name="Google Shape;332;p27"/>
          <p:cNvSpPr txBox="1"/>
          <p:nvPr/>
        </p:nvSpPr>
        <p:spPr>
          <a:xfrm>
            <a:off x="1561425" y="975925"/>
            <a:ext cx="1368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333" name="Google Shape;333;p27"/>
          <p:cNvSpPr txBox="1"/>
          <p:nvPr/>
        </p:nvSpPr>
        <p:spPr>
          <a:xfrm>
            <a:off x="876975" y="2584975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334" name="Google Shape;334;p27"/>
          <p:cNvSpPr txBox="1"/>
          <p:nvPr/>
        </p:nvSpPr>
        <p:spPr>
          <a:xfrm>
            <a:off x="4341707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SM</a:t>
            </a:r>
            <a:endParaRPr/>
          </a:p>
        </p:txBody>
      </p:sp>
      <p:sp>
        <p:nvSpPr>
          <p:cNvPr id="335" name="Google Shape;335;p27"/>
          <p:cNvSpPr txBox="1"/>
          <p:nvPr/>
        </p:nvSpPr>
        <p:spPr>
          <a:xfrm>
            <a:off x="725301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SM</a:t>
            </a:r>
            <a:endParaRPr/>
          </a:p>
        </p:txBody>
      </p:sp>
      <p:sp>
        <p:nvSpPr>
          <p:cNvPr id="336" name="Google Shape;336;p27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1 SM</a:t>
            </a:r>
            <a:endParaRPr/>
          </a:p>
        </p:txBody>
      </p:sp>
      <p:sp>
        <p:nvSpPr>
          <p:cNvPr id="337" name="Google Shape;337;p27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W CONUS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25" y="662863"/>
            <a:ext cx="2590350" cy="21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1125" y="662875"/>
            <a:ext cx="2556485" cy="21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8100" y="642925"/>
            <a:ext cx="2590350" cy="219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288" y="3136000"/>
            <a:ext cx="2717624" cy="17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2337" y="3089900"/>
            <a:ext cx="2854050" cy="18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90813" y="3162856"/>
            <a:ext cx="2632813" cy="173626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8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 visibility:  1–31 May 2019</a:t>
            </a:r>
            <a:endParaRPr/>
          </a:p>
        </p:txBody>
      </p:sp>
      <p:sp>
        <p:nvSpPr>
          <p:cNvPr id="349" name="Google Shape;349;p28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50" name="Google Shape;350;p28"/>
          <p:cNvSpPr txBox="1"/>
          <p:nvPr/>
        </p:nvSpPr>
        <p:spPr>
          <a:xfrm>
            <a:off x="1430700" y="986775"/>
            <a:ext cx="1368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351" name="Google Shape;351;p28"/>
          <p:cNvSpPr txBox="1"/>
          <p:nvPr/>
        </p:nvSpPr>
        <p:spPr>
          <a:xfrm>
            <a:off x="920375" y="2972850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352" name="Google Shape;352;p28"/>
          <p:cNvSpPr txBox="1"/>
          <p:nvPr/>
        </p:nvSpPr>
        <p:spPr>
          <a:xfrm>
            <a:off x="4341707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SM</a:t>
            </a:r>
            <a:endParaRPr/>
          </a:p>
        </p:txBody>
      </p:sp>
      <p:sp>
        <p:nvSpPr>
          <p:cNvPr id="353" name="Google Shape;353;p28"/>
          <p:cNvSpPr txBox="1"/>
          <p:nvPr/>
        </p:nvSpPr>
        <p:spPr>
          <a:xfrm>
            <a:off x="725301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SM</a:t>
            </a:r>
            <a:endParaRPr/>
          </a:p>
        </p:txBody>
      </p:sp>
      <p:sp>
        <p:nvSpPr>
          <p:cNvPr id="354" name="Google Shape;354;p28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1 SM</a:t>
            </a:r>
            <a:endParaRPr/>
          </a:p>
        </p:txBody>
      </p:sp>
      <p:sp>
        <p:nvSpPr>
          <p:cNvPr id="355" name="Google Shape;355;p28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E CONUS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"/>
          <p:cNvSpPr txBox="1"/>
          <p:nvPr/>
        </p:nvSpPr>
        <p:spPr>
          <a:xfrm>
            <a:off x="3070075" y="1557825"/>
            <a:ext cx="33171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HRRR:  May 2019</a:t>
            </a:r>
            <a:endParaRPr sz="2400">
              <a:highlight>
                <a:srgbClr val="FFFFFF"/>
              </a:highlight>
            </a:endParaRPr>
          </a:p>
        </p:txBody>
      </p:sp>
      <p:sp>
        <p:nvSpPr>
          <p:cNvPr id="361" name="Google Shape;361;p29"/>
          <p:cNvSpPr txBox="1"/>
          <p:nvPr/>
        </p:nvSpPr>
        <p:spPr>
          <a:xfrm>
            <a:off x="4215175" y="2347400"/>
            <a:ext cx="13668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HRRRv4_RC1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850" y="327950"/>
            <a:ext cx="1912350" cy="15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8100" y="302313"/>
            <a:ext cx="1912350" cy="153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0397" y="303249"/>
            <a:ext cx="1912350" cy="153559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0"/>
          <p:cNvSpPr txBox="1"/>
          <p:nvPr/>
        </p:nvSpPr>
        <p:spPr>
          <a:xfrm>
            <a:off x="61000" y="379625"/>
            <a:ext cx="1081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70" name="Google Shape;370;p30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371" name="Google Shape;371;p30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372" name="Google Shape;372;p30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</a:t>
            </a:r>
            <a:endParaRPr/>
          </a:p>
        </p:txBody>
      </p:sp>
      <p:sp>
        <p:nvSpPr>
          <p:cNvPr id="373" name="Google Shape;373;p30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1–31 May 2019</a:t>
            </a:r>
            <a:endParaRPr/>
          </a:p>
        </p:txBody>
      </p:sp>
      <p:sp>
        <p:nvSpPr>
          <p:cNvPr id="374" name="Google Shape;374;p30"/>
          <p:cNvSpPr txBox="1"/>
          <p:nvPr/>
        </p:nvSpPr>
        <p:spPr>
          <a:xfrm>
            <a:off x="2445150" y="3237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375" name="Google Shape;375;p30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376" name="Google Shape;376;p30"/>
          <p:cNvSpPr txBox="1"/>
          <p:nvPr/>
        </p:nvSpPr>
        <p:spPr>
          <a:xfrm>
            <a:off x="4543775" y="2506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377" name="Google Shape;377;p30"/>
          <p:cNvSpPr txBox="1"/>
          <p:nvPr/>
        </p:nvSpPr>
        <p:spPr>
          <a:xfrm>
            <a:off x="6662300" y="2506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378" name="Google Shape;37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3850" y="1861155"/>
            <a:ext cx="1912350" cy="15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8100" y="1839780"/>
            <a:ext cx="1912350" cy="152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36375" y="1818387"/>
            <a:ext cx="1980415" cy="15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23850" y="3367732"/>
            <a:ext cx="1912350" cy="177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30125" y="3360275"/>
            <a:ext cx="1912350" cy="17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77698" y="3381774"/>
            <a:ext cx="1897745" cy="17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0888" y="373050"/>
            <a:ext cx="1912350" cy="152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6100" y="372550"/>
            <a:ext cx="1912350" cy="1524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5675" y="379625"/>
            <a:ext cx="1912350" cy="151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1"/>
          <p:cNvSpPr txBox="1"/>
          <p:nvPr/>
        </p:nvSpPr>
        <p:spPr>
          <a:xfrm>
            <a:off x="61000" y="379625"/>
            <a:ext cx="1081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92" name="Google Shape;392;p31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393" name="Google Shape;393;p31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394" name="Google Shape;394;p31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RHobT</a:t>
            </a:r>
            <a:endParaRPr/>
          </a:p>
        </p:txBody>
      </p:sp>
      <p:sp>
        <p:nvSpPr>
          <p:cNvPr id="395" name="Google Shape;395;p31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1–31 May 2019</a:t>
            </a:r>
            <a:endParaRPr/>
          </a:p>
        </p:txBody>
      </p:sp>
      <p:sp>
        <p:nvSpPr>
          <p:cNvPr id="396" name="Google Shape;396;p31"/>
          <p:cNvSpPr txBox="1"/>
          <p:nvPr/>
        </p:nvSpPr>
        <p:spPr>
          <a:xfrm>
            <a:off x="2429625" y="7033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397" name="Google Shape;397;p31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398" name="Google Shape;398;p31"/>
          <p:cNvSpPr txBox="1"/>
          <p:nvPr/>
        </p:nvSpPr>
        <p:spPr>
          <a:xfrm>
            <a:off x="4512700" y="6762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399" name="Google Shape;399;p31"/>
          <p:cNvSpPr txBox="1"/>
          <p:nvPr/>
        </p:nvSpPr>
        <p:spPr>
          <a:xfrm>
            <a:off x="6662300" y="7033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400" name="Google Shape;40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4160" y="1945551"/>
            <a:ext cx="1963926" cy="135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5118" y="1954553"/>
            <a:ext cx="1963925" cy="1339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96088" y="1950900"/>
            <a:ext cx="1963925" cy="13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15751" y="3396125"/>
            <a:ext cx="2022325" cy="1576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35126" y="3403975"/>
            <a:ext cx="2022325" cy="156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66899" y="3412650"/>
            <a:ext cx="2022325" cy="154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913" y="377259"/>
            <a:ext cx="1912350" cy="151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6221" y="379623"/>
            <a:ext cx="1912350" cy="150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7600" y="379626"/>
            <a:ext cx="1912350" cy="150699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2"/>
          <p:cNvSpPr txBox="1"/>
          <p:nvPr/>
        </p:nvSpPr>
        <p:spPr>
          <a:xfrm>
            <a:off x="61000" y="379625"/>
            <a:ext cx="1081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14" name="Google Shape;414;p32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415" name="Google Shape;415;p32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416" name="Google Shape;416;p32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</p:txBody>
      </p:sp>
      <p:sp>
        <p:nvSpPr>
          <p:cNvPr id="417" name="Google Shape;417;p32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1–31 May 2019</a:t>
            </a:r>
            <a:endParaRPr/>
          </a:p>
        </p:txBody>
      </p:sp>
      <p:sp>
        <p:nvSpPr>
          <p:cNvPr id="418" name="Google Shape;418;p32"/>
          <p:cNvSpPr txBox="1"/>
          <p:nvPr/>
        </p:nvSpPr>
        <p:spPr>
          <a:xfrm>
            <a:off x="2538450" y="5091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419" name="Google Shape;419;p32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420" name="Google Shape;420;p32"/>
          <p:cNvSpPr txBox="1"/>
          <p:nvPr/>
        </p:nvSpPr>
        <p:spPr>
          <a:xfrm>
            <a:off x="4572000" y="5091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421" name="Google Shape;421;p32"/>
          <p:cNvSpPr txBox="1"/>
          <p:nvPr/>
        </p:nvSpPr>
        <p:spPr>
          <a:xfrm>
            <a:off x="6720750" y="5712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422" name="Google Shape;42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6450" y="1885600"/>
            <a:ext cx="1912325" cy="131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6337" y="1895454"/>
            <a:ext cx="1912325" cy="12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6225" y="1893397"/>
            <a:ext cx="1912350" cy="129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48375" y="3285100"/>
            <a:ext cx="1948487" cy="15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56475" y="3285100"/>
            <a:ext cx="1992025" cy="15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08125" y="3279825"/>
            <a:ext cx="1992025" cy="1522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t="19568" r="46578"/>
          <a:stretch/>
        </p:blipFill>
        <p:spPr>
          <a:xfrm>
            <a:off x="5500138" y="323700"/>
            <a:ext cx="2366500" cy="177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t="16261" r="48022"/>
          <a:stretch/>
        </p:blipFill>
        <p:spPr>
          <a:xfrm>
            <a:off x="5459675" y="1858013"/>
            <a:ext cx="2360153" cy="170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5">
            <a:alphaModFix/>
          </a:blip>
          <a:srcRect t="19903" r="46822"/>
          <a:stretch/>
        </p:blipFill>
        <p:spPr>
          <a:xfrm>
            <a:off x="979738" y="361525"/>
            <a:ext cx="2260199" cy="170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6">
            <a:alphaModFix/>
          </a:blip>
          <a:srcRect t="19903" r="47112"/>
          <a:stretch/>
        </p:blipFill>
        <p:spPr>
          <a:xfrm>
            <a:off x="3239938" y="361525"/>
            <a:ext cx="2260203" cy="17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61000" y="379625"/>
            <a:ext cx="9735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72" name="Google Shape;72;p15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</a:t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1–31 May 2019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2452925" y="81767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76" name="Google Shape;76;p15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7">
            <a:alphaModFix/>
          </a:blip>
          <a:srcRect t="15497" r="47818"/>
          <a:stretch/>
        </p:blipFill>
        <p:spPr>
          <a:xfrm>
            <a:off x="976625" y="1858037"/>
            <a:ext cx="2260200" cy="166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8">
            <a:alphaModFix/>
          </a:blip>
          <a:srcRect t="15916" r="47835"/>
          <a:stretch/>
        </p:blipFill>
        <p:spPr>
          <a:xfrm>
            <a:off x="3227338" y="1831775"/>
            <a:ext cx="2285427" cy="175644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4572000" y="8468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80" name="Google Shape;80;p15"/>
          <p:cNvSpPr txBox="1"/>
          <p:nvPr/>
        </p:nvSpPr>
        <p:spPr>
          <a:xfrm>
            <a:off x="6970225" y="8468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9">
            <a:alphaModFix/>
          </a:blip>
          <a:srcRect t="16839" r="49338"/>
          <a:stretch/>
        </p:blipFill>
        <p:spPr>
          <a:xfrm>
            <a:off x="964013" y="3394000"/>
            <a:ext cx="2285423" cy="174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10">
            <a:alphaModFix/>
          </a:blip>
          <a:srcRect l="540" t="17634" r="49449"/>
          <a:stretch/>
        </p:blipFill>
        <p:spPr>
          <a:xfrm>
            <a:off x="3251650" y="3394000"/>
            <a:ext cx="2260177" cy="170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11">
            <a:alphaModFix/>
          </a:blip>
          <a:srcRect t="17074" r="49507"/>
          <a:stretch/>
        </p:blipFill>
        <p:spPr>
          <a:xfrm>
            <a:off x="5503313" y="3397825"/>
            <a:ext cx="2360152" cy="174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3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33" name="Google Shape;433;p33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434" name="Google Shape;434;p33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435" name="Google Shape;435;p33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436" name="Google Shape;436;p33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1–31 May 2019</a:t>
            </a:r>
            <a:endParaRPr/>
          </a:p>
        </p:txBody>
      </p:sp>
      <p:sp>
        <p:nvSpPr>
          <p:cNvPr id="437" name="Google Shape;437;p33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  <p:sp>
        <p:nvSpPr>
          <p:cNvPr id="438" name="Google Shape;438;p33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439" name="Google Shape;439;p33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440" name="Google Shape;440;p33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441" name="Google Shape;44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175" y="759250"/>
            <a:ext cx="2727875" cy="18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1050" y="759250"/>
            <a:ext cx="2727874" cy="188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2680" y="749199"/>
            <a:ext cx="2755119" cy="18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5163" y="2757400"/>
            <a:ext cx="2843901" cy="206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9450" y="2791950"/>
            <a:ext cx="2727874" cy="198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2975" y="2791950"/>
            <a:ext cx="2727875" cy="1992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4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52" name="Google Shape;452;p34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453" name="Google Shape;453;p34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454" name="Google Shape;454;p34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455" name="Google Shape;455;p34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1–31 May 2019</a:t>
            </a:r>
            <a:endParaRPr/>
          </a:p>
        </p:txBody>
      </p:sp>
      <p:sp>
        <p:nvSpPr>
          <p:cNvPr id="456" name="Google Shape;456;p34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  <p:sp>
        <p:nvSpPr>
          <p:cNvPr id="457" name="Google Shape;457;p34"/>
          <p:cNvSpPr txBox="1"/>
          <p:nvPr/>
        </p:nvSpPr>
        <p:spPr>
          <a:xfrm>
            <a:off x="2194550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458" name="Google Shape;458;p34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459" name="Google Shape;459;p34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460" name="Google Shape;4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538" y="795825"/>
            <a:ext cx="2727875" cy="1915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9319" y="813750"/>
            <a:ext cx="2626707" cy="18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8904" y="772513"/>
            <a:ext cx="2745095" cy="1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9075" y="2803972"/>
            <a:ext cx="2761050" cy="207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10125" y="2803588"/>
            <a:ext cx="2761050" cy="207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29300" y="2824050"/>
            <a:ext cx="2684300" cy="2032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5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71" name="Google Shape;471;p35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472" name="Google Shape;472;p35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473" name="Google Shape;473;p35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474" name="Google Shape;474;p35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1–31 May 2019</a:t>
            </a:r>
            <a:endParaRPr/>
          </a:p>
        </p:txBody>
      </p:sp>
      <p:sp>
        <p:nvSpPr>
          <p:cNvPr id="475" name="Google Shape;475;p35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dewpoint</a:t>
            </a:r>
            <a:endParaRPr/>
          </a:p>
        </p:txBody>
      </p:sp>
      <p:sp>
        <p:nvSpPr>
          <p:cNvPr id="476" name="Google Shape;476;p35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477" name="Google Shape;477;p35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478" name="Google Shape;478;p35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479" name="Google Shape;4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088" y="759250"/>
            <a:ext cx="2727875" cy="194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293" y="764900"/>
            <a:ext cx="2727850" cy="195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6150" y="759250"/>
            <a:ext cx="2727850" cy="1967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8100" y="2832125"/>
            <a:ext cx="2760200" cy="207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0500" y="2862850"/>
            <a:ext cx="2658281" cy="20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1725" y="2905626"/>
            <a:ext cx="2658275" cy="1996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6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90" name="Google Shape;490;p36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491" name="Google Shape;491;p36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492" name="Google Shape;492;p36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493" name="Google Shape;493;p36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1–31 May 2019</a:t>
            </a:r>
            <a:endParaRPr/>
          </a:p>
        </p:txBody>
      </p:sp>
      <p:sp>
        <p:nvSpPr>
          <p:cNvPr id="494" name="Google Shape;494;p36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dewpoint</a:t>
            </a:r>
            <a:endParaRPr/>
          </a:p>
        </p:txBody>
      </p:sp>
      <p:sp>
        <p:nvSpPr>
          <p:cNvPr id="495" name="Google Shape;495;p36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496" name="Google Shape;496;p36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497" name="Google Shape;497;p36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498" name="Google Shape;4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350" y="759250"/>
            <a:ext cx="2727850" cy="196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8200" y="749200"/>
            <a:ext cx="2745938" cy="19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4149" y="743462"/>
            <a:ext cx="2745949" cy="198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3550" y="2949990"/>
            <a:ext cx="2794650" cy="201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48200" y="2849714"/>
            <a:ext cx="2799359" cy="211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7550" y="2849725"/>
            <a:ext cx="2692550" cy="204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7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09" name="Google Shape;509;p37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510" name="Google Shape;510;p37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511" name="Google Shape;511;p37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512" name="Google Shape;512;p37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1–31 May 2019</a:t>
            </a:r>
            <a:endParaRPr/>
          </a:p>
        </p:txBody>
      </p:sp>
      <p:sp>
        <p:nvSpPr>
          <p:cNvPr id="513" name="Google Shape;513;p37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10-m wind</a:t>
            </a:r>
            <a:endParaRPr/>
          </a:p>
        </p:txBody>
      </p:sp>
      <p:sp>
        <p:nvSpPr>
          <p:cNvPr id="514" name="Google Shape;514;p37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515" name="Google Shape;515;p37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516" name="Google Shape;516;p37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517" name="Google Shape;5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181" y="759250"/>
            <a:ext cx="2727850" cy="196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7027" y="746063"/>
            <a:ext cx="2764374" cy="199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1400" y="748738"/>
            <a:ext cx="2764374" cy="198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9175" y="2866953"/>
            <a:ext cx="2727849" cy="206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0399" y="2852726"/>
            <a:ext cx="2797632" cy="209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9663" y="2872962"/>
            <a:ext cx="2727850" cy="205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8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28" name="Google Shape;528;p38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529" name="Google Shape;529;p38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530" name="Google Shape;530;p38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531" name="Google Shape;531;p38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1–31 May 2019</a:t>
            </a:r>
            <a:endParaRPr/>
          </a:p>
        </p:txBody>
      </p:sp>
      <p:sp>
        <p:nvSpPr>
          <p:cNvPr id="532" name="Google Shape;532;p38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10</a:t>
            </a:r>
            <a:r>
              <a:rPr lang="en" dirty="0" smtClean="0"/>
              <a:t>-m wind</a:t>
            </a:r>
            <a:endParaRPr dirty="0"/>
          </a:p>
        </p:txBody>
      </p:sp>
      <p:sp>
        <p:nvSpPr>
          <p:cNvPr id="533" name="Google Shape;533;p38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534" name="Google Shape;534;p38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535" name="Google Shape;535;p38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536" name="Google Shape;53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255" y="759250"/>
            <a:ext cx="2727850" cy="195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8102" y="749200"/>
            <a:ext cx="2727850" cy="195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5938" y="759251"/>
            <a:ext cx="2742611" cy="19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268" y="2939100"/>
            <a:ext cx="2803810" cy="212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6075" y="2963627"/>
            <a:ext cx="2742601" cy="207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16150" y="2963175"/>
            <a:ext cx="2727851" cy="207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713" y="2980158"/>
            <a:ext cx="2618975" cy="215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25" y="848700"/>
            <a:ext cx="2618963" cy="213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1245" y="848700"/>
            <a:ext cx="2618975" cy="213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8074" y="848700"/>
            <a:ext cx="2593816" cy="213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9"/>
          <p:cNvSpPr txBox="1"/>
          <p:nvPr/>
        </p:nvSpPr>
        <p:spPr>
          <a:xfrm>
            <a:off x="6902157" y="450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35 dBZ</a:t>
            </a:r>
            <a:endParaRPr/>
          </a:p>
        </p:txBody>
      </p:sp>
      <p:sp>
        <p:nvSpPr>
          <p:cNvPr id="551" name="Google Shape;551;p39"/>
          <p:cNvSpPr txBox="1"/>
          <p:nvPr/>
        </p:nvSpPr>
        <p:spPr>
          <a:xfrm>
            <a:off x="1387303" y="50087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dBZ</a:t>
            </a:r>
            <a:endParaRPr/>
          </a:p>
        </p:txBody>
      </p:sp>
      <p:sp>
        <p:nvSpPr>
          <p:cNvPr id="552" name="Google Shape;552;p39"/>
          <p:cNvSpPr txBox="1"/>
          <p:nvPr/>
        </p:nvSpPr>
        <p:spPr>
          <a:xfrm>
            <a:off x="3829200" y="0"/>
            <a:ext cx="19971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 </a:t>
            </a:r>
            <a:endParaRPr/>
          </a:p>
        </p:txBody>
      </p:sp>
      <p:sp>
        <p:nvSpPr>
          <p:cNvPr id="553" name="Google Shape;553;p39"/>
          <p:cNvSpPr txBox="1"/>
          <p:nvPr/>
        </p:nvSpPr>
        <p:spPr>
          <a:xfrm>
            <a:off x="0" y="0"/>
            <a:ext cx="3829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composite reflectivity:  1–31 May 2019</a:t>
            </a:r>
            <a:endParaRPr/>
          </a:p>
        </p:txBody>
      </p:sp>
      <p:sp>
        <p:nvSpPr>
          <p:cNvPr id="554" name="Google Shape;554;p39"/>
          <p:cNvSpPr txBox="1"/>
          <p:nvPr/>
        </p:nvSpPr>
        <p:spPr>
          <a:xfrm>
            <a:off x="4039203" y="4243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 dBZ</a:t>
            </a:r>
            <a:endParaRPr/>
          </a:p>
        </p:txBody>
      </p:sp>
      <p:sp>
        <p:nvSpPr>
          <p:cNvPr id="555" name="Google Shape;555;p39"/>
          <p:cNvSpPr txBox="1"/>
          <p:nvPr/>
        </p:nvSpPr>
        <p:spPr>
          <a:xfrm>
            <a:off x="1387300" y="1079450"/>
            <a:ext cx="14421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(20 km)</a:t>
            </a:r>
            <a:endParaRPr/>
          </a:p>
        </p:txBody>
      </p:sp>
      <p:sp>
        <p:nvSpPr>
          <p:cNvPr id="556" name="Google Shape;556;p39"/>
          <p:cNvSpPr txBox="1"/>
          <p:nvPr/>
        </p:nvSpPr>
        <p:spPr>
          <a:xfrm>
            <a:off x="1393200" y="3176925"/>
            <a:ext cx="10428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557" name="Google Shape;557;p39"/>
          <p:cNvSpPr txBox="1"/>
          <p:nvPr/>
        </p:nvSpPr>
        <p:spPr>
          <a:xfrm>
            <a:off x="36175" y="375000"/>
            <a:ext cx="1042800" cy="47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pic>
        <p:nvPicPr>
          <p:cNvPr id="558" name="Google Shape;558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3824" y="2997875"/>
            <a:ext cx="2593825" cy="211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8087" y="3005725"/>
            <a:ext cx="2593825" cy="2104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40"/>
          <p:cNvPicPr preferRelativeResize="0"/>
          <p:nvPr/>
        </p:nvPicPr>
        <p:blipFill rotWithShape="1">
          <a:blip r:embed="rId3">
            <a:alphaModFix/>
          </a:blip>
          <a:srcRect t="32953"/>
          <a:stretch/>
        </p:blipFill>
        <p:spPr>
          <a:xfrm>
            <a:off x="196500" y="3076300"/>
            <a:ext cx="2995770" cy="199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0"/>
          <p:cNvPicPr preferRelativeResize="0"/>
          <p:nvPr/>
        </p:nvPicPr>
        <p:blipFill rotWithShape="1">
          <a:blip r:embed="rId4">
            <a:alphaModFix/>
          </a:blip>
          <a:srcRect t="32953"/>
          <a:stretch/>
        </p:blipFill>
        <p:spPr>
          <a:xfrm>
            <a:off x="2957725" y="3020075"/>
            <a:ext cx="3164475" cy="210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0"/>
          <p:cNvPicPr preferRelativeResize="0"/>
          <p:nvPr/>
        </p:nvPicPr>
        <p:blipFill rotWithShape="1">
          <a:blip r:embed="rId5">
            <a:alphaModFix/>
          </a:blip>
          <a:srcRect t="33159"/>
          <a:stretch/>
        </p:blipFill>
        <p:spPr>
          <a:xfrm>
            <a:off x="5842450" y="2894725"/>
            <a:ext cx="3278251" cy="217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0"/>
          <p:cNvPicPr preferRelativeResize="0"/>
          <p:nvPr/>
        </p:nvPicPr>
        <p:blipFill rotWithShape="1">
          <a:blip r:embed="rId6">
            <a:alphaModFix/>
          </a:blip>
          <a:srcRect t="32800"/>
          <a:stretch/>
        </p:blipFill>
        <p:spPr>
          <a:xfrm>
            <a:off x="112150" y="863263"/>
            <a:ext cx="3164475" cy="211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0"/>
          <p:cNvPicPr preferRelativeResize="0"/>
          <p:nvPr/>
        </p:nvPicPr>
        <p:blipFill rotWithShape="1">
          <a:blip r:embed="rId7">
            <a:alphaModFix/>
          </a:blip>
          <a:srcRect t="34524"/>
          <a:stretch/>
        </p:blipFill>
        <p:spPr>
          <a:xfrm>
            <a:off x="5826275" y="813201"/>
            <a:ext cx="3310600" cy="2217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0"/>
          <p:cNvPicPr preferRelativeResize="0"/>
          <p:nvPr/>
        </p:nvPicPr>
        <p:blipFill rotWithShape="1">
          <a:blip r:embed="rId8">
            <a:alphaModFix/>
          </a:blip>
          <a:srcRect t="34186" b="-6"/>
          <a:stretch/>
        </p:blipFill>
        <p:spPr>
          <a:xfrm>
            <a:off x="2957713" y="859775"/>
            <a:ext cx="3164475" cy="212387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0"/>
          <p:cNvSpPr txBox="1"/>
          <p:nvPr/>
        </p:nvSpPr>
        <p:spPr>
          <a:xfrm>
            <a:off x="6793382" y="4474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35 dBZ</a:t>
            </a:r>
            <a:endParaRPr/>
          </a:p>
        </p:txBody>
      </p:sp>
      <p:sp>
        <p:nvSpPr>
          <p:cNvPr id="571" name="Google Shape;571;p40"/>
          <p:cNvSpPr txBox="1"/>
          <p:nvPr/>
        </p:nvSpPr>
        <p:spPr>
          <a:xfrm>
            <a:off x="1115378" y="50087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dBZ</a:t>
            </a:r>
            <a:endParaRPr/>
          </a:p>
        </p:txBody>
      </p:sp>
      <p:sp>
        <p:nvSpPr>
          <p:cNvPr id="572" name="Google Shape;572;p40"/>
          <p:cNvSpPr txBox="1"/>
          <p:nvPr/>
        </p:nvSpPr>
        <p:spPr>
          <a:xfrm>
            <a:off x="3829200" y="0"/>
            <a:ext cx="19971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 </a:t>
            </a:r>
            <a:endParaRPr/>
          </a:p>
        </p:txBody>
      </p:sp>
      <p:sp>
        <p:nvSpPr>
          <p:cNvPr id="573" name="Google Shape;573;p40"/>
          <p:cNvSpPr txBox="1"/>
          <p:nvPr/>
        </p:nvSpPr>
        <p:spPr>
          <a:xfrm>
            <a:off x="0" y="0"/>
            <a:ext cx="3829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composite reflectivity:  1–31 May 2019</a:t>
            </a:r>
            <a:endParaRPr/>
          </a:p>
        </p:txBody>
      </p:sp>
      <p:sp>
        <p:nvSpPr>
          <p:cNvPr id="574" name="Google Shape;574;p40"/>
          <p:cNvSpPr txBox="1"/>
          <p:nvPr/>
        </p:nvSpPr>
        <p:spPr>
          <a:xfrm>
            <a:off x="3883803" y="4474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 dBZ</a:t>
            </a:r>
            <a:endParaRPr/>
          </a:p>
        </p:txBody>
      </p:sp>
      <p:sp>
        <p:nvSpPr>
          <p:cNvPr id="575" name="Google Shape;575;p40"/>
          <p:cNvSpPr txBox="1"/>
          <p:nvPr/>
        </p:nvSpPr>
        <p:spPr>
          <a:xfrm>
            <a:off x="1082525" y="1001750"/>
            <a:ext cx="14421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(20 km)</a:t>
            </a:r>
            <a:endParaRPr/>
          </a:p>
        </p:txBody>
      </p:sp>
      <p:sp>
        <p:nvSpPr>
          <p:cNvPr id="576" name="Google Shape;576;p40"/>
          <p:cNvSpPr txBox="1"/>
          <p:nvPr/>
        </p:nvSpPr>
        <p:spPr>
          <a:xfrm>
            <a:off x="1195650" y="3790750"/>
            <a:ext cx="10428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577" name="Google Shape;577;p40"/>
          <p:cNvSpPr txBox="1"/>
          <p:nvPr/>
        </p:nvSpPr>
        <p:spPr>
          <a:xfrm>
            <a:off x="36175" y="375000"/>
            <a:ext cx="1042800" cy="47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41"/>
          <p:cNvGrpSpPr/>
          <p:nvPr/>
        </p:nvGrpSpPr>
        <p:grpSpPr>
          <a:xfrm>
            <a:off x="5836225" y="2844675"/>
            <a:ext cx="3207315" cy="1403848"/>
            <a:chOff x="5836225" y="2844675"/>
            <a:chExt cx="3207315" cy="1403848"/>
          </a:xfrm>
        </p:grpSpPr>
        <p:pic>
          <p:nvPicPr>
            <p:cNvPr id="583" name="Google Shape;583;p41"/>
            <p:cNvPicPr preferRelativeResize="0"/>
            <p:nvPr/>
          </p:nvPicPr>
          <p:blipFill rotWithShape="1">
            <a:blip r:embed="rId3">
              <a:alphaModFix/>
            </a:blip>
            <a:srcRect t="29458"/>
            <a:stretch/>
          </p:blipFill>
          <p:spPr>
            <a:xfrm>
              <a:off x="5836225" y="2844675"/>
              <a:ext cx="3207315" cy="14038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4" name="Google Shape;584;p41"/>
            <p:cNvSpPr txBox="1"/>
            <p:nvPr/>
          </p:nvSpPr>
          <p:spPr>
            <a:xfrm>
              <a:off x="6146550" y="3934125"/>
              <a:ext cx="26859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0.01         0.1         0.25           0.5              1.0          1.5          2.0          3.0  </a:t>
              </a:r>
              <a:endParaRPr sz="600" b="1"/>
            </a:p>
          </p:txBody>
        </p:sp>
      </p:grpSp>
      <p:grpSp>
        <p:nvGrpSpPr>
          <p:cNvPr id="585" name="Google Shape;585;p41"/>
          <p:cNvGrpSpPr/>
          <p:nvPr/>
        </p:nvGrpSpPr>
        <p:grpSpPr>
          <a:xfrm>
            <a:off x="2783142" y="2827300"/>
            <a:ext cx="3276082" cy="1438601"/>
            <a:chOff x="2783142" y="2827300"/>
            <a:chExt cx="3276082" cy="1438601"/>
          </a:xfrm>
        </p:grpSpPr>
        <p:pic>
          <p:nvPicPr>
            <p:cNvPr id="586" name="Google Shape;586;p41"/>
            <p:cNvPicPr preferRelativeResize="0"/>
            <p:nvPr/>
          </p:nvPicPr>
          <p:blipFill rotWithShape="1">
            <a:blip r:embed="rId4">
              <a:alphaModFix/>
            </a:blip>
            <a:srcRect t="29037"/>
            <a:stretch/>
          </p:blipFill>
          <p:spPr>
            <a:xfrm>
              <a:off x="2783142" y="2827300"/>
              <a:ext cx="3276082" cy="1438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7" name="Google Shape;587;p41"/>
            <p:cNvSpPr txBox="1"/>
            <p:nvPr/>
          </p:nvSpPr>
          <p:spPr>
            <a:xfrm>
              <a:off x="3163850" y="3934125"/>
              <a:ext cx="26859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0.01         0.1         0.25         0.5             1.0          1.5          2.0          3.0  </a:t>
              </a:r>
              <a:endParaRPr sz="600" b="1"/>
            </a:p>
          </p:txBody>
        </p:sp>
      </p:grpSp>
      <p:grpSp>
        <p:nvGrpSpPr>
          <p:cNvPr id="588" name="Google Shape;588;p41"/>
          <p:cNvGrpSpPr/>
          <p:nvPr/>
        </p:nvGrpSpPr>
        <p:grpSpPr>
          <a:xfrm>
            <a:off x="-3625" y="2844686"/>
            <a:ext cx="3197727" cy="1403848"/>
            <a:chOff x="-3625" y="2844686"/>
            <a:chExt cx="3197727" cy="1403848"/>
          </a:xfrm>
        </p:grpSpPr>
        <p:pic>
          <p:nvPicPr>
            <p:cNvPr id="589" name="Google Shape;589;p41"/>
            <p:cNvPicPr preferRelativeResize="0"/>
            <p:nvPr/>
          </p:nvPicPr>
          <p:blipFill rotWithShape="1">
            <a:blip r:embed="rId5">
              <a:alphaModFix/>
            </a:blip>
            <a:srcRect t="29052"/>
            <a:stretch/>
          </p:blipFill>
          <p:spPr>
            <a:xfrm>
              <a:off x="-3625" y="2844686"/>
              <a:ext cx="3197727" cy="14038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41"/>
            <p:cNvSpPr txBox="1"/>
            <p:nvPr/>
          </p:nvSpPr>
          <p:spPr>
            <a:xfrm>
              <a:off x="335300" y="3934125"/>
              <a:ext cx="26859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0.01         0.1         0.25         0.5             1.0          1.5          2.0       3.0  </a:t>
              </a:r>
              <a:endParaRPr sz="600" b="1"/>
            </a:p>
          </p:txBody>
        </p:sp>
      </p:grpSp>
      <p:grpSp>
        <p:nvGrpSpPr>
          <p:cNvPr id="591" name="Google Shape;591;p41"/>
          <p:cNvGrpSpPr/>
          <p:nvPr/>
        </p:nvGrpSpPr>
        <p:grpSpPr>
          <a:xfrm>
            <a:off x="30425" y="1109650"/>
            <a:ext cx="3238104" cy="1654075"/>
            <a:chOff x="30425" y="1109650"/>
            <a:chExt cx="3238104" cy="1654075"/>
          </a:xfrm>
        </p:grpSpPr>
        <p:pic>
          <p:nvPicPr>
            <p:cNvPr id="592" name="Google Shape;592;p41"/>
            <p:cNvPicPr preferRelativeResize="0"/>
            <p:nvPr/>
          </p:nvPicPr>
          <p:blipFill rotWithShape="1">
            <a:blip r:embed="rId6">
              <a:alphaModFix/>
            </a:blip>
            <a:srcRect t="38461"/>
            <a:stretch/>
          </p:blipFill>
          <p:spPr>
            <a:xfrm>
              <a:off x="30425" y="1109650"/>
              <a:ext cx="3238104" cy="165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3" name="Google Shape;593;p41"/>
            <p:cNvSpPr txBox="1"/>
            <p:nvPr/>
          </p:nvSpPr>
          <p:spPr>
            <a:xfrm>
              <a:off x="334875" y="2421850"/>
              <a:ext cx="26292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0.01         0.1         0.25         0.5         1.0          1.5          2.0          3.0  </a:t>
              </a:r>
              <a:endParaRPr sz="600" b="1"/>
            </a:p>
          </p:txBody>
        </p:sp>
      </p:grpSp>
      <p:grpSp>
        <p:nvGrpSpPr>
          <p:cNvPr id="594" name="Google Shape;594;p41"/>
          <p:cNvGrpSpPr/>
          <p:nvPr/>
        </p:nvGrpSpPr>
        <p:grpSpPr>
          <a:xfrm>
            <a:off x="5710450" y="1084263"/>
            <a:ext cx="3355276" cy="1704860"/>
            <a:chOff x="5710450" y="1084263"/>
            <a:chExt cx="3355276" cy="1704860"/>
          </a:xfrm>
        </p:grpSpPr>
        <p:pic>
          <p:nvPicPr>
            <p:cNvPr id="595" name="Google Shape;595;p41"/>
            <p:cNvPicPr preferRelativeResize="0"/>
            <p:nvPr/>
          </p:nvPicPr>
          <p:blipFill rotWithShape="1">
            <a:blip r:embed="rId7">
              <a:alphaModFix/>
            </a:blip>
            <a:srcRect t="38785"/>
            <a:stretch/>
          </p:blipFill>
          <p:spPr>
            <a:xfrm>
              <a:off x="5710450" y="1084263"/>
              <a:ext cx="3355276" cy="1704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6" name="Google Shape;596;p41"/>
            <p:cNvSpPr txBox="1"/>
            <p:nvPr/>
          </p:nvSpPr>
          <p:spPr>
            <a:xfrm>
              <a:off x="6096925" y="2421850"/>
              <a:ext cx="26859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0.01         0.1         0.25         0.5             1.0           1.5           2.0            3.0  </a:t>
              </a:r>
              <a:endParaRPr sz="600" b="1"/>
            </a:p>
          </p:txBody>
        </p:sp>
      </p:grpSp>
      <p:grpSp>
        <p:nvGrpSpPr>
          <p:cNvPr id="597" name="Google Shape;597;p41"/>
          <p:cNvGrpSpPr/>
          <p:nvPr/>
        </p:nvGrpSpPr>
        <p:grpSpPr>
          <a:xfrm>
            <a:off x="2703961" y="1124800"/>
            <a:ext cx="3355264" cy="1699524"/>
            <a:chOff x="2703961" y="1124800"/>
            <a:chExt cx="3355264" cy="1699524"/>
          </a:xfrm>
        </p:grpSpPr>
        <p:pic>
          <p:nvPicPr>
            <p:cNvPr id="598" name="Google Shape;598;p41"/>
            <p:cNvPicPr preferRelativeResize="0"/>
            <p:nvPr/>
          </p:nvPicPr>
          <p:blipFill rotWithShape="1">
            <a:blip r:embed="rId8">
              <a:alphaModFix/>
            </a:blip>
            <a:srcRect t="39161"/>
            <a:stretch/>
          </p:blipFill>
          <p:spPr>
            <a:xfrm>
              <a:off x="2703961" y="1124800"/>
              <a:ext cx="3355264" cy="1699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41"/>
            <p:cNvSpPr txBox="1"/>
            <p:nvPr/>
          </p:nvSpPr>
          <p:spPr>
            <a:xfrm>
              <a:off x="3163850" y="2461325"/>
              <a:ext cx="26859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0.01         0.1         0.25         0.5         1.0          1.5           2.0           3.0  </a:t>
              </a:r>
              <a:endParaRPr sz="600" b="1"/>
            </a:p>
          </p:txBody>
        </p:sp>
      </p:grpSp>
      <p:sp>
        <p:nvSpPr>
          <p:cNvPr id="600" name="Google Shape;600;p41"/>
          <p:cNvSpPr txBox="1"/>
          <p:nvPr/>
        </p:nvSpPr>
        <p:spPr>
          <a:xfrm>
            <a:off x="1026725" y="1244375"/>
            <a:ext cx="1292100" cy="256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(20 km)</a:t>
            </a:r>
            <a:endParaRPr/>
          </a:p>
        </p:txBody>
      </p:sp>
      <p:sp>
        <p:nvSpPr>
          <p:cNvPr id="601" name="Google Shape;601;p41"/>
          <p:cNvSpPr txBox="1"/>
          <p:nvPr/>
        </p:nvSpPr>
        <p:spPr>
          <a:xfrm>
            <a:off x="1071750" y="2996588"/>
            <a:ext cx="1047000" cy="256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602" name="Google Shape;602;p41"/>
          <p:cNvSpPr txBox="1"/>
          <p:nvPr/>
        </p:nvSpPr>
        <p:spPr>
          <a:xfrm>
            <a:off x="3883794" y="739763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6-h total</a:t>
            </a:r>
            <a:endParaRPr/>
          </a:p>
        </p:txBody>
      </p:sp>
      <p:sp>
        <p:nvSpPr>
          <p:cNvPr id="603" name="Google Shape;603;p41"/>
          <p:cNvSpPr txBox="1"/>
          <p:nvPr/>
        </p:nvSpPr>
        <p:spPr>
          <a:xfrm>
            <a:off x="907053" y="73977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1-h total</a:t>
            </a:r>
            <a:endParaRPr/>
          </a:p>
        </p:txBody>
      </p:sp>
      <p:sp>
        <p:nvSpPr>
          <p:cNvPr id="604" name="Google Shape;604;p41"/>
          <p:cNvSpPr txBox="1"/>
          <p:nvPr/>
        </p:nvSpPr>
        <p:spPr>
          <a:xfrm>
            <a:off x="2827499" y="0"/>
            <a:ext cx="18132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 </a:t>
            </a:r>
            <a:endParaRPr/>
          </a:p>
        </p:txBody>
      </p:sp>
      <p:sp>
        <p:nvSpPr>
          <p:cNvPr id="605" name="Google Shape;605;p41"/>
          <p:cNvSpPr txBox="1"/>
          <p:nvPr/>
        </p:nvSpPr>
        <p:spPr>
          <a:xfrm>
            <a:off x="6895419" y="739763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12-h total</a:t>
            </a:r>
            <a:endParaRPr/>
          </a:p>
        </p:txBody>
      </p:sp>
      <p:sp>
        <p:nvSpPr>
          <p:cNvPr id="606" name="Google Shape;606;p41"/>
          <p:cNvSpPr txBox="1"/>
          <p:nvPr/>
        </p:nvSpPr>
        <p:spPr>
          <a:xfrm>
            <a:off x="0" y="0"/>
            <a:ext cx="28275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QPF:  1–31 May 2019</a:t>
            </a:r>
            <a:endParaRPr/>
          </a:p>
        </p:txBody>
      </p:sp>
      <p:sp>
        <p:nvSpPr>
          <p:cNvPr id="607" name="Google Shape;607;p41"/>
          <p:cNvSpPr txBox="1"/>
          <p:nvPr/>
        </p:nvSpPr>
        <p:spPr>
          <a:xfrm>
            <a:off x="86400" y="369888"/>
            <a:ext cx="13668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Google Shape;612;p42"/>
          <p:cNvGrpSpPr/>
          <p:nvPr/>
        </p:nvGrpSpPr>
        <p:grpSpPr>
          <a:xfrm>
            <a:off x="5881900" y="2737213"/>
            <a:ext cx="3262101" cy="1340352"/>
            <a:chOff x="5881900" y="2737213"/>
            <a:chExt cx="3262101" cy="1340352"/>
          </a:xfrm>
        </p:grpSpPr>
        <p:pic>
          <p:nvPicPr>
            <p:cNvPr id="613" name="Google Shape;613;p42"/>
            <p:cNvPicPr preferRelativeResize="0"/>
            <p:nvPr/>
          </p:nvPicPr>
          <p:blipFill rotWithShape="1">
            <a:blip r:embed="rId3">
              <a:alphaModFix/>
            </a:blip>
            <a:srcRect t="28926"/>
            <a:stretch/>
          </p:blipFill>
          <p:spPr>
            <a:xfrm>
              <a:off x="5881900" y="2737213"/>
              <a:ext cx="3262101" cy="13403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4" name="Google Shape;614;p42"/>
            <p:cNvSpPr txBox="1"/>
            <p:nvPr/>
          </p:nvSpPr>
          <p:spPr>
            <a:xfrm>
              <a:off x="6193875" y="3763025"/>
              <a:ext cx="26859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0.01         0.1         0.25           0.5              1.0          1.5          2.0          3.0  </a:t>
              </a:r>
              <a:endParaRPr sz="600" b="1"/>
            </a:p>
          </p:txBody>
        </p:sp>
      </p:grpSp>
      <p:grpSp>
        <p:nvGrpSpPr>
          <p:cNvPr id="615" name="Google Shape;615;p42"/>
          <p:cNvGrpSpPr/>
          <p:nvPr/>
        </p:nvGrpSpPr>
        <p:grpSpPr>
          <a:xfrm>
            <a:off x="2877150" y="2749465"/>
            <a:ext cx="3212151" cy="1315876"/>
            <a:chOff x="2877150" y="2749465"/>
            <a:chExt cx="3212151" cy="1315876"/>
          </a:xfrm>
        </p:grpSpPr>
        <p:pic>
          <p:nvPicPr>
            <p:cNvPr id="616" name="Google Shape;616;p42"/>
            <p:cNvPicPr preferRelativeResize="0"/>
            <p:nvPr/>
          </p:nvPicPr>
          <p:blipFill rotWithShape="1">
            <a:blip r:embed="rId4">
              <a:alphaModFix/>
            </a:blip>
            <a:srcRect t="29258"/>
            <a:stretch/>
          </p:blipFill>
          <p:spPr>
            <a:xfrm>
              <a:off x="2877150" y="2749465"/>
              <a:ext cx="3212151" cy="1315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42"/>
            <p:cNvSpPr txBox="1"/>
            <p:nvPr/>
          </p:nvSpPr>
          <p:spPr>
            <a:xfrm>
              <a:off x="3219675" y="3755950"/>
              <a:ext cx="26859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0.01         0.1         0.25         0.5             1.0          1.5          2.0          3.0  </a:t>
              </a:r>
              <a:endParaRPr sz="600" b="1"/>
            </a:p>
          </p:txBody>
        </p:sp>
      </p:grpSp>
      <p:grpSp>
        <p:nvGrpSpPr>
          <p:cNvPr id="618" name="Google Shape;618;p42"/>
          <p:cNvGrpSpPr/>
          <p:nvPr/>
        </p:nvGrpSpPr>
        <p:grpSpPr>
          <a:xfrm>
            <a:off x="38275" y="2737217"/>
            <a:ext cx="3006725" cy="1231394"/>
            <a:chOff x="38275" y="2737217"/>
            <a:chExt cx="3006725" cy="1231394"/>
          </a:xfrm>
        </p:grpSpPr>
        <p:pic>
          <p:nvPicPr>
            <p:cNvPr id="619" name="Google Shape;619;p42"/>
            <p:cNvPicPr preferRelativeResize="0"/>
            <p:nvPr/>
          </p:nvPicPr>
          <p:blipFill rotWithShape="1">
            <a:blip r:embed="rId5">
              <a:alphaModFix/>
            </a:blip>
            <a:srcRect t="29438"/>
            <a:stretch/>
          </p:blipFill>
          <p:spPr>
            <a:xfrm>
              <a:off x="38275" y="2737217"/>
              <a:ext cx="3006725" cy="1231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0" name="Google Shape;620;p42"/>
            <p:cNvSpPr txBox="1"/>
            <p:nvPr/>
          </p:nvSpPr>
          <p:spPr>
            <a:xfrm>
              <a:off x="334875" y="3674225"/>
              <a:ext cx="26292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0.01         0.1         0.25         0.5         1.0          1.5          2.0          3.0  </a:t>
              </a:r>
              <a:endParaRPr sz="600" b="1"/>
            </a:p>
          </p:txBody>
        </p:sp>
      </p:grpSp>
      <p:grpSp>
        <p:nvGrpSpPr>
          <p:cNvPr id="621" name="Google Shape;621;p42"/>
          <p:cNvGrpSpPr/>
          <p:nvPr/>
        </p:nvGrpSpPr>
        <p:grpSpPr>
          <a:xfrm>
            <a:off x="0" y="1063475"/>
            <a:ext cx="3083300" cy="1540977"/>
            <a:chOff x="0" y="1063475"/>
            <a:chExt cx="3083300" cy="1540977"/>
          </a:xfrm>
        </p:grpSpPr>
        <p:pic>
          <p:nvPicPr>
            <p:cNvPr id="622" name="Google Shape;622;p42"/>
            <p:cNvPicPr preferRelativeResize="0"/>
            <p:nvPr/>
          </p:nvPicPr>
          <p:blipFill rotWithShape="1">
            <a:blip r:embed="rId6">
              <a:alphaModFix/>
            </a:blip>
            <a:srcRect t="30632"/>
            <a:stretch/>
          </p:blipFill>
          <p:spPr>
            <a:xfrm>
              <a:off x="0" y="1063475"/>
              <a:ext cx="3083300" cy="15409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3" name="Google Shape;623;p42"/>
            <p:cNvSpPr txBox="1"/>
            <p:nvPr/>
          </p:nvSpPr>
          <p:spPr>
            <a:xfrm>
              <a:off x="334875" y="2307425"/>
              <a:ext cx="26292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0.01         0.1         0.25         0.5         1.0          1.5          2.0          3.0  </a:t>
              </a:r>
              <a:endParaRPr sz="600" b="1"/>
            </a:p>
          </p:txBody>
        </p:sp>
      </p:grpSp>
      <p:grpSp>
        <p:nvGrpSpPr>
          <p:cNvPr id="624" name="Google Shape;624;p42"/>
          <p:cNvGrpSpPr/>
          <p:nvPr/>
        </p:nvGrpSpPr>
        <p:grpSpPr>
          <a:xfrm>
            <a:off x="5881900" y="1065725"/>
            <a:ext cx="3262102" cy="1618990"/>
            <a:chOff x="5881900" y="1065725"/>
            <a:chExt cx="3262102" cy="1618990"/>
          </a:xfrm>
        </p:grpSpPr>
        <p:pic>
          <p:nvPicPr>
            <p:cNvPr id="625" name="Google Shape;625;p42"/>
            <p:cNvPicPr preferRelativeResize="0"/>
            <p:nvPr/>
          </p:nvPicPr>
          <p:blipFill rotWithShape="1">
            <a:blip r:embed="rId7">
              <a:alphaModFix/>
            </a:blip>
            <a:srcRect t="31020"/>
            <a:stretch/>
          </p:blipFill>
          <p:spPr>
            <a:xfrm>
              <a:off x="5881900" y="1065725"/>
              <a:ext cx="3262102" cy="161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42"/>
            <p:cNvSpPr txBox="1"/>
            <p:nvPr/>
          </p:nvSpPr>
          <p:spPr>
            <a:xfrm>
              <a:off x="6233225" y="2361575"/>
              <a:ext cx="26859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0.01         0.1         0.25         0.5            1.0          1.5           2.0            3.0  </a:t>
              </a:r>
              <a:endParaRPr sz="600" b="1"/>
            </a:p>
          </p:txBody>
        </p:sp>
      </p:grpSp>
      <p:grpSp>
        <p:nvGrpSpPr>
          <p:cNvPr id="627" name="Google Shape;627;p42"/>
          <p:cNvGrpSpPr/>
          <p:nvPr/>
        </p:nvGrpSpPr>
        <p:grpSpPr>
          <a:xfrm>
            <a:off x="2876875" y="1063475"/>
            <a:ext cx="3212724" cy="1623501"/>
            <a:chOff x="2876875" y="1063475"/>
            <a:chExt cx="3212724" cy="1623501"/>
          </a:xfrm>
        </p:grpSpPr>
        <p:pic>
          <p:nvPicPr>
            <p:cNvPr id="628" name="Google Shape;628;p42"/>
            <p:cNvPicPr preferRelativeResize="0"/>
            <p:nvPr/>
          </p:nvPicPr>
          <p:blipFill rotWithShape="1">
            <a:blip r:embed="rId8">
              <a:alphaModFix/>
            </a:blip>
            <a:srcRect t="30699"/>
            <a:stretch/>
          </p:blipFill>
          <p:spPr>
            <a:xfrm>
              <a:off x="2876875" y="1063475"/>
              <a:ext cx="3212724" cy="162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9" name="Google Shape;629;p42"/>
            <p:cNvSpPr txBox="1"/>
            <p:nvPr/>
          </p:nvSpPr>
          <p:spPr>
            <a:xfrm>
              <a:off x="3255700" y="2361575"/>
              <a:ext cx="2685900" cy="15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/>
                <a:t>0.01         0.1         0.25         0.5         1.0          1.5           2.0           3.0  </a:t>
              </a:r>
              <a:endParaRPr sz="600" b="1"/>
            </a:p>
          </p:txBody>
        </p:sp>
      </p:grpSp>
      <p:sp>
        <p:nvSpPr>
          <p:cNvPr id="630" name="Google Shape;630;p42"/>
          <p:cNvSpPr txBox="1"/>
          <p:nvPr/>
        </p:nvSpPr>
        <p:spPr>
          <a:xfrm>
            <a:off x="1026725" y="1244375"/>
            <a:ext cx="1292100" cy="256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(20 km)</a:t>
            </a:r>
            <a:endParaRPr/>
          </a:p>
        </p:txBody>
      </p:sp>
      <p:sp>
        <p:nvSpPr>
          <p:cNvPr id="631" name="Google Shape;631;p42"/>
          <p:cNvSpPr txBox="1"/>
          <p:nvPr/>
        </p:nvSpPr>
        <p:spPr>
          <a:xfrm>
            <a:off x="1071750" y="2715275"/>
            <a:ext cx="1047000" cy="256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632" name="Google Shape;632;p42"/>
          <p:cNvSpPr txBox="1"/>
          <p:nvPr/>
        </p:nvSpPr>
        <p:spPr>
          <a:xfrm>
            <a:off x="3883794" y="739763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6-h total</a:t>
            </a:r>
            <a:endParaRPr/>
          </a:p>
        </p:txBody>
      </p:sp>
      <p:sp>
        <p:nvSpPr>
          <p:cNvPr id="633" name="Google Shape;633;p42"/>
          <p:cNvSpPr txBox="1"/>
          <p:nvPr/>
        </p:nvSpPr>
        <p:spPr>
          <a:xfrm>
            <a:off x="907053" y="73977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1-h total</a:t>
            </a:r>
            <a:endParaRPr/>
          </a:p>
        </p:txBody>
      </p:sp>
      <p:sp>
        <p:nvSpPr>
          <p:cNvPr id="634" name="Google Shape;634;p42"/>
          <p:cNvSpPr txBox="1"/>
          <p:nvPr/>
        </p:nvSpPr>
        <p:spPr>
          <a:xfrm>
            <a:off x="2827499" y="0"/>
            <a:ext cx="18132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 </a:t>
            </a:r>
            <a:endParaRPr/>
          </a:p>
        </p:txBody>
      </p:sp>
      <p:sp>
        <p:nvSpPr>
          <p:cNvPr id="635" name="Google Shape;635;p42"/>
          <p:cNvSpPr txBox="1"/>
          <p:nvPr/>
        </p:nvSpPr>
        <p:spPr>
          <a:xfrm>
            <a:off x="7040869" y="739763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12-h total</a:t>
            </a:r>
            <a:endParaRPr/>
          </a:p>
        </p:txBody>
      </p:sp>
      <p:sp>
        <p:nvSpPr>
          <p:cNvPr id="636" name="Google Shape;636;p42"/>
          <p:cNvSpPr txBox="1"/>
          <p:nvPr/>
        </p:nvSpPr>
        <p:spPr>
          <a:xfrm>
            <a:off x="0" y="0"/>
            <a:ext cx="28275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QPF:  1–31 May 2019</a:t>
            </a:r>
            <a:endParaRPr/>
          </a:p>
        </p:txBody>
      </p:sp>
      <p:sp>
        <p:nvSpPr>
          <p:cNvPr id="637" name="Google Shape;637;p42"/>
          <p:cNvSpPr txBox="1"/>
          <p:nvPr/>
        </p:nvSpPr>
        <p:spPr>
          <a:xfrm>
            <a:off x="86400" y="369888"/>
            <a:ext cx="13668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5725" y="379625"/>
            <a:ext cx="2020175" cy="152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6300" y="379625"/>
            <a:ext cx="2020175" cy="151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9900" y="370650"/>
            <a:ext cx="2060496" cy="15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61000" y="379625"/>
            <a:ext cx="9735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0" y="228952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RHobT</a:t>
            </a:r>
            <a:endParaRPr/>
          </a:p>
        </p:txBody>
      </p:sp>
      <p:sp>
        <p:nvSpPr>
          <p:cNvPr id="95" name="Google Shape;95;p16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1–31 May 2019</a:t>
            </a:r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2247675" y="73885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97" name="Google Shape;97;p16"/>
          <p:cNvSpPr txBox="1"/>
          <p:nvPr/>
        </p:nvSpPr>
        <p:spPr>
          <a:xfrm>
            <a:off x="0" y="3841000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4631050" y="7388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99" name="Google Shape;99;p16"/>
          <p:cNvSpPr txBox="1"/>
          <p:nvPr/>
        </p:nvSpPr>
        <p:spPr>
          <a:xfrm>
            <a:off x="6928925" y="7388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5725" y="1907900"/>
            <a:ext cx="2020175" cy="145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6300" y="1909001"/>
            <a:ext cx="2020175" cy="145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1262" y="1887900"/>
            <a:ext cx="2077775" cy="149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72263" y="3362250"/>
            <a:ext cx="2020175" cy="174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78700" y="3380200"/>
            <a:ext cx="2077775" cy="169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96150" y="3380200"/>
            <a:ext cx="2060500" cy="169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76" y="2874950"/>
            <a:ext cx="2996325" cy="21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9862" y="2878749"/>
            <a:ext cx="2996324" cy="217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525" y="2816875"/>
            <a:ext cx="2937151" cy="215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733075"/>
            <a:ext cx="3056663" cy="20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55700" y="733075"/>
            <a:ext cx="3032605" cy="20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88300" y="764063"/>
            <a:ext cx="2937150" cy="202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43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ceiling:  1–31 May 2019</a:t>
            </a:r>
            <a:endParaRPr/>
          </a:p>
        </p:txBody>
      </p:sp>
      <p:sp>
        <p:nvSpPr>
          <p:cNvPr id="649" name="Google Shape;649;p43"/>
          <p:cNvSpPr txBox="1"/>
          <p:nvPr/>
        </p:nvSpPr>
        <p:spPr>
          <a:xfrm>
            <a:off x="0" y="351300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650" name="Google Shape;650;p43"/>
          <p:cNvSpPr txBox="1"/>
          <p:nvPr/>
        </p:nvSpPr>
        <p:spPr>
          <a:xfrm>
            <a:off x="1208600" y="836000"/>
            <a:ext cx="1131000" cy="351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651" name="Google Shape;651;p43"/>
          <p:cNvSpPr txBox="1"/>
          <p:nvPr/>
        </p:nvSpPr>
        <p:spPr>
          <a:xfrm>
            <a:off x="877950" y="3265600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652" name="Google Shape;652;p43"/>
          <p:cNvSpPr txBox="1"/>
          <p:nvPr/>
        </p:nvSpPr>
        <p:spPr>
          <a:xfrm>
            <a:off x="4183719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1000 ft</a:t>
            </a:r>
            <a:endParaRPr/>
          </a:p>
        </p:txBody>
      </p:sp>
      <p:sp>
        <p:nvSpPr>
          <p:cNvPr id="653" name="Google Shape;653;p43"/>
          <p:cNvSpPr txBox="1"/>
          <p:nvPr/>
        </p:nvSpPr>
        <p:spPr>
          <a:xfrm>
            <a:off x="7217740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3000 ft</a:t>
            </a:r>
            <a:endParaRPr/>
          </a:p>
        </p:txBody>
      </p:sp>
      <p:sp>
        <p:nvSpPr>
          <p:cNvPr id="654" name="Google Shape;654;p43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 ft</a:t>
            </a:r>
            <a:endParaRPr/>
          </a:p>
        </p:txBody>
      </p:sp>
      <p:sp>
        <p:nvSpPr>
          <p:cNvPr id="655" name="Google Shape;655;p43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W CONUS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300" y="2847201"/>
            <a:ext cx="2984025" cy="216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775" y="769713"/>
            <a:ext cx="3023398" cy="207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8724" y="776213"/>
            <a:ext cx="2984034" cy="20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2748" y="769713"/>
            <a:ext cx="2891071" cy="1997987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44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ceiling:  1–31 May 2019</a:t>
            </a:r>
            <a:endParaRPr/>
          </a:p>
        </p:txBody>
      </p:sp>
      <p:sp>
        <p:nvSpPr>
          <p:cNvPr id="665" name="Google Shape;665;p44"/>
          <p:cNvSpPr txBox="1"/>
          <p:nvPr/>
        </p:nvSpPr>
        <p:spPr>
          <a:xfrm>
            <a:off x="0" y="351300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666" name="Google Shape;666;p44"/>
          <p:cNvSpPr txBox="1"/>
          <p:nvPr/>
        </p:nvSpPr>
        <p:spPr>
          <a:xfrm>
            <a:off x="1208600" y="836000"/>
            <a:ext cx="1131000" cy="351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667" name="Google Shape;667;p44"/>
          <p:cNvSpPr txBox="1"/>
          <p:nvPr/>
        </p:nvSpPr>
        <p:spPr>
          <a:xfrm>
            <a:off x="1168100" y="3265625"/>
            <a:ext cx="1212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668" name="Google Shape;668;p44"/>
          <p:cNvSpPr txBox="1"/>
          <p:nvPr/>
        </p:nvSpPr>
        <p:spPr>
          <a:xfrm>
            <a:off x="4183719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1000 ft</a:t>
            </a:r>
            <a:endParaRPr/>
          </a:p>
        </p:txBody>
      </p:sp>
      <p:sp>
        <p:nvSpPr>
          <p:cNvPr id="669" name="Google Shape;669;p44"/>
          <p:cNvSpPr txBox="1"/>
          <p:nvPr/>
        </p:nvSpPr>
        <p:spPr>
          <a:xfrm>
            <a:off x="7217740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3000 ft</a:t>
            </a:r>
            <a:endParaRPr/>
          </a:p>
        </p:txBody>
      </p:sp>
      <p:sp>
        <p:nvSpPr>
          <p:cNvPr id="670" name="Google Shape;670;p44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 ft</a:t>
            </a:r>
            <a:endParaRPr/>
          </a:p>
        </p:txBody>
      </p:sp>
      <p:sp>
        <p:nvSpPr>
          <p:cNvPr id="671" name="Google Shape;671;p44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E CONUS </a:t>
            </a:r>
            <a:endParaRPr/>
          </a:p>
        </p:txBody>
      </p:sp>
      <p:pic>
        <p:nvPicPr>
          <p:cNvPr id="672" name="Google Shape;67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1100" y="2840701"/>
            <a:ext cx="2984025" cy="217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75900" y="2900215"/>
            <a:ext cx="2729950" cy="1980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9" y="3015750"/>
            <a:ext cx="3163525" cy="186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2725" y="2972866"/>
            <a:ext cx="3044849" cy="181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9150" y="3015752"/>
            <a:ext cx="3044850" cy="180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1449" y="782700"/>
            <a:ext cx="2918400" cy="20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5138" y="684149"/>
            <a:ext cx="3044863" cy="217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5300" y="782700"/>
            <a:ext cx="2798701" cy="19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5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visibility:  1–31 May 2019</a:t>
            </a:r>
            <a:endParaRPr/>
          </a:p>
        </p:txBody>
      </p:sp>
      <p:sp>
        <p:nvSpPr>
          <p:cNvPr id="685" name="Google Shape;685;p45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686" name="Google Shape;686;p45"/>
          <p:cNvSpPr txBox="1"/>
          <p:nvPr/>
        </p:nvSpPr>
        <p:spPr>
          <a:xfrm>
            <a:off x="1430700" y="890400"/>
            <a:ext cx="1063500" cy="351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687" name="Google Shape;687;p45"/>
          <p:cNvSpPr txBox="1"/>
          <p:nvPr/>
        </p:nvSpPr>
        <p:spPr>
          <a:xfrm>
            <a:off x="1111050" y="2972875"/>
            <a:ext cx="11118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688" name="Google Shape;688;p45"/>
          <p:cNvSpPr txBox="1"/>
          <p:nvPr/>
        </p:nvSpPr>
        <p:spPr>
          <a:xfrm>
            <a:off x="4341707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SM</a:t>
            </a:r>
            <a:endParaRPr/>
          </a:p>
        </p:txBody>
      </p:sp>
      <p:sp>
        <p:nvSpPr>
          <p:cNvPr id="689" name="Google Shape;689;p45"/>
          <p:cNvSpPr txBox="1"/>
          <p:nvPr/>
        </p:nvSpPr>
        <p:spPr>
          <a:xfrm>
            <a:off x="725301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SM</a:t>
            </a:r>
            <a:endParaRPr/>
          </a:p>
        </p:txBody>
      </p:sp>
      <p:sp>
        <p:nvSpPr>
          <p:cNvPr id="690" name="Google Shape;690;p45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1 SM</a:t>
            </a:r>
            <a:endParaRPr/>
          </a:p>
        </p:txBody>
      </p:sp>
      <p:sp>
        <p:nvSpPr>
          <p:cNvPr id="691" name="Google Shape;691;p45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W CONUS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00" y="782700"/>
            <a:ext cx="2372626" cy="210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2016" y="726225"/>
            <a:ext cx="2530056" cy="22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2375" y="782700"/>
            <a:ext cx="2372626" cy="210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500" y="3186756"/>
            <a:ext cx="2530050" cy="166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0000" y="3073975"/>
            <a:ext cx="2872790" cy="189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6"/>
          <p:cNvPicPr preferRelativeResize="0"/>
          <p:nvPr/>
        </p:nvPicPr>
        <p:blipFill rotWithShape="1">
          <a:blip r:embed="rId8">
            <a:alphaModFix/>
          </a:blip>
          <a:srcRect b="1380"/>
          <a:stretch/>
        </p:blipFill>
        <p:spPr>
          <a:xfrm>
            <a:off x="6482363" y="3186750"/>
            <a:ext cx="2565300" cy="16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46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visibility:  1–31 May 2019</a:t>
            </a:r>
            <a:endParaRPr/>
          </a:p>
        </p:txBody>
      </p:sp>
      <p:sp>
        <p:nvSpPr>
          <p:cNvPr id="703" name="Google Shape;703;p46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704" name="Google Shape;704;p46"/>
          <p:cNvSpPr txBox="1"/>
          <p:nvPr/>
        </p:nvSpPr>
        <p:spPr>
          <a:xfrm>
            <a:off x="1499550" y="954200"/>
            <a:ext cx="9015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705" name="Google Shape;705;p46"/>
          <p:cNvSpPr txBox="1"/>
          <p:nvPr/>
        </p:nvSpPr>
        <p:spPr>
          <a:xfrm>
            <a:off x="1469000" y="3127550"/>
            <a:ext cx="1162200" cy="291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706" name="Google Shape;706;p46"/>
          <p:cNvSpPr txBox="1"/>
          <p:nvPr/>
        </p:nvSpPr>
        <p:spPr>
          <a:xfrm>
            <a:off x="4461082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SM</a:t>
            </a:r>
            <a:endParaRPr/>
          </a:p>
        </p:txBody>
      </p:sp>
      <p:sp>
        <p:nvSpPr>
          <p:cNvPr id="707" name="Google Shape;707;p46"/>
          <p:cNvSpPr txBox="1"/>
          <p:nvPr/>
        </p:nvSpPr>
        <p:spPr>
          <a:xfrm>
            <a:off x="725301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SM</a:t>
            </a:r>
            <a:endParaRPr/>
          </a:p>
        </p:txBody>
      </p:sp>
      <p:sp>
        <p:nvSpPr>
          <p:cNvPr id="708" name="Google Shape;708;p46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1 SM</a:t>
            </a:r>
            <a:endParaRPr/>
          </a:p>
        </p:txBody>
      </p:sp>
      <p:sp>
        <p:nvSpPr>
          <p:cNvPr id="709" name="Google Shape;709;p46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E CONUS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7"/>
          <p:cNvSpPr txBox="1"/>
          <p:nvPr/>
        </p:nvSpPr>
        <p:spPr>
          <a:xfrm>
            <a:off x="3070075" y="1557825"/>
            <a:ext cx="33171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RAP:  Jul 2018</a:t>
            </a:r>
            <a:endParaRPr sz="2400">
              <a:highlight>
                <a:srgbClr val="FFFFFF"/>
              </a:highlight>
            </a:endParaRPr>
          </a:p>
        </p:txBody>
      </p:sp>
      <p:sp>
        <p:nvSpPr>
          <p:cNvPr id="715" name="Google Shape;715;p47"/>
          <p:cNvSpPr txBox="1"/>
          <p:nvPr/>
        </p:nvSpPr>
        <p:spPr>
          <a:xfrm>
            <a:off x="4215175" y="2347400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RAPv5_RC1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8500" y="323700"/>
            <a:ext cx="2360149" cy="16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9950" y="323700"/>
            <a:ext cx="2285426" cy="16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3200" y="323700"/>
            <a:ext cx="2360151" cy="170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6625" y="1858025"/>
            <a:ext cx="2285424" cy="16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5175" y="1831775"/>
            <a:ext cx="2285399" cy="16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66325" y="1781825"/>
            <a:ext cx="2285400" cy="170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8500" y="3397825"/>
            <a:ext cx="2360151" cy="17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73350" y="3397825"/>
            <a:ext cx="2260175" cy="174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4025" y="3397825"/>
            <a:ext cx="2285425" cy="174185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8"/>
          <p:cNvSpPr txBox="1"/>
          <p:nvPr/>
        </p:nvSpPr>
        <p:spPr>
          <a:xfrm>
            <a:off x="61000" y="379625"/>
            <a:ext cx="9735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730" name="Google Shape;730;p48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731" name="Google Shape;731;p48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732" name="Google Shape;732;p48"/>
          <p:cNvSpPr txBox="1"/>
          <p:nvPr/>
        </p:nvSpPr>
        <p:spPr>
          <a:xfrm>
            <a:off x="3992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</a:t>
            </a:r>
            <a:endParaRPr/>
          </a:p>
        </p:txBody>
      </p:sp>
      <p:sp>
        <p:nvSpPr>
          <p:cNvPr id="733" name="Google Shape;733;p48"/>
          <p:cNvSpPr txBox="1"/>
          <p:nvPr/>
        </p:nvSpPr>
        <p:spPr>
          <a:xfrm>
            <a:off x="2452925" y="81767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734" name="Google Shape;734;p48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735" name="Google Shape;735;p48"/>
          <p:cNvSpPr txBox="1"/>
          <p:nvPr/>
        </p:nvSpPr>
        <p:spPr>
          <a:xfrm>
            <a:off x="4648200" y="8468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736" name="Google Shape;736;p48"/>
          <p:cNvSpPr txBox="1"/>
          <p:nvPr/>
        </p:nvSpPr>
        <p:spPr>
          <a:xfrm>
            <a:off x="7046425" y="8468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737" name="Google Shape;737;p48"/>
          <p:cNvSpPr txBox="1"/>
          <p:nvPr/>
        </p:nvSpPr>
        <p:spPr>
          <a:xfrm>
            <a:off x="0" y="0"/>
            <a:ext cx="28929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RAPv5:  15 Jul - 15 Aug 2018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350" y="323700"/>
            <a:ext cx="2360150" cy="16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2550" y="323700"/>
            <a:ext cx="2285425" cy="16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3175" y="343075"/>
            <a:ext cx="2260175" cy="16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8500" y="1781825"/>
            <a:ext cx="2360150" cy="170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9950" y="1842150"/>
            <a:ext cx="2285425" cy="16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6624" y="1861525"/>
            <a:ext cx="2285425" cy="16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8480" y="3397825"/>
            <a:ext cx="2360150" cy="17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65175" y="3404375"/>
            <a:ext cx="2260176" cy="17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6625" y="3401650"/>
            <a:ext cx="2285425" cy="1741851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49"/>
          <p:cNvSpPr txBox="1"/>
          <p:nvPr/>
        </p:nvSpPr>
        <p:spPr>
          <a:xfrm>
            <a:off x="61000" y="379625"/>
            <a:ext cx="9735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753" name="Google Shape;753;p49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754" name="Google Shape;754;p49"/>
          <p:cNvSpPr txBox="1"/>
          <p:nvPr/>
        </p:nvSpPr>
        <p:spPr>
          <a:xfrm>
            <a:off x="3992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RHobT</a:t>
            </a:r>
            <a:endParaRPr/>
          </a:p>
        </p:txBody>
      </p:sp>
      <p:sp>
        <p:nvSpPr>
          <p:cNvPr id="755" name="Google Shape;755;p49"/>
          <p:cNvSpPr txBox="1"/>
          <p:nvPr/>
        </p:nvSpPr>
        <p:spPr>
          <a:xfrm>
            <a:off x="1789113" y="7789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756" name="Google Shape;756;p49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757" name="Google Shape;757;p49"/>
          <p:cNvSpPr txBox="1"/>
          <p:nvPr/>
        </p:nvSpPr>
        <p:spPr>
          <a:xfrm>
            <a:off x="4212850" y="6212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758" name="Google Shape;758;p49"/>
          <p:cNvSpPr txBox="1"/>
          <p:nvPr/>
        </p:nvSpPr>
        <p:spPr>
          <a:xfrm>
            <a:off x="6516900" y="7434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759" name="Google Shape;759;p49"/>
          <p:cNvSpPr txBox="1"/>
          <p:nvPr/>
        </p:nvSpPr>
        <p:spPr>
          <a:xfrm>
            <a:off x="0" y="0"/>
            <a:ext cx="28929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RAPv5:  15 Jul - 15 Aug 2018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349" y="325850"/>
            <a:ext cx="2360151" cy="16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9925" y="297300"/>
            <a:ext cx="2285425" cy="17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3500" y="304800"/>
            <a:ext cx="2285425" cy="174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8500" y="1848500"/>
            <a:ext cx="2360151" cy="16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52550" y="1848500"/>
            <a:ext cx="2285425" cy="16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3175" y="1867875"/>
            <a:ext cx="2260175" cy="16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8504" y="3392300"/>
            <a:ext cx="2360150" cy="17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65175" y="3394200"/>
            <a:ext cx="2285425" cy="174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5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3500" y="3392300"/>
            <a:ext cx="2299849" cy="174185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50"/>
          <p:cNvSpPr txBox="1"/>
          <p:nvPr/>
        </p:nvSpPr>
        <p:spPr>
          <a:xfrm>
            <a:off x="61000" y="379625"/>
            <a:ext cx="9735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774" name="Google Shape;774;p50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775" name="Google Shape;775;p50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776" name="Google Shape;776;p50"/>
          <p:cNvSpPr txBox="1"/>
          <p:nvPr/>
        </p:nvSpPr>
        <p:spPr>
          <a:xfrm>
            <a:off x="3992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</p:txBody>
      </p:sp>
      <p:sp>
        <p:nvSpPr>
          <p:cNvPr id="777" name="Google Shape;777;p50"/>
          <p:cNvSpPr txBox="1"/>
          <p:nvPr/>
        </p:nvSpPr>
        <p:spPr>
          <a:xfrm>
            <a:off x="1789113" y="7789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778" name="Google Shape;778;p50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779" name="Google Shape;779;p50"/>
          <p:cNvSpPr txBox="1"/>
          <p:nvPr/>
        </p:nvSpPr>
        <p:spPr>
          <a:xfrm>
            <a:off x="4160250" y="4777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780" name="Google Shape;780;p50"/>
          <p:cNvSpPr txBox="1"/>
          <p:nvPr/>
        </p:nvSpPr>
        <p:spPr>
          <a:xfrm>
            <a:off x="6516900" y="7434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781" name="Google Shape;781;p50"/>
          <p:cNvSpPr txBox="1"/>
          <p:nvPr/>
        </p:nvSpPr>
        <p:spPr>
          <a:xfrm>
            <a:off x="0" y="0"/>
            <a:ext cx="28929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RAPv5:  15 Jul - 15 Aug 2018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2025" y="2701200"/>
            <a:ext cx="2762099" cy="20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4700" y="2712725"/>
            <a:ext cx="2717325" cy="19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200" y="2767975"/>
            <a:ext cx="2821500" cy="18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7150" y="755875"/>
            <a:ext cx="2762101" cy="19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9900" y="749200"/>
            <a:ext cx="2682117" cy="19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00" y="759650"/>
            <a:ext cx="2762100" cy="19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51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793" name="Google Shape;793;p51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794" name="Google Shape;794;p51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795" name="Google Shape;795;p51"/>
          <p:cNvSpPr txBox="1"/>
          <p:nvPr/>
        </p:nvSpPr>
        <p:spPr>
          <a:xfrm>
            <a:off x="39366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796" name="Google Shape;796;p51"/>
          <p:cNvSpPr txBox="1"/>
          <p:nvPr/>
        </p:nvSpPr>
        <p:spPr>
          <a:xfrm>
            <a:off x="0" y="0"/>
            <a:ext cx="26163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RAPv5:  15 Jul - 15 Aug 2018</a:t>
            </a:r>
            <a:endParaRPr/>
          </a:p>
        </p:txBody>
      </p:sp>
      <p:sp>
        <p:nvSpPr>
          <p:cNvPr id="797" name="Google Shape;797;p51"/>
          <p:cNvSpPr txBox="1"/>
          <p:nvPr/>
        </p:nvSpPr>
        <p:spPr>
          <a:xfrm>
            <a:off x="1759500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798" name="Google Shape;798;p51"/>
          <p:cNvSpPr txBox="1"/>
          <p:nvPr/>
        </p:nvSpPr>
        <p:spPr>
          <a:xfrm>
            <a:off x="464467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799" name="Google Shape;799;p51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800" name="Google Shape;800;p51"/>
          <p:cNvSpPr txBox="1"/>
          <p:nvPr/>
        </p:nvSpPr>
        <p:spPr>
          <a:xfrm>
            <a:off x="257665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2025" y="2775700"/>
            <a:ext cx="2762101" cy="185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2600" y="2765650"/>
            <a:ext cx="2679424" cy="18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698" y="2767975"/>
            <a:ext cx="2843003" cy="189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2025" y="759250"/>
            <a:ext cx="2762100" cy="20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4700" y="749200"/>
            <a:ext cx="2717325" cy="20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00" y="759250"/>
            <a:ext cx="2762100" cy="20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52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812" name="Google Shape;812;p52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813" name="Google Shape;813;p52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814" name="Google Shape;814;p52"/>
          <p:cNvSpPr txBox="1"/>
          <p:nvPr/>
        </p:nvSpPr>
        <p:spPr>
          <a:xfrm>
            <a:off x="39366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815" name="Google Shape;815;p52"/>
          <p:cNvSpPr txBox="1"/>
          <p:nvPr/>
        </p:nvSpPr>
        <p:spPr>
          <a:xfrm>
            <a:off x="0" y="0"/>
            <a:ext cx="26163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RAPv5:  15 Jul - 15 Aug 2018</a:t>
            </a:r>
            <a:endParaRPr/>
          </a:p>
        </p:txBody>
      </p:sp>
      <p:sp>
        <p:nvSpPr>
          <p:cNvPr id="816" name="Google Shape;816;p52"/>
          <p:cNvSpPr txBox="1"/>
          <p:nvPr/>
        </p:nvSpPr>
        <p:spPr>
          <a:xfrm>
            <a:off x="1759500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817" name="Google Shape;817;p52"/>
          <p:cNvSpPr txBox="1"/>
          <p:nvPr/>
        </p:nvSpPr>
        <p:spPr>
          <a:xfrm>
            <a:off x="464467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818" name="Google Shape;818;p52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819" name="Google Shape;819;p52"/>
          <p:cNvSpPr txBox="1"/>
          <p:nvPr/>
        </p:nvSpPr>
        <p:spPr>
          <a:xfrm>
            <a:off x="257665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750" y="379625"/>
            <a:ext cx="2112556" cy="14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2875" y="365950"/>
            <a:ext cx="2141475" cy="15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2300" y="379625"/>
            <a:ext cx="2073450" cy="148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/>
        </p:nvSpPr>
        <p:spPr>
          <a:xfrm>
            <a:off x="61000" y="379625"/>
            <a:ext cx="9735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0" y="228952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116" name="Google Shape;116;p17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1–31 May 2019</a:t>
            </a: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2378275" y="3237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19" name="Google Shape;119;p17"/>
          <p:cNvSpPr txBox="1"/>
          <p:nvPr/>
        </p:nvSpPr>
        <p:spPr>
          <a:xfrm>
            <a:off x="0" y="3841000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120" name="Google Shape;120;p17"/>
          <p:cNvSpPr txBox="1"/>
          <p:nvPr/>
        </p:nvSpPr>
        <p:spPr>
          <a:xfrm>
            <a:off x="4430350" y="2725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21" name="Google Shape;121;p17"/>
          <p:cNvSpPr txBox="1"/>
          <p:nvPr/>
        </p:nvSpPr>
        <p:spPr>
          <a:xfrm>
            <a:off x="6669175" y="2725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2900" y="1883275"/>
            <a:ext cx="2141475" cy="1504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3038" y="1858313"/>
            <a:ext cx="2112550" cy="150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2300" y="1871444"/>
            <a:ext cx="2073450" cy="147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02750" y="3390547"/>
            <a:ext cx="2112550" cy="1731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02162" y="3377323"/>
            <a:ext cx="2154325" cy="1757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35550" y="3396447"/>
            <a:ext cx="2154325" cy="174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9011" y="2762050"/>
            <a:ext cx="2762100" cy="186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5100" y="2818300"/>
            <a:ext cx="2717325" cy="184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400" y="2643950"/>
            <a:ext cx="2717325" cy="203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9525" y="752425"/>
            <a:ext cx="2717324" cy="20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4700" y="747700"/>
            <a:ext cx="2717325" cy="20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00" y="747700"/>
            <a:ext cx="2762100" cy="20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53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831" name="Google Shape;831;p53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832" name="Google Shape;832;p53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833" name="Google Shape;833;p53"/>
          <p:cNvSpPr txBox="1"/>
          <p:nvPr/>
        </p:nvSpPr>
        <p:spPr>
          <a:xfrm>
            <a:off x="39366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834" name="Google Shape;834;p53"/>
          <p:cNvSpPr txBox="1"/>
          <p:nvPr/>
        </p:nvSpPr>
        <p:spPr>
          <a:xfrm>
            <a:off x="0" y="0"/>
            <a:ext cx="26163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RAPv5:  15 Jul - 15 Aug 2018</a:t>
            </a:r>
            <a:endParaRPr/>
          </a:p>
        </p:txBody>
      </p:sp>
      <p:sp>
        <p:nvSpPr>
          <p:cNvPr id="835" name="Google Shape;835;p53"/>
          <p:cNvSpPr txBox="1"/>
          <p:nvPr/>
        </p:nvSpPr>
        <p:spPr>
          <a:xfrm>
            <a:off x="1759500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836" name="Google Shape;836;p53"/>
          <p:cNvSpPr txBox="1"/>
          <p:nvPr/>
        </p:nvSpPr>
        <p:spPr>
          <a:xfrm>
            <a:off x="464467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837" name="Google Shape;837;p53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838" name="Google Shape;838;p53"/>
          <p:cNvSpPr txBox="1"/>
          <p:nvPr/>
        </p:nvSpPr>
        <p:spPr>
          <a:xfrm>
            <a:off x="257665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dewpoint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2025" y="2775700"/>
            <a:ext cx="2762101" cy="19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4700" y="2775700"/>
            <a:ext cx="2717324" cy="18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00" y="2746500"/>
            <a:ext cx="2762101" cy="1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2025" y="741900"/>
            <a:ext cx="2762100" cy="19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4700" y="749200"/>
            <a:ext cx="2717324" cy="1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00" y="759250"/>
            <a:ext cx="2762099" cy="19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4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850" name="Google Shape;850;p54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851" name="Google Shape;851;p54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852" name="Google Shape;852;p54"/>
          <p:cNvSpPr txBox="1"/>
          <p:nvPr/>
        </p:nvSpPr>
        <p:spPr>
          <a:xfrm>
            <a:off x="39366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853" name="Google Shape;853;p54"/>
          <p:cNvSpPr txBox="1"/>
          <p:nvPr/>
        </p:nvSpPr>
        <p:spPr>
          <a:xfrm>
            <a:off x="0" y="0"/>
            <a:ext cx="26163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RAPv5:  15 Jul - 15 Aug 2018</a:t>
            </a:r>
            <a:endParaRPr/>
          </a:p>
        </p:txBody>
      </p:sp>
      <p:sp>
        <p:nvSpPr>
          <p:cNvPr id="854" name="Google Shape;854;p54"/>
          <p:cNvSpPr txBox="1"/>
          <p:nvPr/>
        </p:nvSpPr>
        <p:spPr>
          <a:xfrm>
            <a:off x="1759500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855" name="Google Shape;855;p54"/>
          <p:cNvSpPr txBox="1"/>
          <p:nvPr/>
        </p:nvSpPr>
        <p:spPr>
          <a:xfrm>
            <a:off x="464467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856" name="Google Shape;856;p54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857" name="Google Shape;857;p54"/>
          <p:cNvSpPr txBox="1"/>
          <p:nvPr/>
        </p:nvSpPr>
        <p:spPr>
          <a:xfrm>
            <a:off x="257665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dewpoint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325" y="2775075"/>
            <a:ext cx="2691026" cy="18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1000" y="2775700"/>
            <a:ext cx="2691025" cy="186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300" y="2775075"/>
            <a:ext cx="2784698" cy="18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9525" y="747400"/>
            <a:ext cx="2717325" cy="210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4700" y="759250"/>
            <a:ext cx="2717325" cy="20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00" y="759250"/>
            <a:ext cx="2762101" cy="2042175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55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869" name="Google Shape;869;p55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870" name="Google Shape;870;p55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871" name="Google Shape;871;p55"/>
          <p:cNvSpPr txBox="1"/>
          <p:nvPr/>
        </p:nvSpPr>
        <p:spPr>
          <a:xfrm>
            <a:off x="39366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872" name="Google Shape;872;p55"/>
          <p:cNvSpPr txBox="1"/>
          <p:nvPr/>
        </p:nvSpPr>
        <p:spPr>
          <a:xfrm>
            <a:off x="0" y="0"/>
            <a:ext cx="26163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RAPv5:  15 Jul - 15 Aug 2018</a:t>
            </a:r>
            <a:endParaRPr/>
          </a:p>
        </p:txBody>
      </p:sp>
      <p:sp>
        <p:nvSpPr>
          <p:cNvPr id="873" name="Google Shape;873;p55"/>
          <p:cNvSpPr txBox="1"/>
          <p:nvPr/>
        </p:nvSpPr>
        <p:spPr>
          <a:xfrm>
            <a:off x="1759500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874" name="Google Shape;874;p55"/>
          <p:cNvSpPr txBox="1"/>
          <p:nvPr/>
        </p:nvSpPr>
        <p:spPr>
          <a:xfrm>
            <a:off x="464467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875" name="Google Shape;875;p55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876" name="Google Shape;876;p55"/>
          <p:cNvSpPr txBox="1"/>
          <p:nvPr/>
        </p:nvSpPr>
        <p:spPr>
          <a:xfrm>
            <a:off x="257665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10-m wind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2025" y="2715801"/>
            <a:ext cx="2796375" cy="20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4700" y="2715800"/>
            <a:ext cx="2717325" cy="20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00" y="2715800"/>
            <a:ext cx="2762100" cy="20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2025" y="759250"/>
            <a:ext cx="2762100" cy="19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4700" y="759250"/>
            <a:ext cx="2717326" cy="19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00" y="759250"/>
            <a:ext cx="2762101" cy="19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56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888" name="Google Shape;888;p56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889" name="Google Shape;889;p56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890" name="Google Shape;890;p56"/>
          <p:cNvSpPr txBox="1"/>
          <p:nvPr/>
        </p:nvSpPr>
        <p:spPr>
          <a:xfrm>
            <a:off x="39366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891" name="Google Shape;891;p56"/>
          <p:cNvSpPr txBox="1"/>
          <p:nvPr/>
        </p:nvSpPr>
        <p:spPr>
          <a:xfrm>
            <a:off x="0" y="0"/>
            <a:ext cx="26163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RAPv5:  15 Jul - 15 Aug 2018</a:t>
            </a:r>
            <a:endParaRPr/>
          </a:p>
        </p:txBody>
      </p:sp>
      <p:sp>
        <p:nvSpPr>
          <p:cNvPr id="892" name="Google Shape;892;p56"/>
          <p:cNvSpPr txBox="1"/>
          <p:nvPr/>
        </p:nvSpPr>
        <p:spPr>
          <a:xfrm>
            <a:off x="1759500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893" name="Google Shape;893;p56"/>
          <p:cNvSpPr txBox="1"/>
          <p:nvPr/>
        </p:nvSpPr>
        <p:spPr>
          <a:xfrm>
            <a:off x="464467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894" name="Google Shape;894;p56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895" name="Google Shape;895;p56"/>
          <p:cNvSpPr txBox="1"/>
          <p:nvPr/>
        </p:nvSpPr>
        <p:spPr>
          <a:xfrm>
            <a:off x="257665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10-m wind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675" y="2675575"/>
            <a:ext cx="3028500" cy="21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4900" y="2675575"/>
            <a:ext cx="2894025" cy="21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75575"/>
            <a:ext cx="2943675" cy="209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2175" y="862050"/>
            <a:ext cx="2861850" cy="18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43675" y="862050"/>
            <a:ext cx="2894025" cy="18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839675"/>
            <a:ext cx="2943675" cy="18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57"/>
          <p:cNvSpPr txBox="1"/>
          <p:nvPr/>
        </p:nvSpPr>
        <p:spPr>
          <a:xfrm>
            <a:off x="0" y="0"/>
            <a:ext cx="30285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 QPF:  15 Jul - 15 Aug 2018</a:t>
            </a:r>
            <a:endParaRPr/>
          </a:p>
        </p:txBody>
      </p:sp>
      <p:sp>
        <p:nvSpPr>
          <p:cNvPr id="907" name="Google Shape;907;p57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908" name="Google Shape;908;p57"/>
          <p:cNvSpPr txBox="1"/>
          <p:nvPr/>
        </p:nvSpPr>
        <p:spPr>
          <a:xfrm>
            <a:off x="1223200" y="1049100"/>
            <a:ext cx="13680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(20 km)</a:t>
            </a:r>
            <a:endParaRPr/>
          </a:p>
        </p:txBody>
      </p:sp>
      <p:sp>
        <p:nvSpPr>
          <p:cNvPr id="909" name="Google Shape;909;p57"/>
          <p:cNvSpPr txBox="1"/>
          <p:nvPr/>
        </p:nvSpPr>
        <p:spPr>
          <a:xfrm>
            <a:off x="1076625" y="2878475"/>
            <a:ext cx="13680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910" name="Google Shape;910;p57"/>
          <p:cNvSpPr txBox="1"/>
          <p:nvPr/>
        </p:nvSpPr>
        <p:spPr>
          <a:xfrm>
            <a:off x="4014757" y="5383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6-h total</a:t>
            </a:r>
            <a:endParaRPr/>
          </a:p>
        </p:txBody>
      </p:sp>
      <p:sp>
        <p:nvSpPr>
          <p:cNvPr id="911" name="Google Shape;911;p57"/>
          <p:cNvSpPr txBox="1"/>
          <p:nvPr/>
        </p:nvSpPr>
        <p:spPr>
          <a:xfrm>
            <a:off x="7178290" y="5383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12-h total</a:t>
            </a:r>
            <a:endParaRPr/>
          </a:p>
        </p:txBody>
      </p:sp>
      <p:sp>
        <p:nvSpPr>
          <p:cNvPr id="912" name="Google Shape;912;p57"/>
          <p:cNvSpPr txBox="1"/>
          <p:nvPr/>
        </p:nvSpPr>
        <p:spPr>
          <a:xfrm>
            <a:off x="1072428" y="5383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1-h total</a:t>
            </a:r>
            <a:endParaRPr/>
          </a:p>
        </p:txBody>
      </p:sp>
      <p:sp>
        <p:nvSpPr>
          <p:cNvPr id="913" name="Google Shape;913;p57"/>
          <p:cNvSpPr txBox="1"/>
          <p:nvPr/>
        </p:nvSpPr>
        <p:spPr>
          <a:xfrm>
            <a:off x="2943675" y="0"/>
            <a:ext cx="25146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914" name="Google Shape;914;p57"/>
          <p:cNvSpPr txBox="1"/>
          <p:nvPr/>
        </p:nvSpPr>
        <p:spPr>
          <a:xfrm>
            <a:off x="392625" y="2294525"/>
            <a:ext cx="2703600" cy="4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</a:t>
            </a:r>
            <a:endParaRPr sz="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Threshold (in)  </a:t>
            </a:r>
            <a:endParaRPr sz="1000"/>
          </a:p>
        </p:txBody>
      </p:sp>
      <p:sp>
        <p:nvSpPr>
          <p:cNvPr id="915" name="Google Shape;915;p57"/>
          <p:cNvSpPr txBox="1"/>
          <p:nvPr/>
        </p:nvSpPr>
        <p:spPr>
          <a:xfrm>
            <a:off x="3351150" y="2294525"/>
            <a:ext cx="2703600" cy="4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</a:t>
            </a:r>
            <a:endParaRPr sz="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Threshold (in)  </a:t>
            </a:r>
            <a:endParaRPr sz="1000"/>
          </a:p>
        </p:txBody>
      </p:sp>
      <p:sp>
        <p:nvSpPr>
          <p:cNvPr id="916" name="Google Shape;916;p57"/>
          <p:cNvSpPr txBox="1"/>
          <p:nvPr/>
        </p:nvSpPr>
        <p:spPr>
          <a:xfrm>
            <a:off x="6360775" y="2294525"/>
            <a:ext cx="2703600" cy="4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</a:t>
            </a:r>
            <a:endParaRPr sz="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Threshold (in)  </a:t>
            </a:r>
            <a:endParaRPr sz="1000"/>
          </a:p>
        </p:txBody>
      </p:sp>
      <p:sp>
        <p:nvSpPr>
          <p:cNvPr id="917" name="Google Shape;917;p57"/>
          <p:cNvSpPr txBox="1"/>
          <p:nvPr/>
        </p:nvSpPr>
        <p:spPr>
          <a:xfrm>
            <a:off x="401100" y="4385500"/>
            <a:ext cx="2703600" cy="4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</a:t>
            </a:r>
            <a:endParaRPr sz="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Threshold (in)  </a:t>
            </a:r>
            <a:endParaRPr sz="1000"/>
          </a:p>
        </p:txBody>
      </p:sp>
      <p:sp>
        <p:nvSpPr>
          <p:cNvPr id="918" name="Google Shape;918;p57"/>
          <p:cNvSpPr txBox="1"/>
          <p:nvPr/>
        </p:nvSpPr>
        <p:spPr>
          <a:xfrm>
            <a:off x="3351150" y="4435475"/>
            <a:ext cx="2703600" cy="4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</a:t>
            </a:r>
            <a:endParaRPr sz="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Threshold (in)  </a:t>
            </a:r>
            <a:endParaRPr sz="1000"/>
          </a:p>
        </p:txBody>
      </p:sp>
      <p:sp>
        <p:nvSpPr>
          <p:cNvPr id="919" name="Google Shape;919;p57"/>
          <p:cNvSpPr txBox="1"/>
          <p:nvPr/>
        </p:nvSpPr>
        <p:spPr>
          <a:xfrm>
            <a:off x="6462225" y="4435475"/>
            <a:ext cx="2703600" cy="4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</a:t>
            </a:r>
            <a:endParaRPr sz="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Threshold (in)  </a:t>
            </a: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300" y="2759700"/>
            <a:ext cx="2837600" cy="238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6097" y="2759700"/>
            <a:ext cx="2859200" cy="238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93775"/>
            <a:ext cx="3132100" cy="24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3900" y="578925"/>
            <a:ext cx="2903675" cy="21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3275" y="564250"/>
            <a:ext cx="2837600" cy="21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64250"/>
            <a:ext cx="3093281" cy="22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58"/>
          <p:cNvSpPr txBox="1"/>
          <p:nvPr/>
        </p:nvSpPr>
        <p:spPr>
          <a:xfrm>
            <a:off x="0" y="0"/>
            <a:ext cx="31773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 ceiling:  15 Jul - 15 Aug 2018</a:t>
            </a:r>
            <a:endParaRPr/>
          </a:p>
        </p:txBody>
      </p:sp>
      <p:sp>
        <p:nvSpPr>
          <p:cNvPr id="931" name="Google Shape;931;p58"/>
          <p:cNvSpPr txBox="1"/>
          <p:nvPr/>
        </p:nvSpPr>
        <p:spPr>
          <a:xfrm>
            <a:off x="0" y="351300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932" name="Google Shape;932;p58"/>
          <p:cNvSpPr txBox="1"/>
          <p:nvPr/>
        </p:nvSpPr>
        <p:spPr>
          <a:xfrm>
            <a:off x="1368000" y="890400"/>
            <a:ext cx="1131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933" name="Google Shape;933;p58"/>
          <p:cNvSpPr txBox="1"/>
          <p:nvPr/>
        </p:nvSpPr>
        <p:spPr>
          <a:xfrm>
            <a:off x="808025" y="2877125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934" name="Google Shape;934;p58"/>
          <p:cNvSpPr txBox="1"/>
          <p:nvPr/>
        </p:nvSpPr>
        <p:spPr>
          <a:xfrm>
            <a:off x="4051632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1000 ft</a:t>
            </a:r>
            <a:endParaRPr/>
          </a:p>
        </p:txBody>
      </p:sp>
      <p:sp>
        <p:nvSpPr>
          <p:cNvPr id="935" name="Google Shape;935;p58"/>
          <p:cNvSpPr txBox="1"/>
          <p:nvPr/>
        </p:nvSpPr>
        <p:spPr>
          <a:xfrm>
            <a:off x="695356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3000 ft</a:t>
            </a:r>
            <a:endParaRPr/>
          </a:p>
        </p:txBody>
      </p:sp>
      <p:sp>
        <p:nvSpPr>
          <p:cNvPr id="936" name="Google Shape;936;p58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 ft</a:t>
            </a:r>
            <a:endParaRPr/>
          </a:p>
        </p:txBody>
      </p:sp>
      <p:sp>
        <p:nvSpPr>
          <p:cNvPr id="937" name="Google Shape;937;p58"/>
          <p:cNvSpPr txBox="1"/>
          <p:nvPr/>
        </p:nvSpPr>
        <p:spPr>
          <a:xfrm>
            <a:off x="31773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CONUS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Google Shape;94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6025" y="2972850"/>
            <a:ext cx="2717600" cy="19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6300" y="2912400"/>
            <a:ext cx="2946351" cy="19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308" y="2912400"/>
            <a:ext cx="2834360" cy="19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4675" y="642925"/>
            <a:ext cx="2854075" cy="23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9825" y="642925"/>
            <a:ext cx="2717600" cy="22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300" y="642925"/>
            <a:ext cx="2779475" cy="2269475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59"/>
          <p:cNvSpPr txBox="1"/>
          <p:nvPr/>
        </p:nvSpPr>
        <p:spPr>
          <a:xfrm>
            <a:off x="0" y="0"/>
            <a:ext cx="33063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 visibility:  15 Jul - 15 Aug 2018</a:t>
            </a:r>
            <a:endParaRPr/>
          </a:p>
        </p:txBody>
      </p:sp>
      <p:sp>
        <p:nvSpPr>
          <p:cNvPr id="949" name="Google Shape;949;p59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950" name="Google Shape;950;p59"/>
          <p:cNvSpPr txBox="1"/>
          <p:nvPr/>
        </p:nvSpPr>
        <p:spPr>
          <a:xfrm>
            <a:off x="1430700" y="986775"/>
            <a:ext cx="1368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951" name="Google Shape;951;p59"/>
          <p:cNvSpPr txBox="1"/>
          <p:nvPr/>
        </p:nvSpPr>
        <p:spPr>
          <a:xfrm>
            <a:off x="920375" y="2972850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952" name="Google Shape;952;p59"/>
          <p:cNvSpPr txBox="1"/>
          <p:nvPr/>
        </p:nvSpPr>
        <p:spPr>
          <a:xfrm>
            <a:off x="4341707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SM</a:t>
            </a:r>
            <a:endParaRPr/>
          </a:p>
        </p:txBody>
      </p:sp>
      <p:sp>
        <p:nvSpPr>
          <p:cNvPr id="953" name="Google Shape;953;p59"/>
          <p:cNvSpPr txBox="1"/>
          <p:nvPr/>
        </p:nvSpPr>
        <p:spPr>
          <a:xfrm>
            <a:off x="725301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SM</a:t>
            </a:r>
            <a:endParaRPr/>
          </a:p>
        </p:txBody>
      </p:sp>
      <p:sp>
        <p:nvSpPr>
          <p:cNvPr id="954" name="Google Shape;954;p59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1 SM</a:t>
            </a:r>
            <a:endParaRPr/>
          </a:p>
        </p:txBody>
      </p:sp>
      <p:sp>
        <p:nvSpPr>
          <p:cNvPr id="955" name="Google Shape;955;p59"/>
          <p:cNvSpPr txBox="1"/>
          <p:nvPr/>
        </p:nvSpPr>
        <p:spPr>
          <a:xfrm>
            <a:off x="32358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W CONUS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Google Shape;96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3775" y="2912400"/>
            <a:ext cx="2834375" cy="204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800" y="2912400"/>
            <a:ext cx="3016851" cy="20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300" y="2731300"/>
            <a:ext cx="2928374" cy="21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2653" y="614378"/>
            <a:ext cx="2834375" cy="219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6300" y="614375"/>
            <a:ext cx="2928375" cy="22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0225" y="614375"/>
            <a:ext cx="2854075" cy="23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60"/>
          <p:cNvSpPr txBox="1"/>
          <p:nvPr/>
        </p:nvSpPr>
        <p:spPr>
          <a:xfrm>
            <a:off x="0" y="0"/>
            <a:ext cx="33063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 visibility:  15 Jul - 15 Aug 2018</a:t>
            </a:r>
            <a:endParaRPr/>
          </a:p>
        </p:txBody>
      </p:sp>
      <p:sp>
        <p:nvSpPr>
          <p:cNvPr id="967" name="Google Shape;967;p60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968" name="Google Shape;968;p60"/>
          <p:cNvSpPr txBox="1"/>
          <p:nvPr/>
        </p:nvSpPr>
        <p:spPr>
          <a:xfrm>
            <a:off x="1430700" y="986775"/>
            <a:ext cx="1368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969" name="Google Shape;969;p60"/>
          <p:cNvSpPr txBox="1"/>
          <p:nvPr/>
        </p:nvSpPr>
        <p:spPr>
          <a:xfrm>
            <a:off x="920375" y="2972850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970" name="Google Shape;970;p60"/>
          <p:cNvSpPr txBox="1"/>
          <p:nvPr/>
        </p:nvSpPr>
        <p:spPr>
          <a:xfrm>
            <a:off x="4341707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SM</a:t>
            </a:r>
            <a:endParaRPr/>
          </a:p>
        </p:txBody>
      </p:sp>
      <p:sp>
        <p:nvSpPr>
          <p:cNvPr id="971" name="Google Shape;971;p60"/>
          <p:cNvSpPr txBox="1"/>
          <p:nvPr/>
        </p:nvSpPr>
        <p:spPr>
          <a:xfrm>
            <a:off x="725301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SM</a:t>
            </a:r>
            <a:endParaRPr/>
          </a:p>
        </p:txBody>
      </p:sp>
      <p:sp>
        <p:nvSpPr>
          <p:cNvPr id="972" name="Google Shape;972;p60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1 SM</a:t>
            </a:r>
            <a:endParaRPr/>
          </a:p>
        </p:txBody>
      </p:sp>
      <p:sp>
        <p:nvSpPr>
          <p:cNvPr id="973" name="Google Shape;973;p60"/>
          <p:cNvSpPr txBox="1"/>
          <p:nvPr/>
        </p:nvSpPr>
        <p:spPr>
          <a:xfrm>
            <a:off x="32358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E CONUS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0275" y="1255750"/>
            <a:ext cx="4453725" cy="388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61700"/>
            <a:ext cx="4690274" cy="3887749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61"/>
          <p:cNvSpPr txBox="1"/>
          <p:nvPr/>
        </p:nvSpPr>
        <p:spPr>
          <a:xfrm>
            <a:off x="0" y="0"/>
            <a:ext cx="28563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RAPv5:  15 Jul - 15 Aug 2018</a:t>
            </a:r>
            <a:endParaRPr/>
          </a:p>
        </p:txBody>
      </p:sp>
      <p:sp>
        <p:nvSpPr>
          <p:cNvPr id="981" name="Google Shape;981;p61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RAPv5_RC1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982" name="Google Shape;982;p61"/>
          <p:cNvSpPr txBox="1"/>
          <p:nvPr/>
        </p:nvSpPr>
        <p:spPr>
          <a:xfrm>
            <a:off x="1911574" y="938000"/>
            <a:ext cx="17760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12-h MAE (26 km)</a:t>
            </a:r>
            <a:endParaRPr/>
          </a:p>
        </p:txBody>
      </p:sp>
      <p:sp>
        <p:nvSpPr>
          <p:cNvPr id="983" name="Google Shape;983;p61"/>
          <p:cNvSpPr txBox="1"/>
          <p:nvPr/>
        </p:nvSpPr>
        <p:spPr>
          <a:xfrm>
            <a:off x="3539822" y="0"/>
            <a:ext cx="25146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irradiance (GHI)</a:t>
            </a:r>
            <a:endParaRPr/>
          </a:p>
        </p:txBody>
      </p:sp>
      <p:sp>
        <p:nvSpPr>
          <p:cNvPr id="984" name="Google Shape;984;p61"/>
          <p:cNvSpPr txBox="1"/>
          <p:nvPr/>
        </p:nvSpPr>
        <p:spPr>
          <a:xfrm>
            <a:off x="6261874" y="938000"/>
            <a:ext cx="17760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12-h bias (13 km)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62"/>
          <p:cNvSpPr txBox="1"/>
          <p:nvPr/>
        </p:nvSpPr>
        <p:spPr>
          <a:xfrm>
            <a:off x="3070075" y="1557825"/>
            <a:ext cx="33171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HRRR:  July 2018</a:t>
            </a:r>
            <a:endParaRPr sz="2400">
              <a:highlight>
                <a:srgbClr val="FFFFFF"/>
              </a:highlight>
            </a:endParaRPr>
          </a:p>
        </p:txBody>
      </p:sp>
      <p:sp>
        <p:nvSpPr>
          <p:cNvPr id="990" name="Google Shape;990;p62"/>
          <p:cNvSpPr txBox="1"/>
          <p:nvPr/>
        </p:nvSpPr>
        <p:spPr>
          <a:xfrm>
            <a:off x="4215175" y="2347400"/>
            <a:ext cx="13668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HRRRv4_RC1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35" name="Google Shape;135;p18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36" name="Google Shape;136;p18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1–31 May 2019</a:t>
            </a:r>
            <a:endParaRPr/>
          </a:p>
        </p:txBody>
      </p:sp>
      <p:sp>
        <p:nvSpPr>
          <p:cNvPr id="137" name="Google Shape;137;p18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9150" y="749200"/>
            <a:ext cx="2616350" cy="200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750" y="747962"/>
            <a:ext cx="2616350" cy="200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650" y="759250"/>
            <a:ext cx="2570050" cy="195200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42" name="Google Shape;142;p18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43" name="Google Shape;143;p18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9450" y="2820940"/>
            <a:ext cx="2640462" cy="208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6724" y="2851077"/>
            <a:ext cx="2610420" cy="208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73970" y="2850462"/>
            <a:ext cx="2606715" cy="208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6375" y="295000"/>
            <a:ext cx="1980425" cy="16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3850" y="323700"/>
            <a:ext cx="1912350" cy="16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128" y="323700"/>
            <a:ext cx="1912322" cy="15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6375" y="1818387"/>
            <a:ext cx="1980415" cy="15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3175" y="1832450"/>
            <a:ext cx="1927275" cy="17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3850" y="1861800"/>
            <a:ext cx="1912325" cy="1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36375" y="3319225"/>
            <a:ext cx="1980425" cy="18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30125" y="3360275"/>
            <a:ext cx="1897750" cy="17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6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23850" y="3360273"/>
            <a:ext cx="1912325" cy="178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63"/>
          <p:cNvSpPr txBox="1"/>
          <p:nvPr/>
        </p:nvSpPr>
        <p:spPr>
          <a:xfrm>
            <a:off x="61000" y="379625"/>
            <a:ext cx="1081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005" name="Google Shape;1005;p63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006" name="Google Shape;1006;p63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1007" name="Google Shape;1007;p63"/>
          <p:cNvSpPr txBox="1"/>
          <p:nvPr/>
        </p:nvSpPr>
        <p:spPr>
          <a:xfrm>
            <a:off x="28737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</a:t>
            </a:r>
            <a:endParaRPr/>
          </a:p>
        </p:txBody>
      </p:sp>
      <p:sp>
        <p:nvSpPr>
          <p:cNvPr id="1008" name="Google Shape;1008;p63"/>
          <p:cNvSpPr txBox="1"/>
          <p:nvPr/>
        </p:nvSpPr>
        <p:spPr>
          <a:xfrm>
            <a:off x="0" y="0"/>
            <a:ext cx="28737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15 Jul - 15 Aug 2018</a:t>
            </a:r>
            <a:endParaRPr/>
          </a:p>
        </p:txBody>
      </p:sp>
      <p:sp>
        <p:nvSpPr>
          <p:cNvPr id="1009" name="Google Shape;1009;p63"/>
          <p:cNvSpPr txBox="1"/>
          <p:nvPr/>
        </p:nvSpPr>
        <p:spPr>
          <a:xfrm>
            <a:off x="2816700" y="7033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010" name="Google Shape;1010;p63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1011" name="Google Shape;1011;p63"/>
          <p:cNvSpPr txBox="1"/>
          <p:nvPr/>
        </p:nvSpPr>
        <p:spPr>
          <a:xfrm>
            <a:off x="4543775" y="2506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012" name="Google Shape;1012;p63"/>
          <p:cNvSpPr txBox="1"/>
          <p:nvPr/>
        </p:nvSpPr>
        <p:spPr>
          <a:xfrm>
            <a:off x="6662300" y="2506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6550" y="295000"/>
            <a:ext cx="2076375" cy="17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3850" y="323700"/>
            <a:ext cx="1927275" cy="175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150" y="323700"/>
            <a:ext cx="1912325" cy="16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1450" y="1818375"/>
            <a:ext cx="2021425" cy="17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3175" y="1861150"/>
            <a:ext cx="1927275" cy="16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3850" y="1882600"/>
            <a:ext cx="1912325" cy="1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21450" y="3387600"/>
            <a:ext cx="2021425" cy="17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30125" y="3368275"/>
            <a:ext cx="1912325" cy="177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6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23851" y="3368275"/>
            <a:ext cx="1927275" cy="177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64"/>
          <p:cNvSpPr txBox="1"/>
          <p:nvPr/>
        </p:nvSpPr>
        <p:spPr>
          <a:xfrm>
            <a:off x="61000" y="379625"/>
            <a:ext cx="1081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027" name="Google Shape;1027;p64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028" name="Google Shape;1028;p64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1029" name="Google Shape;1029;p64"/>
          <p:cNvSpPr txBox="1"/>
          <p:nvPr/>
        </p:nvSpPr>
        <p:spPr>
          <a:xfrm>
            <a:off x="28737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RH</a:t>
            </a:r>
            <a:endParaRPr/>
          </a:p>
        </p:txBody>
      </p:sp>
      <p:sp>
        <p:nvSpPr>
          <p:cNvPr id="1030" name="Google Shape;1030;p64"/>
          <p:cNvSpPr txBox="1"/>
          <p:nvPr/>
        </p:nvSpPr>
        <p:spPr>
          <a:xfrm>
            <a:off x="0" y="0"/>
            <a:ext cx="28737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15 Jul - 15 Aug 2018</a:t>
            </a:r>
            <a:endParaRPr/>
          </a:p>
        </p:txBody>
      </p:sp>
      <p:sp>
        <p:nvSpPr>
          <p:cNvPr id="1031" name="Google Shape;1031;p64"/>
          <p:cNvSpPr txBox="1"/>
          <p:nvPr/>
        </p:nvSpPr>
        <p:spPr>
          <a:xfrm>
            <a:off x="2997763" y="3237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032" name="Google Shape;1032;p64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1033" name="Google Shape;1033;p64"/>
          <p:cNvSpPr txBox="1"/>
          <p:nvPr/>
        </p:nvSpPr>
        <p:spPr>
          <a:xfrm>
            <a:off x="4543775" y="2506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034" name="Google Shape;1034;p64"/>
          <p:cNvSpPr txBox="1"/>
          <p:nvPr/>
        </p:nvSpPr>
        <p:spPr>
          <a:xfrm>
            <a:off x="7088500" y="2248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Google Shape;103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6550" y="295000"/>
            <a:ext cx="2076375" cy="17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7950" y="323700"/>
            <a:ext cx="1912325" cy="17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150" y="323700"/>
            <a:ext cx="1927275" cy="16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1450" y="1818375"/>
            <a:ext cx="2021425" cy="17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0125" y="1861150"/>
            <a:ext cx="1927275" cy="17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23850" y="1861150"/>
            <a:ext cx="1912325" cy="17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6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21450" y="3408275"/>
            <a:ext cx="2021425" cy="17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30125" y="3387600"/>
            <a:ext cx="1927275" cy="17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23853" y="3368275"/>
            <a:ext cx="1912325" cy="1769882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65"/>
          <p:cNvSpPr txBox="1"/>
          <p:nvPr/>
        </p:nvSpPr>
        <p:spPr>
          <a:xfrm>
            <a:off x="61000" y="379625"/>
            <a:ext cx="1081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049" name="Google Shape;1049;p65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050" name="Google Shape;1050;p65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1051" name="Google Shape;1051;p65"/>
          <p:cNvSpPr txBox="1"/>
          <p:nvPr/>
        </p:nvSpPr>
        <p:spPr>
          <a:xfrm>
            <a:off x="28737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</p:txBody>
      </p:sp>
      <p:sp>
        <p:nvSpPr>
          <p:cNvPr id="1052" name="Google Shape;1052;p65"/>
          <p:cNvSpPr txBox="1"/>
          <p:nvPr/>
        </p:nvSpPr>
        <p:spPr>
          <a:xfrm>
            <a:off x="0" y="0"/>
            <a:ext cx="28737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15 Jul - 15 Aug 2018</a:t>
            </a:r>
            <a:endParaRPr/>
          </a:p>
        </p:txBody>
      </p:sp>
      <p:sp>
        <p:nvSpPr>
          <p:cNvPr id="1053" name="Google Shape;1053;p65"/>
          <p:cNvSpPr txBox="1"/>
          <p:nvPr/>
        </p:nvSpPr>
        <p:spPr>
          <a:xfrm>
            <a:off x="2997763" y="3237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054" name="Google Shape;1054;p65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1055" name="Google Shape;1055;p65"/>
          <p:cNvSpPr txBox="1"/>
          <p:nvPr/>
        </p:nvSpPr>
        <p:spPr>
          <a:xfrm>
            <a:off x="4543775" y="2506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056" name="Google Shape;1056;p65"/>
          <p:cNvSpPr txBox="1"/>
          <p:nvPr/>
        </p:nvSpPr>
        <p:spPr>
          <a:xfrm>
            <a:off x="7088500" y="2248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6075" y="2723425"/>
            <a:ext cx="2697925" cy="21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0850" y="2723425"/>
            <a:ext cx="2753525" cy="21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175" y="2757400"/>
            <a:ext cx="2875675" cy="209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7325" y="749200"/>
            <a:ext cx="2789250" cy="18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49075" y="749200"/>
            <a:ext cx="2697925" cy="18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00" y="703325"/>
            <a:ext cx="2916475" cy="19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66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068" name="Google Shape;1068;p66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069" name="Google Shape;1069;p66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070" name="Google Shape;1070;p66"/>
          <p:cNvSpPr txBox="1"/>
          <p:nvPr/>
        </p:nvSpPr>
        <p:spPr>
          <a:xfrm>
            <a:off x="40381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071" name="Google Shape;1071;p66"/>
          <p:cNvSpPr txBox="1"/>
          <p:nvPr/>
        </p:nvSpPr>
        <p:spPr>
          <a:xfrm>
            <a:off x="0" y="0"/>
            <a:ext cx="26025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15 Jul - 15 Aug 2018</a:t>
            </a:r>
            <a:endParaRPr/>
          </a:p>
        </p:txBody>
      </p:sp>
      <p:sp>
        <p:nvSpPr>
          <p:cNvPr id="1072" name="Google Shape;1072;p66"/>
          <p:cNvSpPr txBox="1"/>
          <p:nvPr/>
        </p:nvSpPr>
        <p:spPr>
          <a:xfrm>
            <a:off x="2563725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  <p:sp>
        <p:nvSpPr>
          <p:cNvPr id="1073" name="Google Shape;1073;p66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074" name="Google Shape;1074;p66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075" name="Google Shape;1075;p66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9075" y="2686300"/>
            <a:ext cx="2769800" cy="21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00" y="2686300"/>
            <a:ext cx="2916476" cy="21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7000" y="761825"/>
            <a:ext cx="2797000" cy="18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9075" y="749200"/>
            <a:ext cx="2697925" cy="20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2600" y="703325"/>
            <a:ext cx="2916475" cy="19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67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086" name="Google Shape;1086;p67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087" name="Google Shape;1087;p67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088" name="Google Shape;1088;p67"/>
          <p:cNvSpPr txBox="1"/>
          <p:nvPr/>
        </p:nvSpPr>
        <p:spPr>
          <a:xfrm>
            <a:off x="40381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089" name="Google Shape;1089;p67"/>
          <p:cNvSpPr txBox="1"/>
          <p:nvPr/>
        </p:nvSpPr>
        <p:spPr>
          <a:xfrm>
            <a:off x="0" y="0"/>
            <a:ext cx="26025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15 Jul - 15 Aug 2018</a:t>
            </a:r>
            <a:endParaRPr/>
          </a:p>
        </p:txBody>
      </p:sp>
      <p:sp>
        <p:nvSpPr>
          <p:cNvPr id="1090" name="Google Shape;1090;p67"/>
          <p:cNvSpPr txBox="1"/>
          <p:nvPr/>
        </p:nvSpPr>
        <p:spPr>
          <a:xfrm>
            <a:off x="2563725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  <p:sp>
        <p:nvSpPr>
          <p:cNvPr id="1091" name="Google Shape;1091;p67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092" name="Google Shape;1092;p67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093" name="Google Shape;1093;p67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094" name="Google Shape;1094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18875" y="2666700"/>
            <a:ext cx="2697925" cy="218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375" y="2628075"/>
            <a:ext cx="2697925" cy="22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0850" y="2654075"/>
            <a:ext cx="2753526" cy="229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925" y="2571000"/>
            <a:ext cx="2875675" cy="23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6625" y="739700"/>
            <a:ext cx="2753525" cy="188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9775" y="732650"/>
            <a:ext cx="2697925" cy="18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00" y="703325"/>
            <a:ext cx="2948250" cy="19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68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106" name="Google Shape;1106;p68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107" name="Google Shape;1107;p68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108" name="Google Shape;1108;p68"/>
          <p:cNvSpPr txBox="1"/>
          <p:nvPr/>
        </p:nvSpPr>
        <p:spPr>
          <a:xfrm>
            <a:off x="40381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109" name="Google Shape;1109;p68"/>
          <p:cNvSpPr txBox="1"/>
          <p:nvPr/>
        </p:nvSpPr>
        <p:spPr>
          <a:xfrm>
            <a:off x="0" y="0"/>
            <a:ext cx="26025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15 Jul - 15 Aug 2018</a:t>
            </a:r>
            <a:endParaRPr/>
          </a:p>
        </p:txBody>
      </p:sp>
      <p:sp>
        <p:nvSpPr>
          <p:cNvPr id="1110" name="Google Shape;1110;p68"/>
          <p:cNvSpPr txBox="1"/>
          <p:nvPr/>
        </p:nvSpPr>
        <p:spPr>
          <a:xfrm>
            <a:off x="2563725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dewpoint</a:t>
            </a:r>
            <a:endParaRPr/>
          </a:p>
        </p:txBody>
      </p:sp>
      <p:sp>
        <p:nvSpPr>
          <p:cNvPr id="1111" name="Google Shape;1111;p68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112" name="Google Shape;1112;p68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113" name="Google Shape;1113;p68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Google Shape;111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375" y="2696350"/>
            <a:ext cx="2697925" cy="207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0850" y="2710025"/>
            <a:ext cx="2774650" cy="20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00" y="2571000"/>
            <a:ext cx="2948251" cy="22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4375" y="759250"/>
            <a:ext cx="2697925" cy="1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9725" y="709550"/>
            <a:ext cx="2774649" cy="202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00" y="759250"/>
            <a:ext cx="2948250" cy="192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69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125" name="Google Shape;1125;p69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126" name="Google Shape;1126;p69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127" name="Google Shape;1127;p69"/>
          <p:cNvSpPr txBox="1"/>
          <p:nvPr/>
        </p:nvSpPr>
        <p:spPr>
          <a:xfrm>
            <a:off x="40381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128" name="Google Shape;1128;p69"/>
          <p:cNvSpPr txBox="1"/>
          <p:nvPr/>
        </p:nvSpPr>
        <p:spPr>
          <a:xfrm>
            <a:off x="0" y="0"/>
            <a:ext cx="26025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15 Jul - 15 Aug 2018</a:t>
            </a:r>
            <a:endParaRPr/>
          </a:p>
        </p:txBody>
      </p:sp>
      <p:sp>
        <p:nvSpPr>
          <p:cNvPr id="1129" name="Google Shape;1129;p69"/>
          <p:cNvSpPr txBox="1"/>
          <p:nvPr/>
        </p:nvSpPr>
        <p:spPr>
          <a:xfrm>
            <a:off x="2563725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dewpoint</a:t>
            </a:r>
            <a:endParaRPr/>
          </a:p>
        </p:txBody>
      </p:sp>
      <p:sp>
        <p:nvSpPr>
          <p:cNvPr id="1130" name="Google Shape;1130;p69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131" name="Google Shape;1131;p69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132" name="Google Shape;1132;p69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Google Shape;113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375" y="2657675"/>
            <a:ext cx="2697925" cy="22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0850" y="2724300"/>
            <a:ext cx="2875675" cy="21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00" y="2495625"/>
            <a:ext cx="2943002" cy="240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0850" y="732650"/>
            <a:ext cx="2875674" cy="19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2600" y="759250"/>
            <a:ext cx="2943001" cy="19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6625" y="739700"/>
            <a:ext cx="2753525" cy="18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70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144" name="Google Shape;1144;p70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145" name="Google Shape;1145;p70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146" name="Google Shape;1146;p70"/>
          <p:cNvSpPr txBox="1"/>
          <p:nvPr/>
        </p:nvSpPr>
        <p:spPr>
          <a:xfrm>
            <a:off x="40381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147" name="Google Shape;1147;p70"/>
          <p:cNvSpPr txBox="1"/>
          <p:nvPr/>
        </p:nvSpPr>
        <p:spPr>
          <a:xfrm>
            <a:off x="0" y="0"/>
            <a:ext cx="26025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15 Jul - 15 Aug 2018</a:t>
            </a:r>
            <a:endParaRPr/>
          </a:p>
        </p:txBody>
      </p:sp>
      <p:sp>
        <p:nvSpPr>
          <p:cNvPr id="1148" name="Google Shape;1148;p70"/>
          <p:cNvSpPr txBox="1"/>
          <p:nvPr/>
        </p:nvSpPr>
        <p:spPr>
          <a:xfrm>
            <a:off x="2563725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10-m wind</a:t>
            </a:r>
            <a:endParaRPr/>
          </a:p>
        </p:txBody>
      </p:sp>
      <p:sp>
        <p:nvSpPr>
          <p:cNvPr id="1149" name="Google Shape;1149;p70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150" name="Google Shape;1150;p70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151" name="Google Shape;1151;p70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152" name="Google Shape;1152;p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78775" y="759250"/>
            <a:ext cx="2753526" cy="188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Google Shape;115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3375" y="2661875"/>
            <a:ext cx="2753526" cy="22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00" y="2495625"/>
            <a:ext cx="2942999" cy="240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775" y="759250"/>
            <a:ext cx="2753526" cy="188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4475" y="773875"/>
            <a:ext cx="2875674" cy="193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1175" y="767700"/>
            <a:ext cx="2697924" cy="187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00" y="783300"/>
            <a:ext cx="2943000" cy="18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71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164" name="Google Shape;1164;p71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165" name="Google Shape;1165;p71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166" name="Google Shape;1166;p71"/>
          <p:cNvSpPr txBox="1"/>
          <p:nvPr/>
        </p:nvSpPr>
        <p:spPr>
          <a:xfrm>
            <a:off x="40381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167" name="Google Shape;1167;p71"/>
          <p:cNvSpPr txBox="1"/>
          <p:nvPr/>
        </p:nvSpPr>
        <p:spPr>
          <a:xfrm>
            <a:off x="0" y="0"/>
            <a:ext cx="26025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15 Jul - 15 Aug 2018</a:t>
            </a:r>
            <a:endParaRPr/>
          </a:p>
        </p:txBody>
      </p:sp>
      <p:sp>
        <p:nvSpPr>
          <p:cNvPr id="1168" name="Google Shape;1168;p71"/>
          <p:cNvSpPr txBox="1"/>
          <p:nvPr/>
        </p:nvSpPr>
        <p:spPr>
          <a:xfrm>
            <a:off x="2563725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10-m wind</a:t>
            </a:r>
            <a:endParaRPr/>
          </a:p>
        </p:txBody>
      </p:sp>
      <p:sp>
        <p:nvSpPr>
          <p:cNvPr id="1169" name="Google Shape;1169;p71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170" name="Google Shape;1170;p71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171" name="Google Shape;1171;p71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172" name="Google Shape;1172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52225" y="2730475"/>
            <a:ext cx="2697924" cy="219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" name="Google Shape;117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500" y="727025"/>
            <a:ext cx="8365501" cy="226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72"/>
          <p:cNvSpPr txBox="1"/>
          <p:nvPr/>
        </p:nvSpPr>
        <p:spPr>
          <a:xfrm>
            <a:off x="0" y="0"/>
            <a:ext cx="28929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HRRRv4:  15 Jul - 14 Aug 2018</a:t>
            </a:r>
            <a:endParaRPr/>
          </a:p>
        </p:txBody>
      </p:sp>
      <p:sp>
        <p:nvSpPr>
          <p:cNvPr id="1179" name="Google Shape;1179;p72"/>
          <p:cNvSpPr txBox="1"/>
          <p:nvPr/>
        </p:nvSpPr>
        <p:spPr>
          <a:xfrm>
            <a:off x="-3" y="1449225"/>
            <a:ext cx="778500" cy="193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1180" name="Google Shape;1180;p72"/>
          <p:cNvSpPr txBox="1"/>
          <p:nvPr/>
        </p:nvSpPr>
        <p:spPr>
          <a:xfrm>
            <a:off x="0" y="4000900"/>
            <a:ext cx="874800" cy="253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181" name="Google Shape;1181;p72"/>
          <p:cNvSpPr txBox="1"/>
          <p:nvPr/>
        </p:nvSpPr>
        <p:spPr>
          <a:xfrm>
            <a:off x="4120000" y="0"/>
            <a:ext cx="32676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Ceiling (legacy diagnostic)</a:t>
            </a:r>
            <a:endParaRPr/>
          </a:p>
        </p:txBody>
      </p:sp>
      <p:sp>
        <p:nvSpPr>
          <p:cNvPr id="1182" name="Google Shape;1182;p72"/>
          <p:cNvSpPr txBox="1"/>
          <p:nvPr/>
        </p:nvSpPr>
        <p:spPr>
          <a:xfrm>
            <a:off x="4376457" y="40332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1000’</a:t>
            </a:r>
            <a:endParaRPr/>
          </a:p>
        </p:txBody>
      </p:sp>
      <p:sp>
        <p:nvSpPr>
          <p:cNvPr id="1183" name="Google Shape;1183;p72"/>
          <p:cNvSpPr txBox="1"/>
          <p:nvPr/>
        </p:nvSpPr>
        <p:spPr>
          <a:xfrm>
            <a:off x="7017090" y="40332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500’</a:t>
            </a:r>
            <a:endParaRPr/>
          </a:p>
        </p:txBody>
      </p:sp>
      <p:sp>
        <p:nvSpPr>
          <p:cNvPr id="1184" name="Google Shape;1184;p72"/>
          <p:cNvSpPr txBox="1"/>
          <p:nvPr/>
        </p:nvSpPr>
        <p:spPr>
          <a:xfrm>
            <a:off x="1735803" y="40332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3000’</a:t>
            </a:r>
            <a:endParaRPr/>
          </a:p>
        </p:txBody>
      </p:sp>
      <p:sp>
        <p:nvSpPr>
          <p:cNvPr id="1185" name="Google Shape;1185;p72"/>
          <p:cNvSpPr txBox="1"/>
          <p:nvPr/>
        </p:nvSpPr>
        <p:spPr>
          <a:xfrm>
            <a:off x="33325" y="2800350"/>
            <a:ext cx="1071600" cy="19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RC1 RETRO</a:t>
            </a:r>
            <a:endParaRPr sz="12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0000"/>
              </a:solidFill>
            </a:endParaRPr>
          </a:p>
        </p:txBody>
      </p:sp>
      <p:pic>
        <p:nvPicPr>
          <p:cNvPr id="1186" name="Google Shape;118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800" y="2993550"/>
            <a:ext cx="8269197" cy="214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53" name="Google Shape;153;p19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54" name="Google Shape;154;p19"/>
          <p:cNvSpPr txBox="1"/>
          <p:nvPr/>
        </p:nvSpPr>
        <p:spPr>
          <a:xfrm>
            <a:off x="37604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1–31 May 2019</a:t>
            </a:r>
            <a:endParaRPr/>
          </a:p>
        </p:txBody>
      </p:sp>
      <p:sp>
        <p:nvSpPr>
          <p:cNvPr id="156" name="Google Shape;156;p19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58" name="Google Shape;158;p19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59" name="Google Shape;159;p19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60" name="Google Shape;16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925" y="759250"/>
            <a:ext cx="2581994" cy="19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6201" y="731287"/>
            <a:ext cx="2655981" cy="200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2175" y="770826"/>
            <a:ext cx="2582000" cy="192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0025" y="2866725"/>
            <a:ext cx="2717143" cy="19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3125" y="2874000"/>
            <a:ext cx="2699059" cy="19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2175" y="2912136"/>
            <a:ext cx="2582000" cy="1875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Google Shape;119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500" y="2971593"/>
            <a:ext cx="8365499" cy="218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500" y="727025"/>
            <a:ext cx="8365498" cy="2245321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73"/>
          <p:cNvSpPr txBox="1"/>
          <p:nvPr/>
        </p:nvSpPr>
        <p:spPr>
          <a:xfrm>
            <a:off x="0" y="0"/>
            <a:ext cx="28929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HRRRv4:  15 Jul - 14 Aug 2018</a:t>
            </a:r>
            <a:endParaRPr/>
          </a:p>
        </p:txBody>
      </p:sp>
      <p:sp>
        <p:nvSpPr>
          <p:cNvPr id="1194" name="Google Shape;1194;p73"/>
          <p:cNvSpPr txBox="1"/>
          <p:nvPr/>
        </p:nvSpPr>
        <p:spPr>
          <a:xfrm>
            <a:off x="-3" y="1449225"/>
            <a:ext cx="778500" cy="193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1195" name="Google Shape;1195;p73"/>
          <p:cNvSpPr txBox="1"/>
          <p:nvPr/>
        </p:nvSpPr>
        <p:spPr>
          <a:xfrm>
            <a:off x="0" y="4000900"/>
            <a:ext cx="874800" cy="253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196" name="Google Shape;1196;p73"/>
          <p:cNvSpPr txBox="1"/>
          <p:nvPr/>
        </p:nvSpPr>
        <p:spPr>
          <a:xfrm>
            <a:off x="4120000" y="0"/>
            <a:ext cx="32676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Visibility</a:t>
            </a:r>
            <a:endParaRPr/>
          </a:p>
        </p:txBody>
      </p:sp>
      <p:sp>
        <p:nvSpPr>
          <p:cNvPr id="1197" name="Google Shape;1197;p73"/>
          <p:cNvSpPr txBox="1"/>
          <p:nvPr/>
        </p:nvSpPr>
        <p:spPr>
          <a:xfrm>
            <a:off x="4376457" y="40332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5mi</a:t>
            </a:r>
            <a:endParaRPr/>
          </a:p>
        </p:txBody>
      </p:sp>
      <p:sp>
        <p:nvSpPr>
          <p:cNvPr id="1198" name="Google Shape;1198;p73"/>
          <p:cNvSpPr txBox="1"/>
          <p:nvPr/>
        </p:nvSpPr>
        <p:spPr>
          <a:xfrm>
            <a:off x="7017090" y="40332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3mi</a:t>
            </a:r>
            <a:endParaRPr/>
          </a:p>
        </p:txBody>
      </p:sp>
      <p:sp>
        <p:nvSpPr>
          <p:cNvPr id="1199" name="Google Shape;1199;p73"/>
          <p:cNvSpPr txBox="1"/>
          <p:nvPr/>
        </p:nvSpPr>
        <p:spPr>
          <a:xfrm>
            <a:off x="1735803" y="40332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10mi</a:t>
            </a:r>
            <a:endParaRPr/>
          </a:p>
        </p:txBody>
      </p:sp>
      <p:sp>
        <p:nvSpPr>
          <p:cNvPr id="1200" name="Google Shape;1200;p73"/>
          <p:cNvSpPr txBox="1"/>
          <p:nvPr/>
        </p:nvSpPr>
        <p:spPr>
          <a:xfrm>
            <a:off x="33325" y="2800350"/>
            <a:ext cx="1071600" cy="19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RC1 RETRO</a:t>
            </a:r>
            <a:endParaRPr sz="12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Google Shape;120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800" y="2854675"/>
            <a:ext cx="8269198" cy="22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500" y="727025"/>
            <a:ext cx="8365501" cy="214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74"/>
          <p:cNvSpPr txBox="1"/>
          <p:nvPr/>
        </p:nvSpPr>
        <p:spPr>
          <a:xfrm>
            <a:off x="0" y="0"/>
            <a:ext cx="28929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HRRRv4:  15 Jul - 14 Aug 2018</a:t>
            </a:r>
            <a:endParaRPr/>
          </a:p>
        </p:txBody>
      </p:sp>
      <p:sp>
        <p:nvSpPr>
          <p:cNvPr id="1208" name="Google Shape;1208;p74"/>
          <p:cNvSpPr txBox="1"/>
          <p:nvPr/>
        </p:nvSpPr>
        <p:spPr>
          <a:xfrm>
            <a:off x="-3" y="1449225"/>
            <a:ext cx="778500" cy="193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1209" name="Google Shape;1209;p74"/>
          <p:cNvSpPr txBox="1"/>
          <p:nvPr/>
        </p:nvSpPr>
        <p:spPr>
          <a:xfrm>
            <a:off x="0" y="4000900"/>
            <a:ext cx="874800" cy="2532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210" name="Google Shape;1210;p74"/>
          <p:cNvSpPr txBox="1"/>
          <p:nvPr/>
        </p:nvSpPr>
        <p:spPr>
          <a:xfrm>
            <a:off x="4120000" y="0"/>
            <a:ext cx="32676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Smoke effect on visibility, NW CONUS</a:t>
            </a:r>
            <a:endParaRPr/>
          </a:p>
        </p:txBody>
      </p:sp>
      <p:sp>
        <p:nvSpPr>
          <p:cNvPr id="1211" name="Google Shape;1211;p74"/>
          <p:cNvSpPr txBox="1"/>
          <p:nvPr/>
        </p:nvSpPr>
        <p:spPr>
          <a:xfrm>
            <a:off x="6165232" y="40332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5mi</a:t>
            </a:r>
            <a:endParaRPr/>
          </a:p>
        </p:txBody>
      </p:sp>
      <p:sp>
        <p:nvSpPr>
          <p:cNvPr id="1212" name="Google Shape;1212;p74"/>
          <p:cNvSpPr txBox="1"/>
          <p:nvPr/>
        </p:nvSpPr>
        <p:spPr>
          <a:xfrm>
            <a:off x="2052228" y="40332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10mi</a:t>
            </a:r>
            <a:endParaRPr/>
          </a:p>
        </p:txBody>
      </p:sp>
      <p:sp>
        <p:nvSpPr>
          <p:cNvPr id="1213" name="Google Shape;1213;p74"/>
          <p:cNvSpPr txBox="1"/>
          <p:nvPr/>
        </p:nvSpPr>
        <p:spPr>
          <a:xfrm>
            <a:off x="33325" y="2876550"/>
            <a:ext cx="2304300" cy="19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NO SMOKE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WITH SMOKE EFFECT</a:t>
            </a:r>
            <a:endParaRPr sz="12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75"/>
          <p:cNvSpPr txBox="1"/>
          <p:nvPr/>
        </p:nvSpPr>
        <p:spPr>
          <a:xfrm>
            <a:off x="0" y="1671475"/>
            <a:ext cx="12369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(40 km)</a:t>
            </a:r>
            <a:endParaRPr/>
          </a:p>
        </p:txBody>
      </p:sp>
      <p:sp>
        <p:nvSpPr>
          <p:cNvPr id="1219" name="Google Shape;1219;p75"/>
          <p:cNvSpPr txBox="1"/>
          <p:nvPr/>
        </p:nvSpPr>
        <p:spPr>
          <a:xfrm>
            <a:off x="0" y="4102700"/>
            <a:ext cx="11913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1220" name="Google Shape;1220;p75"/>
          <p:cNvSpPr txBox="1"/>
          <p:nvPr/>
        </p:nvSpPr>
        <p:spPr>
          <a:xfrm>
            <a:off x="7126782" y="4354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35 dBZ</a:t>
            </a:r>
            <a:endParaRPr/>
          </a:p>
        </p:txBody>
      </p:sp>
      <p:sp>
        <p:nvSpPr>
          <p:cNvPr id="1221" name="Google Shape;1221;p75"/>
          <p:cNvSpPr txBox="1"/>
          <p:nvPr/>
        </p:nvSpPr>
        <p:spPr>
          <a:xfrm>
            <a:off x="4511903" y="4354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25 dBZ</a:t>
            </a:r>
            <a:endParaRPr/>
          </a:p>
        </p:txBody>
      </p:sp>
      <p:sp>
        <p:nvSpPr>
          <p:cNvPr id="1222" name="Google Shape;1222;p75"/>
          <p:cNvSpPr txBox="1"/>
          <p:nvPr/>
        </p:nvSpPr>
        <p:spPr>
          <a:xfrm>
            <a:off x="4048147" y="0"/>
            <a:ext cx="25146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 reflectivity</a:t>
            </a:r>
            <a:endParaRPr/>
          </a:p>
        </p:txBody>
      </p:sp>
      <p:sp>
        <p:nvSpPr>
          <p:cNvPr id="1223" name="Google Shape;1223;p75"/>
          <p:cNvSpPr txBox="1"/>
          <p:nvPr/>
        </p:nvSpPr>
        <p:spPr>
          <a:xfrm>
            <a:off x="0" y="0"/>
            <a:ext cx="28929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HRRRv4:  15 Jul - 14 Aug 2018</a:t>
            </a:r>
            <a:endParaRPr/>
          </a:p>
        </p:txBody>
      </p:sp>
      <p:sp>
        <p:nvSpPr>
          <p:cNvPr id="1224" name="Google Shape;1224;p75"/>
          <p:cNvSpPr txBox="1"/>
          <p:nvPr/>
        </p:nvSpPr>
        <p:spPr>
          <a:xfrm>
            <a:off x="39800" y="2270925"/>
            <a:ext cx="1098600" cy="19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RC1 RETRO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225" name="Google Shape;1225;p75"/>
          <p:cNvSpPr txBox="1"/>
          <p:nvPr/>
        </p:nvSpPr>
        <p:spPr>
          <a:xfrm>
            <a:off x="1971478" y="43545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dBZ</a:t>
            </a:r>
            <a:endParaRPr/>
          </a:p>
        </p:txBody>
      </p:sp>
      <p:pic>
        <p:nvPicPr>
          <p:cNvPr id="1226" name="Google Shape;122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975" y="797225"/>
            <a:ext cx="2573274" cy="212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275" y="3001500"/>
            <a:ext cx="2573274" cy="212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7625" y="797213"/>
            <a:ext cx="2573272" cy="212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6100" y="797225"/>
            <a:ext cx="2573274" cy="212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7625" y="3001500"/>
            <a:ext cx="2573274" cy="212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5850" y="3014126"/>
            <a:ext cx="2573274" cy="212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76"/>
          <p:cNvSpPr txBox="1"/>
          <p:nvPr/>
        </p:nvSpPr>
        <p:spPr>
          <a:xfrm>
            <a:off x="4718082" y="34147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6-h total</a:t>
            </a:r>
            <a:endParaRPr/>
          </a:p>
        </p:txBody>
      </p:sp>
      <p:sp>
        <p:nvSpPr>
          <p:cNvPr id="1237" name="Google Shape;1237;p76"/>
          <p:cNvSpPr txBox="1"/>
          <p:nvPr/>
        </p:nvSpPr>
        <p:spPr>
          <a:xfrm>
            <a:off x="2135478" y="34147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1-h total</a:t>
            </a:r>
            <a:endParaRPr/>
          </a:p>
        </p:txBody>
      </p:sp>
      <p:sp>
        <p:nvSpPr>
          <p:cNvPr id="1238" name="Google Shape;1238;p76"/>
          <p:cNvSpPr txBox="1"/>
          <p:nvPr/>
        </p:nvSpPr>
        <p:spPr>
          <a:xfrm>
            <a:off x="4048147" y="0"/>
            <a:ext cx="25146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 precip</a:t>
            </a:r>
            <a:endParaRPr/>
          </a:p>
        </p:txBody>
      </p:sp>
      <p:sp>
        <p:nvSpPr>
          <p:cNvPr id="1239" name="Google Shape;1239;p76"/>
          <p:cNvSpPr txBox="1"/>
          <p:nvPr/>
        </p:nvSpPr>
        <p:spPr>
          <a:xfrm>
            <a:off x="0" y="0"/>
            <a:ext cx="28929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HRRRv4:  15 Jul - 14 Aug 2018</a:t>
            </a:r>
            <a:endParaRPr/>
          </a:p>
        </p:txBody>
      </p:sp>
      <p:sp>
        <p:nvSpPr>
          <p:cNvPr id="1240" name="Google Shape;1240;p76"/>
          <p:cNvSpPr txBox="1"/>
          <p:nvPr/>
        </p:nvSpPr>
        <p:spPr>
          <a:xfrm>
            <a:off x="7272732" y="34147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12-h total</a:t>
            </a:r>
            <a:endParaRPr/>
          </a:p>
        </p:txBody>
      </p:sp>
      <p:sp>
        <p:nvSpPr>
          <p:cNvPr id="1241" name="Google Shape;1241;p76"/>
          <p:cNvSpPr txBox="1"/>
          <p:nvPr/>
        </p:nvSpPr>
        <p:spPr>
          <a:xfrm>
            <a:off x="0" y="1671475"/>
            <a:ext cx="12369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(40 km)</a:t>
            </a:r>
            <a:endParaRPr/>
          </a:p>
        </p:txBody>
      </p:sp>
      <p:sp>
        <p:nvSpPr>
          <p:cNvPr id="1242" name="Google Shape;1242;p76"/>
          <p:cNvSpPr txBox="1"/>
          <p:nvPr/>
        </p:nvSpPr>
        <p:spPr>
          <a:xfrm>
            <a:off x="0" y="4102700"/>
            <a:ext cx="11913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1243" name="Google Shape;1243;p76"/>
          <p:cNvSpPr txBox="1"/>
          <p:nvPr/>
        </p:nvSpPr>
        <p:spPr>
          <a:xfrm>
            <a:off x="39800" y="2270925"/>
            <a:ext cx="1098600" cy="19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RC1 RETRO</a:t>
            </a:r>
            <a:endParaRPr sz="1200">
              <a:solidFill>
                <a:srgbClr val="0000FF"/>
              </a:solidFill>
            </a:endParaRPr>
          </a:p>
        </p:txBody>
      </p:sp>
      <p:grpSp>
        <p:nvGrpSpPr>
          <p:cNvPr id="1244" name="Google Shape;1244;p76"/>
          <p:cNvGrpSpPr/>
          <p:nvPr/>
        </p:nvGrpSpPr>
        <p:grpSpPr>
          <a:xfrm>
            <a:off x="1291800" y="793600"/>
            <a:ext cx="7938025" cy="4344425"/>
            <a:chOff x="1291800" y="793600"/>
            <a:chExt cx="7938025" cy="4344425"/>
          </a:xfrm>
        </p:grpSpPr>
        <p:pic>
          <p:nvPicPr>
            <p:cNvPr id="1245" name="Google Shape;1245;p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91800" y="807000"/>
              <a:ext cx="2514603" cy="1793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6" name="Google Shape;1246;p76"/>
            <p:cNvSpPr txBox="1"/>
            <p:nvPr/>
          </p:nvSpPr>
          <p:spPr>
            <a:xfrm>
              <a:off x="1340125" y="2540325"/>
              <a:ext cx="26319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0.01   0.1   0.25   0.5      1      1.5     2       3</a:t>
              </a:r>
              <a:endParaRPr sz="10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</a:t>
              </a:r>
              <a:endParaRPr sz="1000"/>
            </a:p>
          </p:txBody>
        </p:sp>
        <p:pic>
          <p:nvPicPr>
            <p:cNvPr id="1247" name="Google Shape;1247;p7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91800" y="3019875"/>
              <a:ext cx="2514600" cy="1793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8" name="Google Shape;1248;p76"/>
            <p:cNvSpPr txBox="1"/>
            <p:nvPr/>
          </p:nvSpPr>
          <p:spPr>
            <a:xfrm>
              <a:off x="1340125" y="4750125"/>
              <a:ext cx="26319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0.01   0.1   0.25   0.5      1      1.5     2       3</a:t>
              </a:r>
              <a:endParaRPr sz="10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</a:t>
              </a:r>
              <a:endParaRPr sz="1000"/>
            </a:p>
          </p:txBody>
        </p:sp>
        <p:pic>
          <p:nvPicPr>
            <p:cNvPr id="1249" name="Google Shape;1249;p7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88075" y="807000"/>
              <a:ext cx="2514600" cy="1793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0" name="Google Shape;1250;p7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49600" y="793600"/>
              <a:ext cx="2514602" cy="1793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1" name="Google Shape;1251;p76"/>
            <p:cNvSpPr txBox="1"/>
            <p:nvPr/>
          </p:nvSpPr>
          <p:spPr>
            <a:xfrm>
              <a:off x="3930925" y="2540325"/>
              <a:ext cx="26319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0.01   0.1   0.25   0.5      1      1.5     2       3</a:t>
              </a:r>
              <a:endParaRPr sz="10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</a:t>
              </a:r>
              <a:endParaRPr sz="1000"/>
            </a:p>
          </p:txBody>
        </p:sp>
        <p:sp>
          <p:nvSpPr>
            <p:cNvPr id="1252" name="Google Shape;1252;p76"/>
            <p:cNvSpPr txBox="1"/>
            <p:nvPr/>
          </p:nvSpPr>
          <p:spPr>
            <a:xfrm>
              <a:off x="6597925" y="2540325"/>
              <a:ext cx="26319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0.01   0.1   0.25   0.5      1      1.5     2       3</a:t>
              </a:r>
              <a:endParaRPr sz="10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</a:t>
              </a:r>
              <a:endParaRPr sz="1000"/>
            </a:p>
          </p:txBody>
        </p:sp>
        <p:pic>
          <p:nvPicPr>
            <p:cNvPr id="1253" name="Google Shape;1253;p7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882600" y="3019875"/>
              <a:ext cx="2514601" cy="1793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4" name="Google Shape;1254;p7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47225" y="3019862"/>
              <a:ext cx="2514597" cy="1793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5" name="Google Shape;1255;p76"/>
            <p:cNvSpPr txBox="1"/>
            <p:nvPr/>
          </p:nvSpPr>
          <p:spPr>
            <a:xfrm>
              <a:off x="3930925" y="4750125"/>
              <a:ext cx="26319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0.01   0.1   0.25   0.5      1      1.5     2       3</a:t>
              </a:r>
              <a:endParaRPr sz="10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</a:t>
              </a:r>
              <a:endParaRPr sz="1000"/>
            </a:p>
          </p:txBody>
        </p:sp>
        <p:sp>
          <p:nvSpPr>
            <p:cNvPr id="1256" name="Google Shape;1256;p76"/>
            <p:cNvSpPr txBox="1"/>
            <p:nvPr/>
          </p:nvSpPr>
          <p:spPr>
            <a:xfrm>
              <a:off x="6597925" y="4750125"/>
              <a:ext cx="26319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0.01   0.1   0.25   0.5      1      1.5     2       3</a:t>
              </a:r>
              <a:endParaRPr sz="100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Threshold (in)</a:t>
              </a:r>
              <a:endParaRPr sz="1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80"/>
          <p:cNvSpPr txBox="1"/>
          <p:nvPr/>
        </p:nvSpPr>
        <p:spPr>
          <a:xfrm>
            <a:off x="2135025" y="1557825"/>
            <a:ext cx="425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RAPv5_rc1:  Feb 2019</a:t>
            </a:r>
            <a:endParaRPr sz="2400">
              <a:highlight>
                <a:srgbClr val="FFFFFF"/>
              </a:highlight>
            </a:endParaRPr>
          </a:p>
        </p:txBody>
      </p:sp>
      <p:sp>
        <p:nvSpPr>
          <p:cNvPr id="1291" name="Google Shape;1291;p80"/>
          <p:cNvSpPr txBox="1"/>
          <p:nvPr/>
        </p:nvSpPr>
        <p:spPr>
          <a:xfrm>
            <a:off x="4215175" y="2347400"/>
            <a:ext cx="13668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RAPv5_RC1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81"/>
          <p:cNvSpPr txBox="1"/>
          <p:nvPr/>
        </p:nvSpPr>
        <p:spPr>
          <a:xfrm>
            <a:off x="61000" y="379625"/>
            <a:ext cx="9735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297" name="Google Shape;1297;p81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298" name="Google Shape;1298;p81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1299" name="Google Shape;1299;p81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</a:t>
            </a:r>
            <a:endParaRPr/>
          </a:p>
        </p:txBody>
      </p:sp>
      <p:sp>
        <p:nvSpPr>
          <p:cNvPr id="1300" name="Google Shape;1300;p81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1-28 Feb 2019</a:t>
            </a:r>
            <a:endParaRPr/>
          </a:p>
        </p:txBody>
      </p:sp>
      <p:sp>
        <p:nvSpPr>
          <p:cNvPr id="1301" name="Google Shape;1301;p81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pic>
        <p:nvPicPr>
          <p:cNvPr id="1302" name="Google Shape;130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388" y="396513"/>
            <a:ext cx="2176863" cy="151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81"/>
          <p:cNvSpPr txBox="1"/>
          <p:nvPr/>
        </p:nvSpPr>
        <p:spPr>
          <a:xfrm>
            <a:off x="2132475" y="3237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pic>
        <p:nvPicPr>
          <p:cNvPr id="1304" name="Google Shape;1304;p81"/>
          <p:cNvPicPr preferRelativeResize="0"/>
          <p:nvPr/>
        </p:nvPicPr>
        <p:blipFill rotWithShape="1">
          <a:blip r:embed="rId4">
            <a:alphaModFix/>
          </a:blip>
          <a:srcRect b="10474"/>
          <a:stretch/>
        </p:blipFill>
        <p:spPr>
          <a:xfrm>
            <a:off x="3571082" y="390425"/>
            <a:ext cx="2312994" cy="152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p81"/>
          <p:cNvSpPr txBox="1"/>
          <p:nvPr/>
        </p:nvSpPr>
        <p:spPr>
          <a:xfrm>
            <a:off x="4449888" y="2020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pic>
        <p:nvPicPr>
          <p:cNvPr id="1306" name="Google Shape;1306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433" y="379625"/>
            <a:ext cx="2387668" cy="17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81"/>
          <p:cNvSpPr txBox="1"/>
          <p:nvPr/>
        </p:nvSpPr>
        <p:spPr>
          <a:xfrm>
            <a:off x="7166500" y="2020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308" name="Google Shape;1308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2375" y="1892000"/>
            <a:ext cx="2333575" cy="151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1063" y="1885888"/>
            <a:ext cx="2370550" cy="152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81000" y="1907141"/>
            <a:ext cx="2276250" cy="1487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0577" y="3383875"/>
            <a:ext cx="2333573" cy="17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89550" y="3432149"/>
            <a:ext cx="2333575" cy="173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71500" y="3396537"/>
            <a:ext cx="2455325" cy="18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82"/>
          <p:cNvSpPr txBox="1"/>
          <p:nvPr/>
        </p:nvSpPr>
        <p:spPr>
          <a:xfrm>
            <a:off x="61000" y="379625"/>
            <a:ext cx="9735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319" name="Google Shape;1319;p82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320" name="Google Shape;1320;p82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1321" name="Google Shape;1321;p82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RHobT</a:t>
            </a:r>
            <a:endParaRPr/>
          </a:p>
        </p:txBody>
      </p:sp>
      <p:sp>
        <p:nvSpPr>
          <p:cNvPr id="1322" name="Google Shape;1322;p82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1-28 Feb 2019</a:t>
            </a:r>
            <a:endParaRPr/>
          </a:p>
        </p:txBody>
      </p:sp>
      <p:sp>
        <p:nvSpPr>
          <p:cNvPr id="1323" name="Google Shape;1323;p82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pic>
        <p:nvPicPr>
          <p:cNvPr id="1324" name="Google Shape;132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2575" y="289850"/>
            <a:ext cx="2454500" cy="18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6550" y="268925"/>
            <a:ext cx="2416125" cy="161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6875" y="289850"/>
            <a:ext cx="2416125" cy="160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3250" y="3372741"/>
            <a:ext cx="2416126" cy="182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4750" y="3381725"/>
            <a:ext cx="2372145" cy="17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26875" y="3385737"/>
            <a:ext cx="2361525" cy="1781413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82"/>
          <p:cNvSpPr txBox="1"/>
          <p:nvPr/>
        </p:nvSpPr>
        <p:spPr>
          <a:xfrm>
            <a:off x="5350125" y="2898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331" name="Google Shape;1331;p82"/>
          <p:cNvSpPr txBox="1"/>
          <p:nvPr/>
        </p:nvSpPr>
        <p:spPr>
          <a:xfrm>
            <a:off x="7680750" y="2391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1332" name="Google Shape;1332;p82"/>
          <p:cNvSpPr txBox="1"/>
          <p:nvPr/>
        </p:nvSpPr>
        <p:spPr>
          <a:xfrm>
            <a:off x="2952725" y="3237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pic>
        <p:nvPicPr>
          <p:cNvPr id="1333" name="Google Shape;1333;p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26869" y="1839834"/>
            <a:ext cx="2361525" cy="1569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22025" y="1845925"/>
            <a:ext cx="2361525" cy="15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8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62575" y="1845925"/>
            <a:ext cx="2372150" cy="1545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83"/>
          <p:cNvSpPr txBox="1"/>
          <p:nvPr/>
        </p:nvSpPr>
        <p:spPr>
          <a:xfrm>
            <a:off x="61000" y="379625"/>
            <a:ext cx="9735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341" name="Google Shape;1341;p83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342" name="Google Shape;1342;p83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1343" name="Google Shape;1343;p83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</p:txBody>
      </p:sp>
      <p:sp>
        <p:nvSpPr>
          <p:cNvPr id="1344" name="Google Shape;1344;p83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1-28 Feb 2019</a:t>
            </a:r>
            <a:endParaRPr/>
          </a:p>
        </p:txBody>
      </p:sp>
      <p:sp>
        <p:nvSpPr>
          <p:cNvPr id="1345" name="Google Shape;1345;p83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pic>
        <p:nvPicPr>
          <p:cNvPr id="1346" name="Google Shape;134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4425" y="477725"/>
            <a:ext cx="2304875" cy="154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3900" y="477725"/>
            <a:ext cx="2447828" cy="154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7925" y="443532"/>
            <a:ext cx="2447825" cy="1511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1375" y="1984800"/>
            <a:ext cx="2480925" cy="151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0013" y="1999125"/>
            <a:ext cx="2447825" cy="150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6575" y="2017350"/>
            <a:ext cx="2354951" cy="14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84500" y="3472125"/>
            <a:ext cx="2399100" cy="16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8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04619" y="3477650"/>
            <a:ext cx="2480930" cy="16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8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64500" y="3439199"/>
            <a:ext cx="2447800" cy="173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83"/>
          <p:cNvSpPr txBox="1"/>
          <p:nvPr/>
        </p:nvSpPr>
        <p:spPr>
          <a:xfrm>
            <a:off x="4756375" y="58565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356" name="Google Shape;1356;p83"/>
          <p:cNvSpPr txBox="1"/>
          <p:nvPr/>
        </p:nvSpPr>
        <p:spPr>
          <a:xfrm>
            <a:off x="7266950" y="5457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1357" name="Google Shape;1357;p83"/>
          <p:cNvSpPr txBox="1"/>
          <p:nvPr/>
        </p:nvSpPr>
        <p:spPr>
          <a:xfrm>
            <a:off x="2140375" y="6197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84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363" name="Google Shape;1363;p84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364" name="Google Shape;1364;p84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365" name="Google Shape;1365;p84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366" name="Google Shape;1366;p84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sp>
        <p:nvSpPr>
          <p:cNvPr id="1367" name="Google Shape;1367;p84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  <p:sp>
        <p:nvSpPr>
          <p:cNvPr id="1368" name="Google Shape;1368;p84"/>
          <p:cNvSpPr txBox="1"/>
          <p:nvPr/>
        </p:nvSpPr>
        <p:spPr>
          <a:xfrm>
            <a:off x="2055700" y="450313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369" name="Google Shape;1369;p84"/>
          <p:cNvSpPr txBox="1"/>
          <p:nvPr/>
        </p:nvSpPr>
        <p:spPr>
          <a:xfrm>
            <a:off x="4731275" y="425788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370" name="Google Shape;1370;p84"/>
          <p:cNvSpPr txBox="1"/>
          <p:nvPr/>
        </p:nvSpPr>
        <p:spPr>
          <a:xfrm>
            <a:off x="7573150" y="4286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371" name="Google Shape;137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475" y="758571"/>
            <a:ext cx="2574876" cy="193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1250" y="758575"/>
            <a:ext cx="2754850" cy="186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4450" y="714800"/>
            <a:ext cx="3009550" cy="19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6100" y="2703964"/>
            <a:ext cx="2688899" cy="238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0075" y="2732175"/>
            <a:ext cx="2658898" cy="23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p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625" y="2724453"/>
            <a:ext cx="2658900" cy="2345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85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382" name="Google Shape;1382;p85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383" name="Google Shape;1383;p85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384" name="Google Shape;1384;p85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385" name="Google Shape;1385;p85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sp>
        <p:nvSpPr>
          <p:cNvPr id="1386" name="Google Shape;1386;p85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  <p:sp>
        <p:nvSpPr>
          <p:cNvPr id="1387" name="Google Shape;1387;p85"/>
          <p:cNvSpPr txBox="1"/>
          <p:nvPr/>
        </p:nvSpPr>
        <p:spPr>
          <a:xfrm>
            <a:off x="1873950" y="4777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388" name="Google Shape;1388;p85"/>
          <p:cNvSpPr txBox="1"/>
          <p:nvPr/>
        </p:nvSpPr>
        <p:spPr>
          <a:xfrm>
            <a:off x="4653050" y="4286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389" name="Google Shape;1389;p85"/>
          <p:cNvSpPr txBox="1"/>
          <p:nvPr/>
        </p:nvSpPr>
        <p:spPr>
          <a:xfrm>
            <a:off x="7380700" y="4286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390" name="Google Shape;1390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9713" y="728338"/>
            <a:ext cx="2531050" cy="20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4788" y="704062"/>
            <a:ext cx="2531049" cy="213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213" y="703327"/>
            <a:ext cx="2441375" cy="205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4738" y="2945927"/>
            <a:ext cx="2239614" cy="214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5288" y="2983876"/>
            <a:ext cx="2410025" cy="21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00225" y="2998164"/>
            <a:ext cx="2410025" cy="2094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72" name="Google Shape;172;p20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73" name="Google Shape;173;p20"/>
          <p:cNvSpPr txBox="1"/>
          <p:nvPr/>
        </p:nvSpPr>
        <p:spPr>
          <a:xfrm>
            <a:off x="37604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74" name="Google Shape;174;p20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1–31 May 2019</a:t>
            </a:r>
            <a:endParaRPr/>
          </a:p>
        </p:txBody>
      </p:sp>
      <p:sp>
        <p:nvSpPr>
          <p:cNvPr id="175" name="Google Shape;175;p20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dewpoint</a:t>
            </a:r>
            <a:endParaRPr/>
          </a:p>
        </p:txBody>
      </p:sp>
      <p:sp>
        <p:nvSpPr>
          <p:cNvPr id="176" name="Google Shape;176;p20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77" name="Google Shape;177;p20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78" name="Google Shape;178;p20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79" name="Google Shape;17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025" y="877501"/>
            <a:ext cx="2803425" cy="189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 rotWithShape="1">
          <a:blip r:embed="rId4">
            <a:alphaModFix/>
          </a:blip>
          <a:srcRect l="1060" r="-1059"/>
          <a:stretch/>
        </p:blipFill>
        <p:spPr>
          <a:xfrm>
            <a:off x="3590875" y="877500"/>
            <a:ext cx="2774847" cy="18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0575" y="906813"/>
            <a:ext cx="2803425" cy="189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250" y="2899175"/>
            <a:ext cx="2880955" cy="20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0875" y="2979586"/>
            <a:ext cx="2774850" cy="197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56398" y="2979575"/>
            <a:ext cx="2771801" cy="19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86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401" name="Google Shape;1401;p86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402" name="Google Shape;1402;p86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403" name="Google Shape;1403;p86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404" name="Google Shape;1404;p86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sp>
        <p:nvSpPr>
          <p:cNvPr id="1405" name="Google Shape;1405;p86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 Pt</a:t>
            </a:r>
            <a:endParaRPr/>
          </a:p>
        </p:txBody>
      </p:sp>
      <p:sp>
        <p:nvSpPr>
          <p:cNvPr id="1406" name="Google Shape;1406;p86"/>
          <p:cNvSpPr txBox="1"/>
          <p:nvPr/>
        </p:nvSpPr>
        <p:spPr>
          <a:xfrm>
            <a:off x="2157925" y="42867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407" name="Google Shape;1407;p86"/>
          <p:cNvSpPr txBox="1"/>
          <p:nvPr/>
        </p:nvSpPr>
        <p:spPr>
          <a:xfrm>
            <a:off x="4739763" y="4286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408" name="Google Shape;1408;p86"/>
          <p:cNvSpPr txBox="1"/>
          <p:nvPr/>
        </p:nvSpPr>
        <p:spPr>
          <a:xfrm>
            <a:off x="7289175" y="3796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409" name="Google Shape;140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1500" y="631437"/>
            <a:ext cx="2415500" cy="204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0500" y="670800"/>
            <a:ext cx="2505751" cy="2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9475" y="719163"/>
            <a:ext cx="2365575" cy="195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3400" y="2865650"/>
            <a:ext cx="2365569" cy="225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5624" y="2855475"/>
            <a:ext cx="2415502" cy="22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3899" y="2862063"/>
            <a:ext cx="2365575" cy="225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87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420" name="Google Shape;1420;p87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421" name="Google Shape;1421;p87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422" name="Google Shape;1422;p87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423" name="Google Shape;1423;p87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sp>
        <p:nvSpPr>
          <p:cNvPr id="1424" name="Google Shape;1424;p87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 Pt</a:t>
            </a:r>
            <a:endParaRPr/>
          </a:p>
        </p:txBody>
      </p:sp>
      <p:sp>
        <p:nvSpPr>
          <p:cNvPr id="1425" name="Google Shape;1425;p87"/>
          <p:cNvSpPr txBox="1"/>
          <p:nvPr/>
        </p:nvSpPr>
        <p:spPr>
          <a:xfrm>
            <a:off x="2038675" y="42867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426" name="Google Shape;1426;p87"/>
          <p:cNvSpPr txBox="1"/>
          <p:nvPr/>
        </p:nvSpPr>
        <p:spPr>
          <a:xfrm>
            <a:off x="4942675" y="3796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427" name="Google Shape;1427;p87"/>
          <p:cNvSpPr txBox="1"/>
          <p:nvPr/>
        </p:nvSpPr>
        <p:spPr>
          <a:xfrm>
            <a:off x="7470900" y="3946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428" name="Google Shape;14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163" y="663422"/>
            <a:ext cx="2417800" cy="2034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2450" y="620235"/>
            <a:ext cx="2528875" cy="212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0825" y="596625"/>
            <a:ext cx="2454150" cy="21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3550" y="2802766"/>
            <a:ext cx="2368676" cy="226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2550" y="2816725"/>
            <a:ext cx="2368668" cy="22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9276" y="2816721"/>
            <a:ext cx="2417800" cy="2326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88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439" name="Google Shape;1439;p88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440" name="Google Shape;1440;p88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441" name="Google Shape;1441;p88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442" name="Google Shape;1442;p88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sp>
        <p:nvSpPr>
          <p:cNvPr id="1443" name="Google Shape;1443;p88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 winds</a:t>
            </a:r>
            <a:endParaRPr/>
          </a:p>
        </p:txBody>
      </p:sp>
      <p:sp>
        <p:nvSpPr>
          <p:cNvPr id="1444" name="Google Shape;1444;p88"/>
          <p:cNvSpPr txBox="1"/>
          <p:nvPr/>
        </p:nvSpPr>
        <p:spPr>
          <a:xfrm>
            <a:off x="1822825" y="4777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445" name="Google Shape;1445;p88"/>
          <p:cNvSpPr txBox="1"/>
          <p:nvPr/>
        </p:nvSpPr>
        <p:spPr>
          <a:xfrm>
            <a:off x="4312250" y="4777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446" name="Google Shape;1446;p88"/>
          <p:cNvSpPr txBox="1"/>
          <p:nvPr/>
        </p:nvSpPr>
        <p:spPr>
          <a:xfrm>
            <a:off x="7016550" y="4286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447" name="Google Shape;144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575" y="654025"/>
            <a:ext cx="2490500" cy="2074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425" y="654025"/>
            <a:ext cx="2442800" cy="207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3350" y="654025"/>
            <a:ext cx="2402150" cy="20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Google Shape;1450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575" y="2940175"/>
            <a:ext cx="2442800" cy="21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6425" y="2943631"/>
            <a:ext cx="2442800" cy="218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2840" y="2883525"/>
            <a:ext cx="2505144" cy="222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89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458" name="Google Shape;1458;p89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459" name="Google Shape;1459;p89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460" name="Google Shape;1460;p89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461" name="Google Shape;1461;p89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sp>
        <p:nvSpPr>
          <p:cNvPr id="1462" name="Google Shape;1462;p89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 winds</a:t>
            </a:r>
            <a:endParaRPr/>
          </a:p>
        </p:txBody>
      </p:sp>
      <p:sp>
        <p:nvSpPr>
          <p:cNvPr id="1463" name="Google Shape;1463;p89"/>
          <p:cNvSpPr txBox="1"/>
          <p:nvPr/>
        </p:nvSpPr>
        <p:spPr>
          <a:xfrm>
            <a:off x="1822825" y="4777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464" name="Google Shape;1464;p89"/>
          <p:cNvSpPr txBox="1"/>
          <p:nvPr/>
        </p:nvSpPr>
        <p:spPr>
          <a:xfrm>
            <a:off x="4572000" y="425938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465" name="Google Shape;1465;p89"/>
          <p:cNvSpPr txBox="1"/>
          <p:nvPr/>
        </p:nvSpPr>
        <p:spPr>
          <a:xfrm>
            <a:off x="7148750" y="4286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466" name="Google Shape;146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3581" y="703325"/>
            <a:ext cx="2546370" cy="21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3325" y="753775"/>
            <a:ext cx="2516975" cy="206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200" y="703325"/>
            <a:ext cx="2516975" cy="2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4025" y="2929175"/>
            <a:ext cx="2452950" cy="217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6200" y="2967115"/>
            <a:ext cx="2420076" cy="217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6200" y="3006796"/>
            <a:ext cx="2452950" cy="2136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90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 ceiling: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sp>
        <p:nvSpPr>
          <p:cNvPr id="1477" name="Google Shape;1477;p90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478" name="Google Shape;1478;p90"/>
          <p:cNvSpPr txBox="1"/>
          <p:nvPr/>
        </p:nvSpPr>
        <p:spPr>
          <a:xfrm>
            <a:off x="3946007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1000 ft</a:t>
            </a:r>
            <a:endParaRPr/>
          </a:p>
        </p:txBody>
      </p:sp>
      <p:sp>
        <p:nvSpPr>
          <p:cNvPr id="1479" name="Google Shape;1479;p90"/>
          <p:cNvSpPr txBox="1"/>
          <p:nvPr/>
        </p:nvSpPr>
        <p:spPr>
          <a:xfrm>
            <a:off x="695356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3000 ft</a:t>
            </a:r>
            <a:endParaRPr/>
          </a:p>
        </p:txBody>
      </p:sp>
      <p:sp>
        <p:nvSpPr>
          <p:cNvPr id="1480" name="Google Shape;1480;p90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 ft</a:t>
            </a:r>
            <a:endParaRPr/>
          </a:p>
        </p:txBody>
      </p:sp>
      <p:sp>
        <p:nvSpPr>
          <p:cNvPr id="1481" name="Google Shape;1481;p90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CONUS </a:t>
            </a:r>
            <a:endParaRPr/>
          </a:p>
        </p:txBody>
      </p:sp>
      <p:pic>
        <p:nvPicPr>
          <p:cNvPr id="1482" name="Google Shape;148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650" y="905675"/>
            <a:ext cx="2820675" cy="184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7656" y="852888"/>
            <a:ext cx="2701894" cy="20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90"/>
          <p:cNvPicPr preferRelativeResize="0"/>
          <p:nvPr/>
        </p:nvPicPr>
        <p:blipFill rotWithShape="1">
          <a:blip r:embed="rId5">
            <a:alphaModFix/>
          </a:blip>
          <a:srcRect b="5231"/>
          <a:stretch/>
        </p:blipFill>
        <p:spPr>
          <a:xfrm>
            <a:off x="3210013" y="852894"/>
            <a:ext cx="2723976" cy="1929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4850" y="2960925"/>
            <a:ext cx="2762016" cy="21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825" y="2960925"/>
            <a:ext cx="2723980" cy="214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96788" y="2886975"/>
            <a:ext cx="2820687" cy="22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90"/>
          <p:cNvSpPr txBox="1"/>
          <p:nvPr/>
        </p:nvSpPr>
        <p:spPr>
          <a:xfrm>
            <a:off x="1485625" y="890388"/>
            <a:ext cx="1368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1489" name="Google Shape;1489;p90"/>
          <p:cNvSpPr txBox="1"/>
          <p:nvPr/>
        </p:nvSpPr>
        <p:spPr>
          <a:xfrm>
            <a:off x="1395400" y="2960925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91"/>
          <p:cNvSpPr txBox="1"/>
          <p:nvPr/>
        </p:nvSpPr>
        <p:spPr>
          <a:xfrm>
            <a:off x="2135025" y="1557825"/>
            <a:ext cx="425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HRRRv4_rc1:  Feb 2019</a:t>
            </a:r>
            <a:endParaRPr sz="2400">
              <a:highlight>
                <a:srgbClr val="FFFFFF"/>
              </a:highlight>
            </a:endParaRPr>
          </a:p>
        </p:txBody>
      </p:sp>
      <p:sp>
        <p:nvSpPr>
          <p:cNvPr id="1495" name="Google Shape;1495;p91"/>
          <p:cNvSpPr txBox="1"/>
          <p:nvPr/>
        </p:nvSpPr>
        <p:spPr>
          <a:xfrm>
            <a:off x="4215175" y="2347400"/>
            <a:ext cx="13668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HRRRv4_RC1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92"/>
          <p:cNvSpPr txBox="1"/>
          <p:nvPr/>
        </p:nvSpPr>
        <p:spPr>
          <a:xfrm>
            <a:off x="61000" y="379625"/>
            <a:ext cx="1081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501" name="Google Shape;1501;p92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502" name="Google Shape;1502;p92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1503" name="Google Shape;1503;p92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</a:t>
            </a:r>
            <a:endParaRPr/>
          </a:p>
        </p:txBody>
      </p:sp>
      <p:sp>
        <p:nvSpPr>
          <p:cNvPr id="1504" name="Google Shape;1504;p92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1-28 Feb 2019</a:t>
            </a:r>
            <a:endParaRPr/>
          </a:p>
        </p:txBody>
      </p:sp>
      <p:sp>
        <p:nvSpPr>
          <p:cNvPr id="1505" name="Google Shape;1505;p92"/>
          <p:cNvSpPr txBox="1"/>
          <p:nvPr/>
        </p:nvSpPr>
        <p:spPr>
          <a:xfrm>
            <a:off x="2166875" y="42867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506" name="Google Shape;1506;p92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1507" name="Google Shape;1507;p92"/>
          <p:cNvSpPr txBox="1"/>
          <p:nvPr/>
        </p:nvSpPr>
        <p:spPr>
          <a:xfrm>
            <a:off x="4413125" y="3796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508" name="Google Shape;1508;p92"/>
          <p:cNvSpPr txBox="1"/>
          <p:nvPr/>
        </p:nvSpPr>
        <p:spPr>
          <a:xfrm>
            <a:off x="6878125" y="3796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509" name="Google Shape;150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8500" y="555900"/>
            <a:ext cx="2336674" cy="14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650" y="603751"/>
            <a:ext cx="2201401" cy="14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4500" y="563375"/>
            <a:ext cx="2255900" cy="14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2350" y="3554067"/>
            <a:ext cx="2260201" cy="159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8500" y="3555774"/>
            <a:ext cx="2298750" cy="15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1025" y="3511499"/>
            <a:ext cx="2260200" cy="163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90425" y="2108116"/>
            <a:ext cx="2201399" cy="140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9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77450" y="2095944"/>
            <a:ext cx="2298749" cy="143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Google Shape;1517;p9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93075" y="2095938"/>
            <a:ext cx="2298751" cy="1402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93"/>
          <p:cNvSpPr txBox="1"/>
          <p:nvPr/>
        </p:nvSpPr>
        <p:spPr>
          <a:xfrm>
            <a:off x="61000" y="379625"/>
            <a:ext cx="1081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523" name="Google Shape;1523;p93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524" name="Google Shape;1524;p93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1525" name="Google Shape;1525;p93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RH</a:t>
            </a:r>
            <a:endParaRPr/>
          </a:p>
        </p:txBody>
      </p:sp>
      <p:sp>
        <p:nvSpPr>
          <p:cNvPr id="1526" name="Google Shape;1526;p93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1-28 Feb 2019</a:t>
            </a:r>
            <a:endParaRPr/>
          </a:p>
        </p:txBody>
      </p:sp>
      <p:sp>
        <p:nvSpPr>
          <p:cNvPr id="1527" name="Google Shape;1527;p93"/>
          <p:cNvSpPr txBox="1"/>
          <p:nvPr/>
        </p:nvSpPr>
        <p:spPr>
          <a:xfrm>
            <a:off x="2172525" y="3796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528" name="Google Shape;1528;p93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1529" name="Google Shape;1529;p93"/>
          <p:cNvSpPr txBox="1"/>
          <p:nvPr/>
        </p:nvSpPr>
        <p:spPr>
          <a:xfrm>
            <a:off x="4413150" y="3796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530" name="Google Shape;1530;p93"/>
          <p:cNvSpPr txBox="1"/>
          <p:nvPr/>
        </p:nvSpPr>
        <p:spPr>
          <a:xfrm>
            <a:off x="6974675" y="3796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531" name="Google Shape;153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525" y="578975"/>
            <a:ext cx="2260200" cy="14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6875" y="585667"/>
            <a:ext cx="2238675" cy="139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7750" y="580062"/>
            <a:ext cx="2205550" cy="142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3300" y="2008088"/>
            <a:ext cx="2354849" cy="14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5375" y="2022050"/>
            <a:ext cx="2260200" cy="140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4625" y="2031550"/>
            <a:ext cx="2238676" cy="138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p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4625" y="3467250"/>
            <a:ext cx="2238675" cy="166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9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18050" y="3504591"/>
            <a:ext cx="2307500" cy="159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p9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18305" y="3467250"/>
            <a:ext cx="2324845" cy="168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94"/>
          <p:cNvSpPr txBox="1"/>
          <p:nvPr/>
        </p:nvSpPr>
        <p:spPr>
          <a:xfrm>
            <a:off x="61000" y="379625"/>
            <a:ext cx="1081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545" name="Google Shape;1545;p94"/>
          <p:cNvSpPr txBox="1"/>
          <p:nvPr/>
        </p:nvSpPr>
        <p:spPr>
          <a:xfrm>
            <a:off x="0" y="901875"/>
            <a:ext cx="9132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546" name="Google Shape;1546;p94"/>
          <p:cNvSpPr txBox="1"/>
          <p:nvPr/>
        </p:nvSpPr>
        <p:spPr>
          <a:xfrm>
            <a:off x="0" y="22497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00-UTC bias</a:t>
            </a:r>
            <a:endParaRPr/>
          </a:p>
        </p:txBody>
      </p:sp>
      <p:sp>
        <p:nvSpPr>
          <p:cNvPr id="1547" name="Google Shape;1547;p94"/>
          <p:cNvSpPr txBox="1"/>
          <p:nvPr/>
        </p:nvSpPr>
        <p:spPr>
          <a:xfrm>
            <a:off x="2260200" y="0"/>
            <a:ext cx="1264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Winds</a:t>
            </a:r>
            <a:endParaRPr/>
          </a:p>
        </p:txBody>
      </p:sp>
      <p:sp>
        <p:nvSpPr>
          <p:cNvPr id="1548" name="Google Shape;1548;p94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1-28 Feb 2019</a:t>
            </a:r>
            <a:endParaRPr/>
          </a:p>
        </p:txBody>
      </p:sp>
      <p:sp>
        <p:nvSpPr>
          <p:cNvPr id="1549" name="Google Shape;1549;p94"/>
          <p:cNvSpPr txBox="1"/>
          <p:nvPr/>
        </p:nvSpPr>
        <p:spPr>
          <a:xfrm>
            <a:off x="2212300" y="3796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550" name="Google Shape;1550;p94"/>
          <p:cNvSpPr txBox="1"/>
          <p:nvPr/>
        </p:nvSpPr>
        <p:spPr>
          <a:xfrm>
            <a:off x="0" y="3770175"/>
            <a:ext cx="973500" cy="416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12-UTC bias</a:t>
            </a:r>
            <a:endParaRPr/>
          </a:p>
        </p:txBody>
      </p:sp>
      <p:sp>
        <p:nvSpPr>
          <p:cNvPr id="1551" name="Google Shape;1551;p94"/>
          <p:cNvSpPr txBox="1"/>
          <p:nvPr/>
        </p:nvSpPr>
        <p:spPr>
          <a:xfrm>
            <a:off x="4427975" y="3796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552" name="Google Shape;1552;p94"/>
          <p:cNvSpPr txBox="1"/>
          <p:nvPr/>
        </p:nvSpPr>
        <p:spPr>
          <a:xfrm>
            <a:off x="6991700" y="3237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553" name="Google Shape;155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475" y="576550"/>
            <a:ext cx="2173550" cy="14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3000" y="585100"/>
            <a:ext cx="2173550" cy="14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5" name="Google Shape;1555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1875" y="540200"/>
            <a:ext cx="2064050" cy="14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9850" y="1953225"/>
            <a:ext cx="2188100" cy="14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8445" y="1979950"/>
            <a:ext cx="2188105" cy="14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8" name="Google Shape;1558;p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43550" y="2007525"/>
            <a:ext cx="2173548" cy="14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9" name="Google Shape;1559;p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01525" y="3439992"/>
            <a:ext cx="2228100" cy="170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p9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50875" y="3452693"/>
            <a:ext cx="2260200" cy="169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9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75900" y="3417293"/>
            <a:ext cx="2228100" cy="1703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95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567" name="Google Shape;1567;p95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568" name="Google Shape;1568;p95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569" name="Google Shape;1569;p95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570" name="Google Shape;1570;p95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sp>
        <p:nvSpPr>
          <p:cNvPr id="1571" name="Google Shape;1571;p95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  <p:sp>
        <p:nvSpPr>
          <p:cNvPr id="1572" name="Google Shape;1572;p95"/>
          <p:cNvSpPr txBox="1"/>
          <p:nvPr/>
        </p:nvSpPr>
        <p:spPr>
          <a:xfrm>
            <a:off x="1828950" y="4451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573" name="Google Shape;1573;p95"/>
          <p:cNvSpPr txBox="1"/>
          <p:nvPr/>
        </p:nvSpPr>
        <p:spPr>
          <a:xfrm>
            <a:off x="4616825" y="4286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574" name="Google Shape;1574;p95"/>
          <p:cNvSpPr txBox="1"/>
          <p:nvPr/>
        </p:nvSpPr>
        <p:spPr>
          <a:xfrm>
            <a:off x="7413525" y="3796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1575" name="Google Shape;157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4661" y="2812525"/>
            <a:ext cx="2751014" cy="22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3488" y="2812537"/>
            <a:ext cx="2704501" cy="229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350" y="2845024"/>
            <a:ext cx="2704500" cy="223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9300" y="750925"/>
            <a:ext cx="2550610" cy="18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6850" y="648913"/>
            <a:ext cx="2704500" cy="20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Google Shape;1580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38300" y="670700"/>
            <a:ext cx="2655353" cy="19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588" y="759238"/>
            <a:ext cx="2803425" cy="188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094" y="759237"/>
            <a:ext cx="2792906" cy="188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3227" y="717300"/>
            <a:ext cx="2930773" cy="19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94" name="Google Shape;194;p21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95" name="Google Shape;195;p21"/>
          <p:cNvSpPr txBox="1"/>
          <p:nvPr/>
        </p:nvSpPr>
        <p:spPr>
          <a:xfrm>
            <a:off x="37604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96" name="Google Shape;196;p21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1–31 May 2019</a:t>
            </a:r>
            <a:endParaRPr/>
          </a:p>
        </p:txBody>
      </p:sp>
      <p:sp>
        <p:nvSpPr>
          <p:cNvPr id="197" name="Google Shape;197;p21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dewpoint</a:t>
            </a:r>
            <a:endParaRPr/>
          </a:p>
        </p:txBody>
      </p:sp>
      <p:sp>
        <p:nvSpPr>
          <p:cNvPr id="198" name="Google Shape;198;p21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99" name="Google Shape;199;p21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200" name="Google Shape;200;p21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201" name="Google Shape;20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925" y="2703400"/>
            <a:ext cx="2757822" cy="197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7838" y="2698000"/>
            <a:ext cx="2803425" cy="198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2775" y="2689400"/>
            <a:ext cx="2803425" cy="1991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96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586" name="Google Shape;1586;p96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587" name="Google Shape;1587;p96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588" name="Google Shape;1588;p96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temperature</a:t>
            </a:r>
            <a:endParaRPr/>
          </a:p>
        </p:txBody>
      </p:sp>
      <p:sp>
        <p:nvSpPr>
          <p:cNvPr id="1589" name="Google Shape;1589;p96"/>
          <p:cNvSpPr txBox="1"/>
          <p:nvPr/>
        </p:nvSpPr>
        <p:spPr>
          <a:xfrm>
            <a:off x="1971500" y="4777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590" name="Google Shape;1590;p96"/>
          <p:cNvSpPr txBox="1"/>
          <p:nvPr/>
        </p:nvSpPr>
        <p:spPr>
          <a:xfrm>
            <a:off x="4808700" y="4777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591" name="Google Shape;1591;p96"/>
          <p:cNvSpPr txBox="1"/>
          <p:nvPr/>
        </p:nvSpPr>
        <p:spPr>
          <a:xfrm>
            <a:off x="7594425" y="4777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1592" name="Google Shape;1592;p96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593" name="Google Shape;1593;p96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pic>
        <p:nvPicPr>
          <p:cNvPr id="1594" name="Google Shape;1594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488" y="2892404"/>
            <a:ext cx="2585125" cy="222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6288" y="2897050"/>
            <a:ext cx="2585126" cy="22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2525" y="2877072"/>
            <a:ext cx="2585126" cy="223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7625" y="776836"/>
            <a:ext cx="2540025" cy="19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6300" y="759250"/>
            <a:ext cx="2669775" cy="203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0338" y="759250"/>
            <a:ext cx="2616225" cy="1973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97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605" name="Google Shape;1605;p97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606" name="Google Shape;1606;p97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607" name="Google Shape;1607;p97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 Pt</a:t>
            </a:r>
            <a:endParaRPr/>
          </a:p>
        </p:txBody>
      </p:sp>
      <p:sp>
        <p:nvSpPr>
          <p:cNvPr id="1608" name="Google Shape;1608;p97"/>
          <p:cNvSpPr txBox="1"/>
          <p:nvPr/>
        </p:nvSpPr>
        <p:spPr>
          <a:xfrm>
            <a:off x="1955050" y="50607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609" name="Google Shape;1609;p97"/>
          <p:cNvSpPr txBox="1"/>
          <p:nvPr/>
        </p:nvSpPr>
        <p:spPr>
          <a:xfrm>
            <a:off x="4600375" y="414888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610" name="Google Shape;1610;p97"/>
          <p:cNvSpPr txBox="1"/>
          <p:nvPr/>
        </p:nvSpPr>
        <p:spPr>
          <a:xfrm>
            <a:off x="7309350" y="4777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1611" name="Google Shape;1611;p97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612" name="Google Shape;1612;p97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pic>
        <p:nvPicPr>
          <p:cNvPr id="1613" name="Google Shape;1613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775" y="2857375"/>
            <a:ext cx="2602300" cy="22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3600" y="2857387"/>
            <a:ext cx="2602300" cy="224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5900" y="2791561"/>
            <a:ext cx="2673976" cy="230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8338" y="703325"/>
            <a:ext cx="2629110" cy="19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1725" y="731663"/>
            <a:ext cx="2605547" cy="19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9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5602" y="703330"/>
            <a:ext cx="2673975" cy="2022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98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624" name="Google Shape;1624;p98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625" name="Google Shape;1625;p98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626" name="Google Shape;1626;p98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2-m Dew Pt</a:t>
            </a:r>
            <a:endParaRPr/>
          </a:p>
        </p:txBody>
      </p:sp>
      <p:sp>
        <p:nvSpPr>
          <p:cNvPr id="1627" name="Google Shape;1627;p98"/>
          <p:cNvSpPr txBox="1"/>
          <p:nvPr/>
        </p:nvSpPr>
        <p:spPr>
          <a:xfrm>
            <a:off x="1823450" y="42867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628" name="Google Shape;1628;p98"/>
          <p:cNvSpPr txBox="1"/>
          <p:nvPr/>
        </p:nvSpPr>
        <p:spPr>
          <a:xfrm>
            <a:off x="4688100" y="42867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629" name="Google Shape;1629;p98"/>
          <p:cNvSpPr txBox="1"/>
          <p:nvPr/>
        </p:nvSpPr>
        <p:spPr>
          <a:xfrm>
            <a:off x="7375150" y="3796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1630" name="Google Shape;1630;p98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631" name="Google Shape;1631;p98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pic>
        <p:nvPicPr>
          <p:cNvPr id="1632" name="Google Shape;163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687" y="2879862"/>
            <a:ext cx="2615900" cy="22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6537" y="2911790"/>
            <a:ext cx="2662074" cy="21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300" y="2922524"/>
            <a:ext cx="2615900" cy="2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299" y="654299"/>
            <a:ext cx="2570325" cy="193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Google Shape;1636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3646" y="655525"/>
            <a:ext cx="2727844" cy="20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" name="Google Shape;1637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97500" y="668013"/>
            <a:ext cx="2662075" cy="198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99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643" name="Google Shape;1643;p99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644" name="Google Shape;1644;p99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1645" name="Google Shape;1645;p99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 winds</a:t>
            </a:r>
            <a:endParaRPr/>
          </a:p>
        </p:txBody>
      </p:sp>
      <p:sp>
        <p:nvSpPr>
          <p:cNvPr id="1646" name="Google Shape;1646;p99"/>
          <p:cNvSpPr txBox="1"/>
          <p:nvPr/>
        </p:nvSpPr>
        <p:spPr>
          <a:xfrm>
            <a:off x="1845400" y="4425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647" name="Google Shape;1647;p99"/>
          <p:cNvSpPr txBox="1"/>
          <p:nvPr/>
        </p:nvSpPr>
        <p:spPr>
          <a:xfrm>
            <a:off x="4649700" y="4777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648" name="Google Shape;1648;p99"/>
          <p:cNvSpPr txBox="1"/>
          <p:nvPr/>
        </p:nvSpPr>
        <p:spPr>
          <a:xfrm>
            <a:off x="7419000" y="5148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1649" name="Google Shape;1649;p99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650" name="Google Shape;1650;p99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pic>
        <p:nvPicPr>
          <p:cNvPr id="1651" name="Google Shape;1651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6925" y="2846172"/>
            <a:ext cx="2622625" cy="224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2" name="Google Shape;1652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7550" y="2837476"/>
            <a:ext cx="2622625" cy="226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3" name="Google Shape;165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200" y="2852023"/>
            <a:ext cx="2622613" cy="223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600" y="665098"/>
            <a:ext cx="2656224" cy="197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5" name="Google Shape;1655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22862" y="741700"/>
            <a:ext cx="2672011" cy="19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70850" y="740424"/>
            <a:ext cx="2656225" cy="1982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100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1662" name="Google Shape;1662;p100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1663" name="Google Shape;1663;p100"/>
          <p:cNvSpPr txBox="1"/>
          <p:nvPr/>
        </p:nvSpPr>
        <p:spPr>
          <a:xfrm>
            <a:off x="3760500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</a:t>
            </a:r>
            <a:endParaRPr/>
          </a:p>
        </p:txBody>
      </p:sp>
      <p:sp>
        <p:nvSpPr>
          <p:cNvPr id="1664" name="Google Shape;1664;p100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10m winds</a:t>
            </a:r>
            <a:endParaRPr/>
          </a:p>
        </p:txBody>
      </p:sp>
      <p:sp>
        <p:nvSpPr>
          <p:cNvPr id="1665" name="Google Shape;1665;p100"/>
          <p:cNvSpPr txBox="1"/>
          <p:nvPr/>
        </p:nvSpPr>
        <p:spPr>
          <a:xfrm>
            <a:off x="1845400" y="442825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1666" name="Google Shape;1666;p100"/>
          <p:cNvSpPr txBox="1"/>
          <p:nvPr/>
        </p:nvSpPr>
        <p:spPr>
          <a:xfrm>
            <a:off x="4413975" y="4428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1667" name="Google Shape;1667;p100"/>
          <p:cNvSpPr txBox="1"/>
          <p:nvPr/>
        </p:nvSpPr>
        <p:spPr>
          <a:xfrm>
            <a:off x="7161350" y="442825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sp>
        <p:nvSpPr>
          <p:cNvPr id="1668" name="Google Shape;1668;p100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669" name="Google Shape;1669;p100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pic>
        <p:nvPicPr>
          <p:cNvPr id="1670" name="Google Shape;167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825" y="2878375"/>
            <a:ext cx="2441601" cy="21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1" name="Google Shape;167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9650" y="2878367"/>
            <a:ext cx="2658451" cy="219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6525" y="2822249"/>
            <a:ext cx="2633275" cy="22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8000" y="748413"/>
            <a:ext cx="2658450" cy="199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7625" y="700833"/>
            <a:ext cx="2702800" cy="204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7713" y="711958"/>
            <a:ext cx="2577825" cy="1940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01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ceiling: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sp>
        <p:nvSpPr>
          <p:cNvPr id="1681" name="Google Shape;1681;p101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682" name="Google Shape;1682;p101"/>
          <p:cNvSpPr txBox="1"/>
          <p:nvPr/>
        </p:nvSpPr>
        <p:spPr>
          <a:xfrm>
            <a:off x="4088394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1000 ft</a:t>
            </a:r>
            <a:endParaRPr/>
          </a:p>
        </p:txBody>
      </p:sp>
      <p:sp>
        <p:nvSpPr>
          <p:cNvPr id="1683" name="Google Shape;1683;p101"/>
          <p:cNvSpPr txBox="1"/>
          <p:nvPr/>
        </p:nvSpPr>
        <p:spPr>
          <a:xfrm>
            <a:off x="698096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3000 ft</a:t>
            </a:r>
            <a:endParaRPr/>
          </a:p>
        </p:txBody>
      </p:sp>
      <p:sp>
        <p:nvSpPr>
          <p:cNvPr id="1684" name="Google Shape;1684;p101"/>
          <p:cNvSpPr txBox="1"/>
          <p:nvPr/>
        </p:nvSpPr>
        <p:spPr>
          <a:xfrm>
            <a:off x="1223203" y="44147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 ft</a:t>
            </a:r>
            <a:endParaRPr/>
          </a:p>
        </p:txBody>
      </p:sp>
      <p:sp>
        <p:nvSpPr>
          <p:cNvPr id="1685" name="Google Shape;1685;p101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W CONUS </a:t>
            </a:r>
            <a:endParaRPr/>
          </a:p>
        </p:txBody>
      </p:sp>
      <p:pic>
        <p:nvPicPr>
          <p:cNvPr id="1686" name="Google Shape;1686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5875" y="2906075"/>
            <a:ext cx="2749794" cy="217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Google Shape;1687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0387" y="2916603"/>
            <a:ext cx="2816925" cy="219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800" y="2906071"/>
            <a:ext cx="2798700" cy="2179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000" y="911419"/>
            <a:ext cx="2798700" cy="187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3775" y="890401"/>
            <a:ext cx="2816934" cy="19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0275" y="921691"/>
            <a:ext cx="2781000" cy="1845384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101"/>
          <p:cNvSpPr txBox="1"/>
          <p:nvPr/>
        </p:nvSpPr>
        <p:spPr>
          <a:xfrm>
            <a:off x="1677475" y="855375"/>
            <a:ext cx="1368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1693" name="Google Shape;1693;p101"/>
          <p:cNvSpPr txBox="1"/>
          <p:nvPr/>
        </p:nvSpPr>
        <p:spPr>
          <a:xfrm>
            <a:off x="1584300" y="3109525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02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ceiling:  </a:t>
            </a:r>
            <a:r>
              <a:rPr lang="en">
                <a:solidFill>
                  <a:schemeClr val="dk1"/>
                </a:solidFill>
              </a:rPr>
              <a:t>1-28 Feb 2019</a:t>
            </a:r>
            <a:endParaRPr/>
          </a:p>
        </p:txBody>
      </p:sp>
      <p:sp>
        <p:nvSpPr>
          <p:cNvPr id="1699" name="Google Shape;1699;p102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700" name="Google Shape;1700;p102"/>
          <p:cNvSpPr txBox="1"/>
          <p:nvPr/>
        </p:nvSpPr>
        <p:spPr>
          <a:xfrm>
            <a:off x="3946007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1000 ft</a:t>
            </a:r>
            <a:endParaRPr/>
          </a:p>
        </p:txBody>
      </p:sp>
      <p:sp>
        <p:nvSpPr>
          <p:cNvPr id="1701" name="Google Shape;1701;p102"/>
          <p:cNvSpPr txBox="1"/>
          <p:nvPr/>
        </p:nvSpPr>
        <p:spPr>
          <a:xfrm>
            <a:off x="695356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3000 ft</a:t>
            </a:r>
            <a:endParaRPr/>
          </a:p>
        </p:txBody>
      </p:sp>
      <p:sp>
        <p:nvSpPr>
          <p:cNvPr id="1702" name="Google Shape;1702;p102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500 ft</a:t>
            </a:r>
            <a:endParaRPr/>
          </a:p>
        </p:txBody>
      </p:sp>
      <p:sp>
        <p:nvSpPr>
          <p:cNvPr id="1703" name="Google Shape;1703;p102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E CONUS </a:t>
            </a:r>
            <a:endParaRPr/>
          </a:p>
        </p:txBody>
      </p:sp>
      <p:pic>
        <p:nvPicPr>
          <p:cNvPr id="1704" name="Google Shape;170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750" y="2912630"/>
            <a:ext cx="2768100" cy="219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5" name="Google Shape;1705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7938" y="2882524"/>
            <a:ext cx="2768125" cy="220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Google Shape;1706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5425" y="2861776"/>
            <a:ext cx="2698075" cy="21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5525" y="798302"/>
            <a:ext cx="2798700" cy="185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2325" y="832700"/>
            <a:ext cx="2743725" cy="182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2675" y="853075"/>
            <a:ext cx="2698075" cy="1795343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102"/>
          <p:cNvSpPr txBox="1"/>
          <p:nvPr/>
        </p:nvSpPr>
        <p:spPr>
          <a:xfrm>
            <a:off x="1063500" y="890400"/>
            <a:ext cx="1368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1711" name="Google Shape;1711;p102"/>
          <p:cNvSpPr txBox="1"/>
          <p:nvPr/>
        </p:nvSpPr>
        <p:spPr>
          <a:xfrm>
            <a:off x="1063500" y="3016375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103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visibility:  1-28 Feb 2019</a:t>
            </a:r>
            <a:endParaRPr/>
          </a:p>
        </p:txBody>
      </p:sp>
      <p:sp>
        <p:nvSpPr>
          <p:cNvPr id="1717" name="Google Shape;1717;p103"/>
          <p:cNvSpPr txBox="1"/>
          <p:nvPr/>
        </p:nvSpPr>
        <p:spPr>
          <a:xfrm>
            <a:off x="4341707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SM</a:t>
            </a:r>
            <a:endParaRPr/>
          </a:p>
        </p:txBody>
      </p:sp>
      <p:sp>
        <p:nvSpPr>
          <p:cNvPr id="1718" name="Google Shape;1718;p103"/>
          <p:cNvSpPr txBox="1"/>
          <p:nvPr/>
        </p:nvSpPr>
        <p:spPr>
          <a:xfrm>
            <a:off x="725301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SM</a:t>
            </a:r>
            <a:endParaRPr/>
          </a:p>
        </p:txBody>
      </p:sp>
      <p:sp>
        <p:nvSpPr>
          <p:cNvPr id="1719" name="Google Shape;1719;p103"/>
          <p:cNvSpPr txBox="1"/>
          <p:nvPr/>
        </p:nvSpPr>
        <p:spPr>
          <a:xfrm>
            <a:off x="1149678" y="4589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1 SM</a:t>
            </a:r>
            <a:endParaRPr/>
          </a:p>
        </p:txBody>
      </p:sp>
      <p:sp>
        <p:nvSpPr>
          <p:cNvPr id="1720" name="Google Shape;1720;p103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W CONUS </a:t>
            </a:r>
            <a:endParaRPr/>
          </a:p>
        </p:txBody>
      </p:sp>
      <p:sp>
        <p:nvSpPr>
          <p:cNvPr id="1721" name="Google Shape;1721;p103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pic>
        <p:nvPicPr>
          <p:cNvPr id="1722" name="Google Shape;172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804" y="896762"/>
            <a:ext cx="2794896" cy="1861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9038" y="890400"/>
            <a:ext cx="2714357" cy="18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4" name="Google Shape;1724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3325" y="896750"/>
            <a:ext cx="2565274" cy="172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3693" y="2891799"/>
            <a:ext cx="2741357" cy="21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7225" y="2982375"/>
            <a:ext cx="2637976" cy="21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5350" y="2891791"/>
            <a:ext cx="2765675" cy="2196884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103"/>
          <p:cNvSpPr txBox="1"/>
          <p:nvPr/>
        </p:nvSpPr>
        <p:spPr>
          <a:xfrm>
            <a:off x="1498550" y="974475"/>
            <a:ext cx="1368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1729" name="Google Shape;1729;p103"/>
          <p:cNvSpPr txBox="1"/>
          <p:nvPr/>
        </p:nvSpPr>
        <p:spPr>
          <a:xfrm>
            <a:off x="1430700" y="3008325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104"/>
          <p:cNvSpPr txBox="1"/>
          <p:nvPr/>
        </p:nvSpPr>
        <p:spPr>
          <a:xfrm>
            <a:off x="0" y="0"/>
            <a:ext cx="2798700" cy="3513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visibility:  1-28 Feb 2019</a:t>
            </a:r>
            <a:endParaRPr/>
          </a:p>
        </p:txBody>
      </p:sp>
      <p:sp>
        <p:nvSpPr>
          <p:cNvPr id="1735" name="Google Shape;1735;p104"/>
          <p:cNvSpPr txBox="1"/>
          <p:nvPr/>
        </p:nvSpPr>
        <p:spPr>
          <a:xfrm>
            <a:off x="4341707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SM</a:t>
            </a:r>
            <a:endParaRPr/>
          </a:p>
        </p:txBody>
      </p:sp>
      <p:sp>
        <p:nvSpPr>
          <p:cNvPr id="1736" name="Google Shape;1736;p104"/>
          <p:cNvSpPr txBox="1"/>
          <p:nvPr/>
        </p:nvSpPr>
        <p:spPr>
          <a:xfrm>
            <a:off x="7253015" y="459000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SM</a:t>
            </a:r>
            <a:endParaRPr/>
          </a:p>
        </p:txBody>
      </p:sp>
      <p:sp>
        <p:nvSpPr>
          <p:cNvPr id="1737" name="Google Shape;1737;p104"/>
          <p:cNvSpPr txBox="1"/>
          <p:nvPr/>
        </p:nvSpPr>
        <p:spPr>
          <a:xfrm>
            <a:off x="1121466" y="4260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1 SM</a:t>
            </a:r>
            <a:endParaRPr/>
          </a:p>
        </p:txBody>
      </p:sp>
      <p:sp>
        <p:nvSpPr>
          <p:cNvPr id="1738" name="Google Shape;1738;p104"/>
          <p:cNvSpPr txBox="1"/>
          <p:nvPr/>
        </p:nvSpPr>
        <p:spPr>
          <a:xfrm>
            <a:off x="2707400" y="0"/>
            <a:ext cx="2138400" cy="351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E CONUS </a:t>
            </a:r>
            <a:endParaRPr/>
          </a:p>
        </p:txBody>
      </p:sp>
      <p:sp>
        <p:nvSpPr>
          <p:cNvPr id="1739" name="Google Shape;1739;p104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pic>
        <p:nvPicPr>
          <p:cNvPr id="1740" name="Google Shape;1740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375" y="821084"/>
            <a:ext cx="2798700" cy="189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2600" y="922575"/>
            <a:ext cx="2854301" cy="18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Google Shape;1742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300" y="1060811"/>
            <a:ext cx="2641309" cy="17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3" name="Google Shape;1743;p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175" y="2999086"/>
            <a:ext cx="2641300" cy="2089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Google Shape;1744;p10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4225" y="2953706"/>
            <a:ext cx="2682775" cy="210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1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0050" y="2953170"/>
            <a:ext cx="2641300" cy="2102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46" name="Google Shape;1746;p104"/>
          <p:cNvSpPr txBox="1"/>
          <p:nvPr/>
        </p:nvSpPr>
        <p:spPr>
          <a:xfrm>
            <a:off x="1282800" y="849825"/>
            <a:ext cx="1368000" cy="4185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</a:t>
            </a:r>
            <a:endParaRPr/>
          </a:p>
        </p:txBody>
      </p:sp>
      <p:sp>
        <p:nvSpPr>
          <p:cNvPr id="1747" name="Google Shape;1747;p104"/>
          <p:cNvSpPr txBox="1"/>
          <p:nvPr/>
        </p:nvSpPr>
        <p:spPr>
          <a:xfrm>
            <a:off x="1223200" y="3004325"/>
            <a:ext cx="13680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2" name="Google Shape;175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225" y="832150"/>
            <a:ext cx="2625225" cy="18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3" name="Google Shape;1753;p105"/>
          <p:cNvSpPr txBox="1"/>
          <p:nvPr/>
        </p:nvSpPr>
        <p:spPr>
          <a:xfrm>
            <a:off x="3664494" y="3698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6-h total</a:t>
            </a:r>
            <a:endParaRPr/>
          </a:p>
        </p:txBody>
      </p:sp>
      <p:sp>
        <p:nvSpPr>
          <p:cNvPr id="1754" name="Google Shape;1754;p105"/>
          <p:cNvSpPr txBox="1"/>
          <p:nvPr/>
        </p:nvSpPr>
        <p:spPr>
          <a:xfrm>
            <a:off x="2827499" y="0"/>
            <a:ext cx="18132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 </a:t>
            </a:r>
            <a:endParaRPr/>
          </a:p>
        </p:txBody>
      </p:sp>
      <p:sp>
        <p:nvSpPr>
          <p:cNvPr id="1755" name="Google Shape;1755;p105"/>
          <p:cNvSpPr txBox="1"/>
          <p:nvPr/>
        </p:nvSpPr>
        <p:spPr>
          <a:xfrm>
            <a:off x="6632269" y="3236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12-h total</a:t>
            </a:r>
            <a:endParaRPr/>
          </a:p>
        </p:txBody>
      </p:sp>
      <p:sp>
        <p:nvSpPr>
          <p:cNvPr id="1756" name="Google Shape;1756;p105"/>
          <p:cNvSpPr txBox="1"/>
          <p:nvPr/>
        </p:nvSpPr>
        <p:spPr>
          <a:xfrm>
            <a:off x="0" y="0"/>
            <a:ext cx="28275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QPF:  1-28 Feb 2019</a:t>
            </a:r>
            <a:endParaRPr/>
          </a:p>
        </p:txBody>
      </p:sp>
      <p:sp>
        <p:nvSpPr>
          <p:cNvPr id="1757" name="Google Shape;1757;p105"/>
          <p:cNvSpPr txBox="1"/>
          <p:nvPr/>
        </p:nvSpPr>
        <p:spPr>
          <a:xfrm>
            <a:off x="86400" y="369888"/>
            <a:ext cx="13668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pic>
        <p:nvPicPr>
          <p:cNvPr id="1758" name="Google Shape;1758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500" y="709988"/>
            <a:ext cx="2598275" cy="20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5675" y="693597"/>
            <a:ext cx="2521500" cy="207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925" y="3071775"/>
            <a:ext cx="2625226" cy="203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500" y="2979400"/>
            <a:ext cx="2571000" cy="21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1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4025" y="2946550"/>
            <a:ext cx="2570990" cy="21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3" name="Google Shape;1763;p105"/>
          <p:cNvSpPr txBox="1"/>
          <p:nvPr/>
        </p:nvSpPr>
        <p:spPr>
          <a:xfrm>
            <a:off x="1149050" y="950350"/>
            <a:ext cx="1292100" cy="256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(20 km)</a:t>
            </a:r>
            <a:endParaRPr/>
          </a:p>
        </p:txBody>
      </p:sp>
      <p:sp>
        <p:nvSpPr>
          <p:cNvPr id="1764" name="Google Shape;1764;p105"/>
          <p:cNvSpPr txBox="1"/>
          <p:nvPr/>
        </p:nvSpPr>
        <p:spPr>
          <a:xfrm>
            <a:off x="1171000" y="3182363"/>
            <a:ext cx="1047000" cy="256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 bias</a:t>
            </a:r>
            <a:endParaRPr/>
          </a:p>
        </p:txBody>
      </p:sp>
      <p:sp>
        <p:nvSpPr>
          <p:cNvPr id="1765" name="Google Shape;1765;p105"/>
          <p:cNvSpPr txBox="1"/>
          <p:nvPr/>
        </p:nvSpPr>
        <p:spPr>
          <a:xfrm>
            <a:off x="557925" y="2433975"/>
            <a:ext cx="2521500" cy="18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  </a:t>
            </a:r>
            <a:endParaRPr sz="600" b="1"/>
          </a:p>
        </p:txBody>
      </p:sp>
      <p:sp>
        <p:nvSpPr>
          <p:cNvPr id="1766" name="Google Shape;1766;p105"/>
          <p:cNvSpPr txBox="1"/>
          <p:nvPr/>
        </p:nvSpPr>
        <p:spPr>
          <a:xfrm>
            <a:off x="1064741" y="41607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1-h total</a:t>
            </a:r>
            <a:endParaRPr/>
          </a:p>
        </p:txBody>
      </p:sp>
      <p:sp>
        <p:nvSpPr>
          <p:cNvPr id="1767" name="Google Shape;1767;p105"/>
          <p:cNvSpPr txBox="1"/>
          <p:nvPr/>
        </p:nvSpPr>
        <p:spPr>
          <a:xfrm>
            <a:off x="3311250" y="2433975"/>
            <a:ext cx="2521500" cy="18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  </a:t>
            </a:r>
            <a:endParaRPr sz="600" b="1"/>
          </a:p>
        </p:txBody>
      </p:sp>
      <p:sp>
        <p:nvSpPr>
          <p:cNvPr id="1768" name="Google Shape;1768;p105"/>
          <p:cNvSpPr txBox="1"/>
          <p:nvPr/>
        </p:nvSpPr>
        <p:spPr>
          <a:xfrm>
            <a:off x="6194025" y="2433975"/>
            <a:ext cx="2521500" cy="18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  </a:t>
            </a:r>
            <a:endParaRPr sz="600" b="1"/>
          </a:p>
        </p:txBody>
      </p:sp>
      <p:sp>
        <p:nvSpPr>
          <p:cNvPr id="1769" name="Google Shape;1769;p105"/>
          <p:cNvSpPr txBox="1"/>
          <p:nvPr/>
        </p:nvSpPr>
        <p:spPr>
          <a:xfrm>
            <a:off x="557913" y="4797525"/>
            <a:ext cx="2521500" cy="18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  </a:t>
            </a:r>
            <a:endParaRPr sz="600" b="1"/>
          </a:p>
        </p:txBody>
      </p:sp>
      <p:sp>
        <p:nvSpPr>
          <p:cNvPr id="1770" name="Google Shape;1770;p105"/>
          <p:cNvSpPr txBox="1"/>
          <p:nvPr/>
        </p:nvSpPr>
        <p:spPr>
          <a:xfrm>
            <a:off x="3311250" y="4797525"/>
            <a:ext cx="2521500" cy="18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  </a:t>
            </a:r>
            <a:endParaRPr sz="600" b="1"/>
          </a:p>
        </p:txBody>
      </p:sp>
      <p:sp>
        <p:nvSpPr>
          <p:cNvPr id="1771" name="Google Shape;1771;p105"/>
          <p:cNvSpPr txBox="1"/>
          <p:nvPr/>
        </p:nvSpPr>
        <p:spPr>
          <a:xfrm>
            <a:off x="6128875" y="4797525"/>
            <a:ext cx="2521500" cy="18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0.01         0.1         0.25         0.5         1.0          1.5          2.0          3.0  </a:t>
            </a:r>
            <a:endParaRPr sz="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/>
          <p:nvPr/>
        </p:nvSpPr>
        <p:spPr>
          <a:xfrm>
            <a:off x="61000" y="379625"/>
            <a:ext cx="11622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RAP-OPS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RAPv5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09" name="Google Shape;209;p22"/>
          <p:cNvSpPr txBox="1"/>
          <p:nvPr/>
        </p:nvSpPr>
        <p:spPr>
          <a:xfrm>
            <a:off x="0" y="1373250"/>
            <a:ext cx="732600" cy="323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RMSE</a:t>
            </a:r>
            <a:endParaRPr/>
          </a:p>
        </p:txBody>
      </p:sp>
      <p:sp>
        <p:nvSpPr>
          <p:cNvPr id="210" name="Google Shape;210;p22"/>
          <p:cNvSpPr txBox="1"/>
          <p:nvPr/>
        </p:nvSpPr>
        <p:spPr>
          <a:xfrm>
            <a:off x="0" y="3368550"/>
            <a:ext cx="613800" cy="387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bias</a:t>
            </a:r>
            <a:endParaRPr/>
          </a:p>
        </p:txBody>
      </p:sp>
      <p:sp>
        <p:nvSpPr>
          <p:cNvPr id="211" name="Google Shape;211;p22"/>
          <p:cNvSpPr txBox="1"/>
          <p:nvPr/>
        </p:nvSpPr>
        <p:spPr>
          <a:xfrm>
            <a:off x="3760475" y="0"/>
            <a:ext cx="12708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 CONUS</a:t>
            </a:r>
            <a:endParaRPr/>
          </a:p>
        </p:txBody>
      </p:sp>
      <p:sp>
        <p:nvSpPr>
          <p:cNvPr id="212" name="Google Shape;212;p22"/>
          <p:cNvSpPr txBox="1"/>
          <p:nvPr/>
        </p:nvSpPr>
        <p:spPr>
          <a:xfrm>
            <a:off x="0" y="0"/>
            <a:ext cx="22602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RAP:  1–31 May 2019</a:t>
            </a:r>
            <a:endParaRPr/>
          </a:p>
        </p:txBody>
      </p:sp>
      <p:sp>
        <p:nvSpPr>
          <p:cNvPr id="213" name="Google Shape;213;p22"/>
          <p:cNvSpPr txBox="1"/>
          <p:nvPr/>
        </p:nvSpPr>
        <p:spPr>
          <a:xfrm>
            <a:off x="2260200" y="0"/>
            <a:ext cx="1535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10-m wind</a:t>
            </a:r>
            <a:endParaRPr/>
          </a:p>
        </p:txBody>
      </p:sp>
      <p:sp>
        <p:nvSpPr>
          <p:cNvPr id="214" name="Google Shape;214;p22"/>
          <p:cNvSpPr txBox="1"/>
          <p:nvPr/>
        </p:nvSpPr>
        <p:spPr>
          <a:xfrm>
            <a:off x="2044325" y="523600"/>
            <a:ext cx="7083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6-h fcst</a:t>
            </a:r>
            <a:endParaRPr sz="1200"/>
          </a:p>
        </p:txBody>
      </p:sp>
      <p:sp>
        <p:nvSpPr>
          <p:cNvPr id="215" name="Google Shape;215;p22"/>
          <p:cNvSpPr txBox="1"/>
          <p:nvPr/>
        </p:nvSpPr>
        <p:spPr>
          <a:xfrm>
            <a:off x="4760925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12-h fcst</a:t>
            </a:r>
            <a:endParaRPr sz="1200"/>
          </a:p>
        </p:txBody>
      </p:sp>
      <p:sp>
        <p:nvSpPr>
          <p:cNvPr id="216" name="Google Shape;216;p22"/>
          <p:cNvSpPr txBox="1"/>
          <p:nvPr/>
        </p:nvSpPr>
        <p:spPr>
          <a:xfrm>
            <a:off x="7442500" y="523600"/>
            <a:ext cx="823500" cy="225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18-h fcst</a:t>
            </a:r>
            <a:endParaRPr sz="1200"/>
          </a:p>
        </p:txBody>
      </p:sp>
      <p:pic>
        <p:nvPicPr>
          <p:cNvPr id="217" name="Google Shape;2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13" y="793225"/>
            <a:ext cx="2803425" cy="190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1450" y="796700"/>
            <a:ext cx="2803425" cy="190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0574" y="799337"/>
            <a:ext cx="2803425" cy="189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600" y="2880927"/>
            <a:ext cx="2858850" cy="206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8599" y="2930576"/>
            <a:ext cx="2749125" cy="196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0575" y="2900853"/>
            <a:ext cx="2803425" cy="1987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106"/>
          <p:cNvSpPr txBox="1"/>
          <p:nvPr/>
        </p:nvSpPr>
        <p:spPr>
          <a:xfrm>
            <a:off x="3797619" y="3698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6-h total</a:t>
            </a:r>
            <a:endParaRPr/>
          </a:p>
        </p:txBody>
      </p:sp>
      <p:sp>
        <p:nvSpPr>
          <p:cNvPr id="1777" name="Google Shape;1777;p106"/>
          <p:cNvSpPr txBox="1"/>
          <p:nvPr/>
        </p:nvSpPr>
        <p:spPr>
          <a:xfrm>
            <a:off x="2827499" y="0"/>
            <a:ext cx="18132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 CONUS </a:t>
            </a:r>
            <a:endParaRPr/>
          </a:p>
        </p:txBody>
      </p:sp>
      <p:sp>
        <p:nvSpPr>
          <p:cNvPr id="1778" name="Google Shape;1778;p106"/>
          <p:cNvSpPr txBox="1"/>
          <p:nvPr/>
        </p:nvSpPr>
        <p:spPr>
          <a:xfrm>
            <a:off x="6750019" y="323688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12-h total</a:t>
            </a:r>
            <a:endParaRPr/>
          </a:p>
        </p:txBody>
      </p:sp>
      <p:sp>
        <p:nvSpPr>
          <p:cNvPr id="1779" name="Google Shape;1779;p106"/>
          <p:cNvSpPr txBox="1"/>
          <p:nvPr/>
        </p:nvSpPr>
        <p:spPr>
          <a:xfrm>
            <a:off x="0" y="0"/>
            <a:ext cx="2827500" cy="323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HRRR QPF:  1-28 Feb 2019</a:t>
            </a:r>
            <a:endParaRPr/>
          </a:p>
        </p:txBody>
      </p:sp>
      <p:sp>
        <p:nvSpPr>
          <p:cNvPr id="1780" name="Google Shape;1780;p106"/>
          <p:cNvSpPr txBox="1"/>
          <p:nvPr/>
        </p:nvSpPr>
        <p:spPr>
          <a:xfrm>
            <a:off x="86400" y="369888"/>
            <a:ext cx="1366800" cy="32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HRRR-OPS</a:t>
            </a:r>
            <a:endParaRPr sz="12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HRRRv4</a:t>
            </a:r>
            <a:endParaRPr sz="1200">
              <a:solidFill>
                <a:srgbClr val="0000FF"/>
              </a:solidFill>
            </a:endParaRPr>
          </a:p>
        </p:txBody>
      </p:sp>
      <p:pic>
        <p:nvPicPr>
          <p:cNvPr id="1781" name="Google Shape;1781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4424" y="693595"/>
            <a:ext cx="2653426" cy="217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0825" y="739788"/>
            <a:ext cx="2532173" cy="202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Google Shape;1783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900" y="765150"/>
            <a:ext cx="2550500" cy="202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3675" y="3006199"/>
            <a:ext cx="2521501" cy="21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7348" y="2971325"/>
            <a:ext cx="2550503" cy="217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10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7900" y="3009911"/>
            <a:ext cx="2521500" cy="2133589"/>
          </a:xfrm>
          <a:prstGeom prst="rect">
            <a:avLst/>
          </a:prstGeom>
          <a:noFill/>
          <a:ln>
            <a:noFill/>
          </a:ln>
        </p:spPr>
      </p:pic>
      <p:sp>
        <p:nvSpPr>
          <p:cNvPr id="1787" name="Google Shape;1787;p106"/>
          <p:cNvSpPr txBox="1"/>
          <p:nvPr/>
        </p:nvSpPr>
        <p:spPr>
          <a:xfrm>
            <a:off x="469550" y="4845075"/>
            <a:ext cx="2685900" cy="15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0.01         0.1         0.25         0.5            1.0          1.5          2.0       3.0  </a:t>
            </a:r>
            <a:endParaRPr sz="600" b="1"/>
          </a:p>
        </p:txBody>
      </p:sp>
      <p:sp>
        <p:nvSpPr>
          <p:cNvPr id="1788" name="Google Shape;1788;p106"/>
          <p:cNvSpPr txBox="1"/>
          <p:nvPr/>
        </p:nvSpPr>
        <p:spPr>
          <a:xfrm>
            <a:off x="1025528" y="448975"/>
            <a:ext cx="1376400" cy="323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1-h total</a:t>
            </a:r>
            <a:endParaRPr/>
          </a:p>
        </p:txBody>
      </p:sp>
      <p:sp>
        <p:nvSpPr>
          <p:cNvPr id="1789" name="Google Shape;1789;p106"/>
          <p:cNvSpPr txBox="1"/>
          <p:nvPr/>
        </p:nvSpPr>
        <p:spPr>
          <a:xfrm>
            <a:off x="3309150" y="4798225"/>
            <a:ext cx="2685900" cy="15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0.01         0.1         0.25         0.5            1.0          1.5          2.0       3.0  </a:t>
            </a:r>
            <a:endParaRPr sz="600" b="1"/>
          </a:p>
        </p:txBody>
      </p:sp>
      <p:sp>
        <p:nvSpPr>
          <p:cNvPr id="1790" name="Google Shape;1790;p106"/>
          <p:cNvSpPr txBox="1"/>
          <p:nvPr/>
        </p:nvSpPr>
        <p:spPr>
          <a:xfrm>
            <a:off x="6148750" y="4798225"/>
            <a:ext cx="2685900" cy="15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0.01         0.1         0.25         0.5            1.0          1.5          2.0       3.0  </a:t>
            </a:r>
            <a:endParaRPr sz="600" b="1"/>
          </a:p>
        </p:txBody>
      </p:sp>
      <p:sp>
        <p:nvSpPr>
          <p:cNvPr id="1791" name="Google Shape;1791;p106"/>
          <p:cNvSpPr txBox="1"/>
          <p:nvPr/>
        </p:nvSpPr>
        <p:spPr>
          <a:xfrm>
            <a:off x="469550" y="2494800"/>
            <a:ext cx="2685900" cy="15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0.01         0.1         0.25         0.5            1.0          1.5          2.0       3.0  </a:t>
            </a:r>
            <a:endParaRPr sz="600" b="1"/>
          </a:p>
        </p:txBody>
      </p:sp>
      <p:sp>
        <p:nvSpPr>
          <p:cNvPr id="1792" name="Google Shape;1792;p106"/>
          <p:cNvSpPr txBox="1"/>
          <p:nvPr/>
        </p:nvSpPr>
        <p:spPr>
          <a:xfrm>
            <a:off x="3198525" y="2484013"/>
            <a:ext cx="2685900" cy="15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0.01         0.1         0.25         0.5            1.0          1.5          2.0       3.0  </a:t>
            </a:r>
            <a:endParaRPr sz="600" b="1"/>
          </a:p>
        </p:txBody>
      </p:sp>
      <p:sp>
        <p:nvSpPr>
          <p:cNvPr id="1793" name="Google Shape;1793;p106"/>
          <p:cNvSpPr txBox="1"/>
          <p:nvPr/>
        </p:nvSpPr>
        <p:spPr>
          <a:xfrm>
            <a:off x="6095275" y="2494788"/>
            <a:ext cx="2685900" cy="15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0.01         0.1         0.25         0.5            1.0          1.5          2.0       3.0  </a:t>
            </a:r>
            <a:endParaRPr sz="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2266</Words>
  <Application>Microsoft Office PowerPoint</Application>
  <PresentationFormat>On-screen Show (16:9)</PresentationFormat>
  <Paragraphs>912</Paragraphs>
  <Slides>90</Slides>
  <Notes>90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Geoffrey Manikin</dc:creator>
  <cp:lastModifiedBy>Geoffrey Manikin</cp:lastModifiedBy>
  <cp:revision>2</cp:revision>
  <dcterms:modified xsi:type="dcterms:W3CDTF">2019-12-09T22:52:19Z</dcterms:modified>
</cp:coreProperties>
</file>