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4" r:id="rId3"/>
    <p:sldMasterId id="2147483686" r:id="rId4"/>
  </p:sldMasterIdLst>
  <p:notesMasterIdLst>
    <p:notesMasterId r:id="rId77"/>
  </p:notesMasterIdLst>
  <p:sldIdLst>
    <p:sldId id="392" r:id="rId5"/>
    <p:sldId id="393" r:id="rId6"/>
    <p:sldId id="395" r:id="rId7"/>
    <p:sldId id="260" r:id="rId8"/>
    <p:sldId id="398" r:id="rId9"/>
    <p:sldId id="399" r:id="rId10"/>
    <p:sldId id="400" r:id="rId11"/>
    <p:sldId id="401" r:id="rId12"/>
    <p:sldId id="402" r:id="rId13"/>
    <p:sldId id="403" r:id="rId14"/>
    <p:sldId id="419" r:id="rId15"/>
    <p:sldId id="420" r:id="rId16"/>
    <p:sldId id="256" r:id="rId17"/>
    <p:sldId id="257" r:id="rId18"/>
    <p:sldId id="422" r:id="rId19"/>
    <p:sldId id="423" r:id="rId20"/>
    <p:sldId id="424" r:id="rId21"/>
    <p:sldId id="286" r:id="rId22"/>
    <p:sldId id="425" r:id="rId23"/>
    <p:sldId id="426" r:id="rId24"/>
    <p:sldId id="274" r:id="rId25"/>
    <p:sldId id="275" r:id="rId26"/>
    <p:sldId id="427" r:id="rId27"/>
    <p:sldId id="276" r:id="rId28"/>
    <p:sldId id="273" r:id="rId29"/>
    <p:sldId id="277" r:id="rId30"/>
    <p:sldId id="287" r:id="rId31"/>
    <p:sldId id="357" r:id="rId32"/>
    <p:sldId id="358" r:id="rId33"/>
    <p:sldId id="359" r:id="rId34"/>
    <p:sldId id="383" r:id="rId35"/>
    <p:sldId id="360" r:id="rId36"/>
    <p:sldId id="361" r:id="rId37"/>
    <p:sldId id="373" r:id="rId38"/>
    <p:sldId id="362" r:id="rId39"/>
    <p:sldId id="363" r:id="rId40"/>
    <p:sldId id="380" r:id="rId41"/>
    <p:sldId id="387" r:id="rId42"/>
    <p:sldId id="384" r:id="rId43"/>
    <p:sldId id="382" r:id="rId44"/>
    <p:sldId id="364" r:id="rId45"/>
    <p:sldId id="365" r:id="rId46"/>
    <p:sldId id="366" r:id="rId47"/>
    <p:sldId id="385" r:id="rId48"/>
    <p:sldId id="367" r:id="rId49"/>
    <p:sldId id="368" r:id="rId50"/>
    <p:sldId id="288" r:id="rId51"/>
    <p:sldId id="369" r:id="rId52"/>
    <p:sldId id="303" r:id="rId53"/>
    <p:sldId id="302" r:id="rId54"/>
    <p:sldId id="305" r:id="rId55"/>
    <p:sldId id="421" r:id="rId56"/>
    <p:sldId id="370" r:id="rId57"/>
    <p:sldId id="410" r:id="rId58"/>
    <p:sldId id="411" r:id="rId59"/>
    <p:sldId id="371" r:id="rId60"/>
    <p:sldId id="378" r:id="rId61"/>
    <p:sldId id="412" r:id="rId62"/>
    <p:sldId id="413" r:id="rId63"/>
    <p:sldId id="386" r:id="rId64"/>
    <p:sldId id="388" r:id="rId65"/>
    <p:sldId id="418" r:id="rId66"/>
    <p:sldId id="372" r:id="rId67"/>
    <p:sldId id="375" r:id="rId68"/>
    <p:sldId id="376" r:id="rId69"/>
    <p:sldId id="263" r:id="rId70"/>
    <p:sldId id="291" r:id="rId71"/>
    <p:sldId id="295" r:id="rId72"/>
    <p:sldId id="414" r:id="rId73"/>
    <p:sldId id="415" r:id="rId74"/>
    <p:sldId id="416" r:id="rId75"/>
    <p:sldId id="417"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0000FF"/>
    <a:srgbClr val="007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56" autoAdjust="0"/>
    <p:restoredTop sz="94660"/>
  </p:normalViewPr>
  <p:slideViewPr>
    <p:cSldViewPr snapToGrid="0">
      <p:cViewPr varScale="1">
        <p:scale>
          <a:sx n="82" d="100"/>
          <a:sy n="82" d="100"/>
        </p:scale>
        <p:origin x="60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charts/_rels/chart1.xml.rels><?xml version="1.0" encoding="UTF-8" standalone="yes"?>
<Relationships xmlns="http://schemas.openxmlformats.org/package/2006/relationships"><Relationship Id="rId3" Type="http://schemas.openxmlformats.org/officeDocument/2006/relationships/oleObject" Target="file:///\\nastore4\emc_home$\partha.bhattacharjee\Partha_IMSG\From_CDrive\Aerosol\GEFS_Aerosols_RTrun\AERONET\STATS\201907-202003\Scatter_plots_LiPan.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nastore4\emc_home$\partha.bhattacharjee\Partha_IMSG\From_CDrive\Aerosol\GEFS_Aerosols_RTrun\AERONET\STATS\201907-202003\Scatter_plots_LiPan.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nastore4\emc_home$\partha.bhattacharjee\Partha_IMSG\From_CDrive\Aerosol\GEFS_Aerosols_RTrun\AERONET\STATS\201907-202003\Scatter_plots_LiPan.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Tamanrassett</a:t>
            </a:r>
          </a:p>
          <a:p>
            <a:pPr>
              <a:defRPr/>
            </a:pP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8648253080514468E-2"/>
          <c:y val="9.5980861244019139E-2"/>
          <c:w val="0.92329367707541232"/>
          <c:h val="0.84597043790578819"/>
        </c:manualLayout>
      </c:layout>
      <c:scatterChart>
        <c:scatterStyle val="lineMarker"/>
        <c:varyColors val="0"/>
        <c:ser>
          <c:idx val="0"/>
          <c:order val="0"/>
          <c:tx>
            <c:v>GEFS-Aerosol</c:v>
          </c:tx>
          <c:spPr>
            <a:ln w="2540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olid"/>
              </a:ln>
              <a:effectLst/>
            </c:spPr>
            <c:trendlineType val="linear"/>
            <c:dispRSqr val="0"/>
            <c:dispEq val="0"/>
          </c:trendline>
          <c:trendline>
            <c:spPr>
              <a:ln w="19050" cap="rnd">
                <a:solidFill>
                  <a:schemeClr val="accent1"/>
                </a:solidFill>
                <a:prstDash val="sysDot"/>
              </a:ln>
              <a:effectLst/>
            </c:spPr>
            <c:trendlineType val="linear"/>
            <c:dispRSqr val="0"/>
            <c:dispEq val="0"/>
          </c:trendline>
          <c:trendline>
            <c:spPr>
              <a:ln w="19050" cap="rnd">
                <a:solidFill>
                  <a:schemeClr val="accent1"/>
                </a:solidFill>
                <a:prstDash val="sysDot"/>
              </a:ln>
              <a:effectLst/>
            </c:spPr>
            <c:trendlineType val="linear"/>
            <c:dispRSqr val="0"/>
            <c:dispEq val="0"/>
          </c:trendline>
          <c:trendline>
            <c:spPr>
              <a:ln w="19050" cap="rnd">
                <a:solidFill>
                  <a:schemeClr val="accent1"/>
                </a:solidFill>
                <a:prstDash val="sysDot"/>
              </a:ln>
              <a:effectLst/>
            </c:spPr>
            <c:trendlineType val="linear"/>
            <c:dispRSqr val="1"/>
            <c:dispEq val="1"/>
            <c:trendlineLbl>
              <c:layout>
                <c:manualLayout>
                  <c:x val="-0.45750697050719125"/>
                  <c:y val="-0.34674980220773838"/>
                </c:manualLayout>
              </c:layout>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1100" baseline="0">
                        <a:solidFill>
                          <a:srgbClr val="0070C0"/>
                        </a:solidFill>
                        <a:latin typeface="Times New Roman" panose="02020603050405020304" pitchFamily="18" charset="0"/>
                        <a:cs typeface="Times New Roman" panose="02020603050405020304" pitchFamily="18" charset="0"/>
                      </a:rPr>
                      <a:t>y = 0.3192x + 0.0907</a:t>
                    </a:r>
                    <a:br>
                      <a:rPr lang="en-US" sz="1100" baseline="0">
                        <a:solidFill>
                          <a:srgbClr val="0070C0"/>
                        </a:solidFill>
                        <a:latin typeface="Times New Roman" panose="02020603050405020304" pitchFamily="18" charset="0"/>
                        <a:cs typeface="Times New Roman" panose="02020603050405020304" pitchFamily="18" charset="0"/>
                      </a:rPr>
                    </a:br>
                    <a:r>
                      <a:rPr lang="en-US" sz="1100" baseline="0">
                        <a:solidFill>
                          <a:srgbClr val="0070C0"/>
                        </a:solidFill>
                        <a:latin typeface="Times New Roman" panose="02020603050405020304" pitchFamily="18" charset="0"/>
                        <a:cs typeface="Times New Roman" panose="02020603050405020304" pitchFamily="18" charset="0"/>
                      </a:rPr>
                      <a:t>R² = 0.3412</a:t>
                    </a:r>
                    <a:endParaRPr lang="en-US" sz="1100">
                      <a:solidFill>
                        <a:srgbClr val="0070C0"/>
                      </a:solidFill>
                      <a:latin typeface="Times New Roman" panose="02020603050405020304" pitchFamily="18" charset="0"/>
                      <a:cs typeface="Times New Roman" panose="02020603050405020304" pitchFamily="18" charset="0"/>
                    </a:endParaRPr>
                  </a:p>
                </c:rich>
              </c:tx>
              <c:numFmt formatCode="General" sourceLinked="0"/>
              <c:spPr>
                <a:noFill/>
                <a:ln w="19050">
                  <a:solidFill>
                    <a:srgbClr val="0070C0"/>
                  </a:solid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f>Sheet1!$N$3:$N$1102</c:f>
              <c:numCache>
                <c:formatCode>General</c:formatCode>
                <c:ptCount val="1100"/>
                <c:pt idx="1">
                  <c:v>0.20790900000000001</c:v>
                </c:pt>
                <c:pt idx="2">
                  <c:v>0.16767199999999999</c:v>
                </c:pt>
                <c:pt idx="5">
                  <c:v>0.1668877</c:v>
                </c:pt>
                <c:pt idx="6">
                  <c:v>0.20515330000000001</c:v>
                </c:pt>
                <c:pt idx="9">
                  <c:v>0.20709959999999999</c:v>
                </c:pt>
                <c:pt idx="10">
                  <c:v>0.20906530000000001</c:v>
                </c:pt>
                <c:pt idx="13">
                  <c:v>0.20354340000000001</c:v>
                </c:pt>
                <c:pt idx="14">
                  <c:v>0.11931</c:v>
                </c:pt>
                <c:pt idx="15">
                  <c:v>0.14150170000000001</c:v>
                </c:pt>
                <c:pt idx="17">
                  <c:v>0.1278823</c:v>
                </c:pt>
                <c:pt idx="18">
                  <c:v>0.1192428</c:v>
                </c:pt>
                <c:pt idx="21">
                  <c:v>0.95648250000000001</c:v>
                </c:pt>
                <c:pt idx="22">
                  <c:v>0.2411403</c:v>
                </c:pt>
                <c:pt idx="25">
                  <c:v>0.2182682</c:v>
                </c:pt>
                <c:pt idx="26">
                  <c:v>0.1877963</c:v>
                </c:pt>
                <c:pt idx="29">
                  <c:v>0.19445689999999999</c:v>
                </c:pt>
                <c:pt idx="30">
                  <c:v>0.18083070000000001</c:v>
                </c:pt>
                <c:pt idx="31">
                  <c:v>0.2175223</c:v>
                </c:pt>
                <c:pt idx="33">
                  <c:v>0.69947329999999996</c:v>
                </c:pt>
                <c:pt idx="34">
                  <c:v>0.44398100000000001</c:v>
                </c:pt>
                <c:pt idx="37">
                  <c:v>1.133953</c:v>
                </c:pt>
                <c:pt idx="38">
                  <c:v>1.3600829999999999</c:v>
                </c:pt>
                <c:pt idx="41">
                  <c:v>1.7510319999999999</c:v>
                </c:pt>
                <c:pt idx="42">
                  <c:v>1.2480830000000001</c:v>
                </c:pt>
                <c:pt idx="45">
                  <c:v>0.26331890000000002</c:v>
                </c:pt>
                <c:pt idx="46">
                  <c:v>0.255913</c:v>
                </c:pt>
                <c:pt idx="47">
                  <c:v>0.44104850000000001</c:v>
                </c:pt>
                <c:pt idx="49">
                  <c:v>0.41043239999999998</c:v>
                </c:pt>
                <c:pt idx="50">
                  <c:v>0.278198</c:v>
                </c:pt>
                <c:pt idx="51">
                  <c:v>0.22791020000000001</c:v>
                </c:pt>
                <c:pt idx="53">
                  <c:v>0.44875419999999999</c:v>
                </c:pt>
                <c:pt idx="54">
                  <c:v>0.23583200000000001</c:v>
                </c:pt>
                <c:pt idx="55">
                  <c:v>0.45748699999999998</c:v>
                </c:pt>
                <c:pt idx="57">
                  <c:v>0.22783200000000001</c:v>
                </c:pt>
                <c:pt idx="58">
                  <c:v>0.16349830000000001</c:v>
                </c:pt>
                <c:pt idx="59">
                  <c:v>0.1622864</c:v>
                </c:pt>
                <c:pt idx="61">
                  <c:v>0.18198690000000001</c:v>
                </c:pt>
                <c:pt idx="62">
                  <c:v>0.179509</c:v>
                </c:pt>
                <c:pt idx="65">
                  <c:v>0.63756690000000005</c:v>
                </c:pt>
                <c:pt idx="66">
                  <c:v>0.674624</c:v>
                </c:pt>
                <c:pt idx="69">
                  <c:v>0.36470340000000001</c:v>
                </c:pt>
                <c:pt idx="70">
                  <c:v>0.51593800000000001</c:v>
                </c:pt>
                <c:pt idx="73">
                  <c:v>0.37685099999999999</c:v>
                </c:pt>
                <c:pt idx="74">
                  <c:v>0.50185400000000002</c:v>
                </c:pt>
                <c:pt idx="77">
                  <c:v>0.68033200000000005</c:v>
                </c:pt>
                <c:pt idx="78">
                  <c:v>0.63026000000000004</c:v>
                </c:pt>
                <c:pt idx="81">
                  <c:v>0.56133909999999998</c:v>
                </c:pt>
                <c:pt idx="82">
                  <c:v>0.61839370000000005</c:v>
                </c:pt>
                <c:pt idx="85">
                  <c:v>0.32677129999999999</c:v>
                </c:pt>
                <c:pt idx="86">
                  <c:v>0.25973109999999999</c:v>
                </c:pt>
                <c:pt idx="89">
                  <c:v>0.18031839999999999</c:v>
                </c:pt>
                <c:pt idx="93">
                  <c:v>0.49162869999999997</c:v>
                </c:pt>
                <c:pt idx="94">
                  <c:v>0.64573270000000005</c:v>
                </c:pt>
                <c:pt idx="97">
                  <c:v>0.58432229999999996</c:v>
                </c:pt>
                <c:pt idx="98">
                  <c:v>0.54639110000000002</c:v>
                </c:pt>
                <c:pt idx="101">
                  <c:v>0.28604649999999998</c:v>
                </c:pt>
                <c:pt idx="102">
                  <c:v>0.38177660000000002</c:v>
                </c:pt>
                <c:pt idx="105">
                  <c:v>0.61071520000000001</c:v>
                </c:pt>
                <c:pt idx="106">
                  <c:v>0.62123229999999996</c:v>
                </c:pt>
                <c:pt idx="110">
                  <c:v>0.58052119999999996</c:v>
                </c:pt>
                <c:pt idx="111">
                  <c:v>0.50895570000000001</c:v>
                </c:pt>
                <c:pt idx="121">
                  <c:v>0.14579929999999999</c:v>
                </c:pt>
                <c:pt idx="122">
                  <c:v>0.12919130000000001</c:v>
                </c:pt>
                <c:pt idx="126">
                  <c:v>0.23594290000000001</c:v>
                </c:pt>
                <c:pt idx="129">
                  <c:v>0.24763199999999999</c:v>
                </c:pt>
                <c:pt idx="130">
                  <c:v>0.18531410000000001</c:v>
                </c:pt>
                <c:pt idx="131">
                  <c:v>0.17459620000000001</c:v>
                </c:pt>
                <c:pt idx="133">
                  <c:v>0.1027795</c:v>
                </c:pt>
                <c:pt idx="134">
                  <c:v>9.7768499999999994E-2</c:v>
                </c:pt>
                <c:pt idx="135">
                  <c:v>0.1223066</c:v>
                </c:pt>
                <c:pt idx="138">
                  <c:v>0.85835810000000001</c:v>
                </c:pt>
                <c:pt idx="141">
                  <c:v>1.768232</c:v>
                </c:pt>
                <c:pt idx="142">
                  <c:v>0.36294219999999999</c:v>
                </c:pt>
                <c:pt idx="145">
                  <c:v>0.30868190000000001</c:v>
                </c:pt>
                <c:pt idx="146">
                  <c:v>0.30762339999999999</c:v>
                </c:pt>
                <c:pt idx="147">
                  <c:v>0.31358029999999998</c:v>
                </c:pt>
                <c:pt idx="149">
                  <c:v>0.36488599999999999</c:v>
                </c:pt>
                <c:pt idx="150">
                  <c:v>0.41519899999999998</c:v>
                </c:pt>
                <c:pt idx="153">
                  <c:v>0.46474799999999999</c:v>
                </c:pt>
                <c:pt idx="154">
                  <c:v>0.1910924</c:v>
                </c:pt>
                <c:pt idx="155">
                  <c:v>0.1561032</c:v>
                </c:pt>
                <c:pt idx="157">
                  <c:v>0.21243590000000001</c:v>
                </c:pt>
                <c:pt idx="158">
                  <c:v>0.30244090000000001</c:v>
                </c:pt>
                <c:pt idx="159">
                  <c:v>0.48425879999999999</c:v>
                </c:pt>
                <c:pt idx="161">
                  <c:v>0.3120368</c:v>
                </c:pt>
                <c:pt idx="162">
                  <c:v>0.34019759999999999</c:v>
                </c:pt>
                <c:pt idx="165">
                  <c:v>0.42184640000000001</c:v>
                </c:pt>
                <c:pt idx="167">
                  <c:v>0.4856201</c:v>
                </c:pt>
                <c:pt idx="169">
                  <c:v>0.21226600000000001</c:v>
                </c:pt>
                <c:pt idx="170">
                  <c:v>0.16343260000000001</c:v>
                </c:pt>
                <c:pt idx="171">
                  <c:v>0.15372150000000001</c:v>
                </c:pt>
                <c:pt idx="178">
                  <c:v>1.9230020000000001</c:v>
                </c:pt>
                <c:pt idx="181">
                  <c:v>0.96507949999999998</c:v>
                </c:pt>
                <c:pt idx="182">
                  <c:v>0.45210860000000003</c:v>
                </c:pt>
                <c:pt idx="183">
                  <c:v>0.55103120000000005</c:v>
                </c:pt>
                <c:pt idx="185">
                  <c:v>0.1117886</c:v>
                </c:pt>
                <c:pt idx="186">
                  <c:v>0.14975749999999999</c:v>
                </c:pt>
                <c:pt idx="189">
                  <c:v>0.1849073</c:v>
                </c:pt>
                <c:pt idx="190">
                  <c:v>0.2082743</c:v>
                </c:pt>
                <c:pt idx="193">
                  <c:v>0.37846639999999998</c:v>
                </c:pt>
                <c:pt idx="194">
                  <c:v>0.4048947</c:v>
                </c:pt>
                <c:pt idx="195">
                  <c:v>0.41311550000000002</c:v>
                </c:pt>
                <c:pt idx="197">
                  <c:v>0.28167409999999998</c:v>
                </c:pt>
                <c:pt idx="198">
                  <c:v>0.19588240000000001</c:v>
                </c:pt>
                <c:pt idx="202">
                  <c:v>0.1553205</c:v>
                </c:pt>
                <c:pt idx="205">
                  <c:v>0.4910718</c:v>
                </c:pt>
                <c:pt idx="206">
                  <c:v>0.91402119999999998</c:v>
                </c:pt>
                <c:pt idx="209">
                  <c:v>0.58357890000000001</c:v>
                </c:pt>
                <c:pt idx="210">
                  <c:v>0.387241</c:v>
                </c:pt>
                <c:pt idx="213">
                  <c:v>0.20303669999999999</c:v>
                </c:pt>
                <c:pt idx="217">
                  <c:v>0.24855669999999999</c:v>
                </c:pt>
                <c:pt idx="218">
                  <c:v>0.30706600000000001</c:v>
                </c:pt>
                <c:pt idx="221">
                  <c:v>0.16128719999999999</c:v>
                </c:pt>
                <c:pt idx="222">
                  <c:v>0.16532749999999999</c:v>
                </c:pt>
                <c:pt idx="225">
                  <c:v>0.1958056</c:v>
                </c:pt>
                <c:pt idx="226">
                  <c:v>0.16058629999999999</c:v>
                </c:pt>
                <c:pt idx="229">
                  <c:v>0.24245130000000001</c:v>
                </c:pt>
                <c:pt idx="230">
                  <c:v>0.1524778</c:v>
                </c:pt>
                <c:pt idx="233">
                  <c:v>0.2041077</c:v>
                </c:pt>
                <c:pt idx="234">
                  <c:v>0.21762799999999999</c:v>
                </c:pt>
                <c:pt idx="237">
                  <c:v>0.5005925</c:v>
                </c:pt>
                <c:pt idx="238">
                  <c:v>0.221329</c:v>
                </c:pt>
                <c:pt idx="241">
                  <c:v>0.20190060000000001</c:v>
                </c:pt>
                <c:pt idx="242">
                  <c:v>0.2268655</c:v>
                </c:pt>
                <c:pt idx="245">
                  <c:v>0.1995188</c:v>
                </c:pt>
                <c:pt idx="246">
                  <c:v>0.2081655</c:v>
                </c:pt>
                <c:pt idx="249">
                  <c:v>0.18364269999999999</c:v>
                </c:pt>
                <c:pt idx="250">
                  <c:v>0.17807609999999999</c:v>
                </c:pt>
                <c:pt idx="251">
                  <c:v>0.18990299999999999</c:v>
                </c:pt>
                <c:pt idx="253">
                  <c:v>0.1885781</c:v>
                </c:pt>
                <c:pt idx="254">
                  <c:v>0.1896832</c:v>
                </c:pt>
                <c:pt idx="257">
                  <c:v>0.35392639999999997</c:v>
                </c:pt>
                <c:pt idx="258">
                  <c:v>0.40768549999999998</c:v>
                </c:pt>
                <c:pt idx="259">
                  <c:v>0.48830600000000002</c:v>
                </c:pt>
                <c:pt idx="261">
                  <c:v>0.26349119999999998</c:v>
                </c:pt>
                <c:pt idx="262">
                  <c:v>0.28777399999999997</c:v>
                </c:pt>
                <c:pt idx="267">
                  <c:v>0.21389520000000001</c:v>
                </c:pt>
                <c:pt idx="269">
                  <c:v>0.27492549999999999</c:v>
                </c:pt>
                <c:pt idx="273">
                  <c:v>0.43789850000000002</c:v>
                </c:pt>
                <c:pt idx="281">
                  <c:v>0.37081769999999997</c:v>
                </c:pt>
                <c:pt idx="282">
                  <c:v>0.35984949999999999</c:v>
                </c:pt>
                <c:pt idx="285">
                  <c:v>0.32048599999999999</c:v>
                </c:pt>
                <c:pt idx="286">
                  <c:v>0.310255</c:v>
                </c:pt>
                <c:pt idx="289">
                  <c:v>0.28084930000000002</c:v>
                </c:pt>
                <c:pt idx="290">
                  <c:v>0.259517</c:v>
                </c:pt>
                <c:pt idx="293">
                  <c:v>0.26652169999999997</c:v>
                </c:pt>
                <c:pt idx="294">
                  <c:v>0.239566</c:v>
                </c:pt>
                <c:pt idx="297">
                  <c:v>0.25920209999999999</c:v>
                </c:pt>
                <c:pt idx="298">
                  <c:v>0.31728099999999998</c:v>
                </c:pt>
                <c:pt idx="299">
                  <c:v>0.4340427</c:v>
                </c:pt>
                <c:pt idx="301">
                  <c:v>0.1629825</c:v>
                </c:pt>
                <c:pt idx="302">
                  <c:v>0.2047687</c:v>
                </c:pt>
                <c:pt idx="305">
                  <c:v>0.1353008</c:v>
                </c:pt>
                <c:pt idx="306">
                  <c:v>0.16103410000000001</c:v>
                </c:pt>
                <c:pt idx="309">
                  <c:v>0.1028929</c:v>
                </c:pt>
                <c:pt idx="310">
                  <c:v>0.1350992</c:v>
                </c:pt>
                <c:pt idx="311">
                  <c:v>0.12819749999999999</c:v>
                </c:pt>
                <c:pt idx="313">
                  <c:v>9.6138719999999997E-2</c:v>
                </c:pt>
                <c:pt idx="314">
                  <c:v>0.1933416</c:v>
                </c:pt>
                <c:pt idx="317">
                  <c:v>7.8810950000000005E-2</c:v>
                </c:pt>
                <c:pt idx="318">
                  <c:v>0.1156276</c:v>
                </c:pt>
                <c:pt idx="319">
                  <c:v>0.14646700000000001</c:v>
                </c:pt>
                <c:pt idx="321">
                  <c:v>7.5289780000000001E-2</c:v>
                </c:pt>
                <c:pt idx="322">
                  <c:v>9.2100000000000001E-2</c:v>
                </c:pt>
                <c:pt idx="323">
                  <c:v>9.7279000000000004E-2</c:v>
                </c:pt>
                <c:pt idx="325">
                  <c:v>8.569156E-2</c:v>
                </c:pt>
                <c:pt idx="326">
                  <c:v>9.6479579999999995E-2</c:v>
                </c:pt>
                <c:pt idx="329">
                  <c:v>8.8673940000000007E-2</c:v>
                </c:pt>
                <c:pt idx="330">
                  <c:v>0.13907240000000001</c:v>
                </c:pt>
                <c:pt idx="333">
                  <c:v>0.1161499</c:v>
                </c:pt>
                <c:pt idx="334">
                  <c:v>0.11410729999999999</c:v>
                </c:pt>
                <c:pt idx="337">
                  <c:v>0.1846429</c:v>
                </c:pt>
                <c:pt idx="338">
                  <c:v>0.1788091</c:v>
                </c:pt>
                <c:pt idx="341">
                  <c:v>0.1020187</c:v>
                </c:pt>
                <c:pt idx="342">
                  <c:v>0.13109399999999999</c:v>
                </c:pt>
                <c:pt idx="345">
                  <c:v>0.1483804</c:v>
                </c:pt>
                <c:pt idx="346">
                  <c:v>0.1243474</c:v>
                </c:pt>
                <c:pt idx="349">
                  <c:v>0.1026695</c:v>
                </c:pt>
                <c:pt idx="350">
                  <c:v>8.6473330000000001E-2</c:v>
                </c:pt>
                <c:pt idx="353">
                  <c:v>0.1168367</c:v>
                </c:pt>
                <c:pt idx="354">
                  <c:v>0.16283919999999999</c:v>
                </c:pt>
                <c:pt idx="358">
                  <c:v>0.19284399999999999</c:v>
                </c:pt>
                <c:pt idx="361">
                  <c:v>0.14883979999999999</c:v>
                </c:pt>
                <c:pt idx="362">
                  <c:v>0.14112949999999999</c:v>
                </c:pt>
                <c:pt idx="365">
                  <c:v>7.9383999999999996E-2</c:v>
                </c:pt>
                <c:pt idx="366">
                  <c:v>8.8480000000000003E-2</c:v>
                </c:pt>
                <c:pt idx="369">
                  <c:v>7.9286780000000001E-2</c:v>
                </c:pt>
                <c:pt idx="370">
                  <c:v>0.1162598</c:v>
                </c:pt>
                <c:pt idx="373">
                  <c:v>0.1034606</c:v>
                </c:pt>
                <c:pt idx="374">
                  <c:v>0.14386689999999999</c:v>
                </c:pt>
                <c:pt idx="377">
                  <c:v>0.12499010000000001</c:v>
                </c:pt>
                <c:pt idx="378">
                  <c:v>0.14427470000000001</c:v>
                </c:pt>
                <c:pt idx="381">
                  <c:v>0.17294229999999999</c:v>
                </c:pt>
                <c:pt idx="382">
                  <c:v>0.20558850000000001</c:v>
                </c:pt>
                <c:pt idx="385">
                  <c:v>0.1198635</c:v>
                </c:pt>
                <c:pt idx="386">
                  <c:v>0.14738109999999999</c:v>
                </c:pt>
                <c:pt idx="389">
                  <c:v>0.14951349999999999</c:v>
                </c:pt>
                <c:pt idx="390">
                  <c:v>0.15330440000000001</c:v>
                </c:pt>
                <c:pt idx="393">
                  <c:v>0.17469979999999999</c:v>
                </c:pt>
                <c:pt idx="394">
                  <c:v>0.19930100000000001</c:v>
                </c:pt>
                <c:pt idx="397">
                  <c:v>0.19377929999999999</c:v>
                </c:pt>
                <c:pt idx="398">
                  <c:v>0.2194345</c:v>
                </c:pt>
                <c:pt idx="401">
                  <c:v>0.1205953</c:v>
                </c:pt>
                <c:pt idx="402">
                  <c:v>0.24240719999999999</c:v>
                </c:pt>
                <c:pt idx="405">
                  <c:v>0.548655</c:v>
                </c:pt>
                <c:pt idx="406">
                  <c:v>0.49181799999999998</c:v>
                </c:pt>
                <c:pt idx="409">
                  <c:v>0.50811989999999996</c:v>
                </c:pt>
                <c:pt idx="410">
                  <c:v>0.40314899999999998</c:v>
                </c:pt>
                <c:pt idx="413">
                  <c:v>0.30300840000000001</c:v>
                </c:pt>
                <c:pt idx="417">
                  <c:v>0.1474335</c:v>
                </c:pt>
                <c:pt idx="418">
                  <c:v>0.21098</c:v>
                </c:pt>
                <c:pt idx="421">
                  <c:v>0.24197730000000001</c:v>
                </c:pt>
                <c:pt idx="422">
                  <c:v>0.16678119999999999</c:v>
                </c:pt>
                <c:pt idx="425">
                  <c:v>0.1022515</c:v>
                </c:pt>
                <c:pt idx="426">
                  <c:v>0.1175522</c:v>
                </c:pt>
                <c:pt idx="429">
                  <c:v>9.3893809999999994E-2</c:v>
                </c:pt>
                <c:pt idx="430">
                  <c:v>0.1192805</c:v>
                </c:pt>
                <c:pt idx="433">
                  <c:v>0.1058936</c:v>
                </c:pt>
                <c:pt idx="434">
                  <c:v>0.137907</c:v>
                </c:pt>
                <c:pt idx="437">
                  <c:v>0.1181228</c:v>
                </c:pt>
                <c:pt idx="441">
                  <c:v>0.18398329999999999</c:v>
                </c:pt>
                <c:pt idx="442">
                  <c:v>0.33331270000000002</c:v>
                </c:pt>
                <c:pt idx="445">
                  <c:v>0.22547800000000001</c:v>
                </c:pt>
                <c:pt idx="449">
                  <c:v>0.33302349999999997</c:v>
                </c:pt>
                <c:pt idx="450">
                  <c:v>0.33771449999999997</c:v>
                </c:pt>
                <c:pt idx="453">
                  <c:v>0.33753850000000002</c:v>
                </c:pt>
                <c:pt idx="461">
                  <c:v>0.29679919999999999</c:v>
                </c:pt>
                <c:pt idx="465">
                  <c:v>0.22748019999999999</c:v>
                </c:pt>
                <c:pt idx="466">
                  <c:v>0.19365769999999999</c:v>
                </c:pt>
                <c:pt idx="469">
                  <c:v>0.22951530000000001</c:v>
                </c:pt>
                <c:pt idx="470">
                  <c:v>0.1851295</c:v>
                </c:pt>
                <c:pt idx="473">
                  <c:v>0.14583689999999999</c:v>
                </c:pt>
                <c:pt idx="474">
                  <c:v>0.14879200000000001</c:v>
                </c:pt>
                <c:pt idx="477">
                  <c:v>4.1382120000000001E-2</c:v>
                </c:pt>
                <c:pt idx="478">
                  <c:v>5.600691E-2</c:v>
                </c:pt>
                <c:pt idx="481">
                  <c:v>4.1350709999999999E-2</c:v>
                </c:pt>
                <c:pt idx="482">
                  <c:v>5.5092849999999999E-2</c:v>
                </c:pt>
                <c:pt idx="485">
                  <c:v>4.9101069999999997E-2</c:v>
                </c:pt>
                <c:pt idx="486">
                  <c:v>6.8179229999999993E-2</c:v>
                </c:pt>
                <c:pt idx="489">
                  <c:v>6.3070650000000006E-2</c:v>
                </c:pt>
                <c:pt idx="490">
                  <c:v>0.10839360000000001</c:v>
                </c:pt>
                <c:pt idx="493">
                  <c:v>0.1153175</c:v>
                </c:pt>
                <c:pt idx="494">
                  <c:v>0.14867349999999999</c:v>
                </c:pt>
                <c:pt idx="497">
                  <c:v>0.1188341</c:v>
                </c:pt>
                <c:pt idx="498">
                  <c:v>0.14104259999999999</c:v>
                </c:pt>
                <c:pt idx="501">
                  <c:v>0.18643970000000001</c:v>
                </c:pt>
                <c:pt idx="502">
                  <c:v>0.2185571</c:v>
                </c:pt>
                <c:pt idx="505">
                  <c:v>0.1260154</c:v>
                </c:pt>
                <c:pt idx="506">
                  <c:v>0.13792570000000001</c:v>
                </c:pt>
                <c:pt idx="509">
                  <c:v>9.7026119999999993E-2</c:v>
                </c:pt>
                <c:pt idx="510">
                  <c:v>0.17859829999999999</c:v>
                </c:pt>
                <c:pt idx="513">
                  <c:v>0.1734388</c:v>
                </c:pt>
                <c:pt idx="514">
                  <c:v>0.20466100000000001</c:v>
                </c:pt>
                <c:pt idx="525">
                  <c:v>0.16933480000000001</c:v>
                </c:pt>
                <c:pt idx="533">
                  <c:v>5.4209069999999998E-2</c:v>
                </c:pt>
                <c:pt idx="534">
                  <c:v>6.7513199999999995E-2</c:v>
                </c:pt>
                <c:pt idx="541">
                  <c:v>0.13210830000000001</c:v>
                </c:pt>
                <c:pt idx="542">
                  <c:v>0.16299420000000001</c:v>
                </c:pt>
                <c:pt idx="545">
                  <c:v>7.7900440000000001E-2</c:v>
                </c:pt>
                <c:pt idx="546">
                  <c:v>0.1120588</c:v>
                </c:pt>
                <c:pt idx="549">
                  <c:v>6.171194E-2</c:v>
                </c:pt>
                <c:pt idx="550">
                  <c:v>7.1810200000000005E-2</c:v>
                </c:pt>
                <c:pt idx="553">
                  <c:v>7.0775370000000004E-2</c:v>
                </c:pt>
                <c:pt idx="554">
                  <c:v>0.100295</c:v>
                </c:pt>
                <c:pt idx="557">
                  <c:v>9.8924120000000004E-2</c:v>
                </c:pt>
                <c:pt idx="558">
                  <c:v>9.5125619999999994E-2</c:v>
                </c:pt>
                <c:pt idx="561">
                  <c:v>6.6985710000000004E-2</c:v>
                </c:pt>
                <c:pt idx="562">
                  <c:v>9.9351729999999999E-2</c:v>
                </c:pt>
                <c:pt idx="574">
                  <c:v>5.5189130000000003E-2</c:v>
                </c:pt>
                <c:pt idx="581">
                  <c:v>3.874793E-2</c:v>
                </c:pt>
                <c:pt idx="582">
                  <c:v>5.8246600000000003E-2</c:v>
                </c:pt>
                <c:pt idx="585">
                  <c:v>3.5129130000000001E-2</c:v>
                </c:pt>
                <c:pt idx="586">
                  <c:v>5.8689140000000001E-2</c:v>
                </c:pt>
                <c:pt idx="589">
                  <c:v>3.7495929999999997E-2</c:v>
                </c:pt>
                <c:pt idx="590">
                  <c:v>5.6425999999999997E-2</c:v>
                </c:pt>
                <c:pt idx="593">
                  <c:v>3.4612730000000001E-2</c:v>
                </c:pt>
                <c:pt idx="594">
                  <c:v>5.2776129999999997E-2</c:v>
                </c:pt>
                <c:pt idx="597">
                  <c:v>3.3281730000000002E-2</c:v>
                </c:pt>
                <c:pt idx="598">
                  <c:v>5.2442999999999997E-2</c:v>
                </c:pt>
                <c:pt idx="601">
                  <c:v>4.7168500000000002E-2</c:v>
                </c:pt>
                <c:pt idx="602">
                  <c:v>7.1093069999999994E-2</c:v>
                </c:pt>
                <c:pt idx="605">
                  <c:v>9.1972869999999998E-2</c:v>
                </c:pt>
                <c:pt idx="606">
                  <c:v>0.1019053</c:v>
                </c:pt>
                <c:pt idx="609">
                  <c:v>7.24495E-2</c:v>
                </c:pt>
                <c:pt idx="610">
                  <c:v>8.8527430000000004E-2</c:v>
                </c:pt>
                <c:pt idx="613">
                  <c:v>7.5277999999999998E-2</c:v>
                </c:pt>
                <c:pt idx="614">
                  <c:v>8.7752499999999997E-2</c:v>
                </c:pt>
                <c:pt idx="617">
                  <c:v>6.7358000000000001E-2</c:v>
                </c:pt>
                <c:pt idx="621">
                  <c:v>5.9475420000000001E-2</c:v>
                </c:pt>
                <c:pt idx="622">
                  <c:v>7.0230500000000001E-2</c:v>
                </c:pt>
                <c:pt idx="633">
                  <c:v>6.5745709999999999E-2</c:v>
                </c:pt>
                <c:pt idx="638">
                  <c:v>6.03565E-2</c:v>
                </c:pt>
                <c:pt idx="654">
                  <c:v>6.7683939999999998E-2</c:v>
                </c:pt>
                <c:pt idx="657">
                  <c:v>4.054642E-2</c:v>
                </c:pt>
                <c:pt idx="658">
                  <c:v>6.2654059999999998E-2</c:v>
                </c:pt>
                <c:pt idx="662">
                  <c:v>5.0602870000000001E-2</c:v>
                </c:pt>
                <c:pt idx="665">
                  <c:v>3.2928829999999999E-2</c:v>
                </c:pt>
                <c:pt idx="666">
                  <c:v>5.5294799999999998E-2</c:v>
                </c:pt>
                <c:pt idx="669">
                  <c:v>4.7636499999999998E-2</c:v>
                </c:pt>
                <c:pt idx="670">
                  <c:v>5.4485720000000001E-2</c:v>
                </c:pt>
                <c:pt idx="673">
                  <c:v>3.200008E-2</c:v>
                </c:pt>
                <c:pt idx="674">
                  <c:v>5.2224600000000003E-2</c:v>
                </c:pt>
                <c:pt idx="681">
                  <c:v>0.12050719999999999</c:v>
                </c:pt>
                <c:pt idx="682">
                  <c:v>0.11502469999999999</c:v>
                </c:pt>
                <c:pt idx="685">
                  <c:v>6.5349169999999998E-2</c:v>
                </c:pt>
                <c:pt idx="686">
                  <c:v>0.1029558</c:v>
                </c:pt>
                <c:pt idx="693">
                  <c:v>9.8326170000000004E-2</c:v>
                </c:pt>
                <c:pt idx="694">
                  <c:v>0.1112639</c:v>
                </c:pt>
                <c:pt idx="697">
                  <c:v>6.3518920000000006E-2</c:v>
                </c:pt>
                <c:pt idx="698">
                  <c:v>0.1112423</c:v>
                </c:pt>
                <c:pt idx="701">
                  <c:v>4.3794E-2</c:v>
                </c:pt>
                <c:pt idx="702">
                  <c:v>5.8917070000000002E-2</c:v>
                </c:pt>
                <c:pt idx="705">
                  <c:v>3.5681749999999998E-2</c:v>
                </c:pt>
                <c:pt idx="706">
                  <c:v>6.2363000000000002E-2</c:v>
                </c:pt>
                <c:pt idx="709">
                  <c:v>5.755267E-2</c:v>
                </c:pt>
                <c:pt idx="710">
                  <c:v>8.1573000000000007E-2</c:v>
                </c:pt>
                <c:pt idx="713">
                  <c:v>3.9373999999999999E-2</c:v>
                </c:pt>
                <c:pt idx="714">
                  <c:v>5.27252E-2</c:v>
                </c:pt>
                <c:pt idx="717">
                  <c:v>2.8736500000000002E-2</c:v>
                </c:pt>
                <c:pt idx="718">
                  <c:v>4.6510000000000003E-2</c:v>
                </c:pt>
                <c:pt idx="721">
                  <c:v>2.6644500000000002E-2</c:v>
                </c:pt>
                <c:pt idx="722">
                  <c:v>5.1629500000000002E-2</c:v>
                </c:pt>
                <c:pt idx="725">
                  <c:v>3.3598000000000003E-2</c:v>
                </c:pt>
                <c:pt idx="726">
                  <c:v>8.6239869999999996E-2</c:v>
                </c:pt>
                <c:pt idx="729">
                  <c:v>4.0084359999999999E-2</c:v>
                </c:pt>
                <c:pt idx="730">
                  <c:v>6.5128859999999997E-2</c:v>
                </c:pt>
                <c:pt idx="733">
                  <c:v>5.8207000000000002E-2</c:v>
                </c:pt>
                <c:pt idx="734">
                  <c:v>6.2663079999999996E-2</c:v>
                </c:pt>
                <c:pt idx="737">
                  <c:v>3.0312180000000001E-2</c:v>
                </c:pt>
                <c:pt idx="738">
                  <c:v>5.6872859999999997E-2</c:v>
                </c:pt>
                <c:pt idx="741">
                  <c:v>3.2022549999999997E-2</c:v>
                </c:pt>
                <c:pt idx="742">
                  <c:v>5.3710399999999998E-2</c:v>
                </c:pt>
                <c:pt idx="745">
                  <c:v>2.9581670000000001E-2</c:v>
                </c:pt>
                <c:pt idx="746">
                  <c:v>5.19219E-2</c:v>
                </c:pt>
                <c:pt idx="749">
                  <c:v>2.5850000000000001E-2</c:v>
                </c:pt>
                <c:pt idx="750">
                  <c:v>4.8626500000000003E-2</c:v>
                </c:pt>
                <c:pt idx="753">
                  <c:v>3.103173E-2</c:v>
                </c:pt>
                <c:pt idx="754">
                  <c:v>5.2849130000000001E-2</c:v>
                </c:pt>
                <c:pt idx="757">
                  <c:v>3.9066999999999998E-2</c:v>
                </c:pt>
                <c:pt idx="758">
                  <c:v>5.8453579999999998E-2</c:v>
                </c:pt>
                <c:pt idx="769">
                  <c:v>0.105133</c:v>
                </c:pt>
                <c:pt idx="778">
                  <c:v>0.12999530000000001</c:v>
                </c:pt>
                <c:pt idx="781">
                  <c:v>0.10943890000000001</c:v>
                </c:pt>
                <c:pt idx="782">
                  <c:v>0.113053</c:v>
                </c:pt>
                <c:pt idx="785">
                  <c:v>3.3016730000000001E-2</c:v>
                </c:pt>
                <c:pt idx="786">
                  <c:v>5.5111800000000002E-2</c:v>
                </c:pt>
                <c:pt idx="789">
                  <c:v>3.2269909999999999E-2</c:v>
                </c:pt>
                <c:pt idx="790">
                  <c:v>6.09262E-2</c:v>
                </c:pt>
                <c:pt idx="794">
                  <c:v>5.0449599999999997E-2</c:v>
                </c:pt>
                <c:pt idx="798">
                  <c:v>4.8660670000000003E-2</c:v>
                </c:pt>
                <c:pt idx="933">
                  <c:v>4.3975470000000003E-2</c:v>
                </c:pt>
                <c:pt idx="934">
                  <c:v>7.6190330000000001E-2</c:v>
                </c:pt>
                <c:pt idx="942">
                  <c:v>8.4921899999999995E-2</c:v>
                </c:pt>
                <c:pt idx="946">
                  <c:v>0.1091517</c:v>
                </c:pt>
                <c:pt idx="949">
                  <c:v>8.0908599999999997E-2</c:v>
                </c:pt>
                <c:pt idx="950">
                  <c:v>0.10368289999999999</c:v>
                </c:pt>
                <c:pt idx="953">
                  <c:v>5.2956400000000001E-2</c:v>
                </c:pt>
                <c:pt idx="954">
                  <c:v>7.3887499999999995E-2</c:v>
                </c:pt>
                <c:pt idx="957">
                  <c:v>6.9902000000000006E-2</c:v>
                </c:pt>
                <c:pt idx="958">
                  <c:v>9.1636170000000003E-2</c:v>
                </c:pt>
                <c:pt idx="961">
                  <c:v>6.3596249999999993E-2</c:v>
                </c:pt>
                <c:pt idx="962">
                  <c:v>8.6710599999999999E-2</c:v>
                </c:pt>
                <c:pt idx="963">
                  <c:v>5.2475000000000001E-2</c:v>
                </c:pt>
                <c:pt idx="965">
                  <c:v>8.7084120000000001E-2</c:v>
                </c:pt>
                <c:pt idx="966">
                  <c:v>0.10900899999999999</c:v>
                </c:pt>
                <c:pt idx="967">
                  <c:v>8.7247000000000005E-2</c:v>
                </c:pt>
                <c:pt idx="969">
                  <c:v>9.3069559999999996E-2</c:v>
                </c:pt>
                <c:pt idx="970">
                  <c:v>0.1098422</c:v>
                </c:pt>
                <c:pt idx="971">
                  <c:v>8.8710999999999998E-2</c:v>
                </c:pt>
                <c:pt idx="973">
                  <c:v>5.6163810000000002E-2</c:v>
                </c:pt>
                <c:pt idx="974">
                  <c:v>9.0136460000000002E-2</c:v>
                </c:pt>
                <c:pt idx="975">
                  <c:v>8.1540000000000001E-2</c:v>
                </c:pt>
                <c:pt idx="977">
                  <c:v>6.4188190000000006E-2</c:v>
                </c:pt>
                <c:pt idx="978">
                  <c:v>0.1078976</c:v>
                </c:pt>
                <c:pt idx="979">
                  <c:v>7.4328000000000005E-2</c:v>
                </c:pt>
                <c:pt idx="981">
                  <c:v>9.0430999999999997E-2</c:v>
                </c:pt>
                <c:pt idx="982">
                  <c:v>0.1171315</c:v>
                </c:pt>
                <c:pt idx="983">
                  <c:v>6.0958999999999999E-2</c:v>
                </c:pt>
                <c:pt idx="985">
                  <c:v>5.8675730000000002E-2</c:v>
                </c:pt>
                <c:pt idx="986">
                  <c:v>8.9161160000000003E-2</c:v>
                </c:pt>
                <c:pt idx="987">
                  <c:v>5.8662499999999999E-2</c:v>
                </c:pt>
                <c:pt idx="989">
                  <c:v>5.2327730000000003E-2</c:v>
                </c:pt>
                <c:pt idx="990">
                  <c:v>8.5453920000000003E-2</c:v>
                </c:pt>
                <c:pt idx="991">
                  <c:v>9.9393999999999996E-2</c:v>
                </c:pt>
                <c:pt idx="993">
                  <c:v>8.2282629999999995E-2</c:v>
                </c:pt>
                <c:pt idx="994">
                  <c:v>0.17772279999999999</c:v>
                </c:pt>
                <c:pt idx="995">
                  <c:v>0.22473299999999999</c:v>
                </c:pt>
                <c:pt idx="997">
                  <c:v>0.18561849999999999</c:v>
                </c:pt>
                <c:pt idx="998">
                  <c:v>0.2223407</c:v>
                </c:pt>
                <c:pt idx="999">
                  <c:v>0.25069350000000001</c:v>
                </c:pt>
                <c:pt idx="1001">
                  <c:v>0.13883870000000001</c:v>
                </c:pt>
                <c:pt idx="1002">
                  <c:v>0.1796275</c:v>
                </c:pt>
                <c:pt idx="1003">
                  <c:v>0.158389</c:v>
                </c:pt>
                <c:pt idx="1005">
                  <c:v>0.1084976</c:v>
                </c:pt>
                <c:pt idx="1006">
                  <c:v>0.1012518</c:v>
                </c:pt>
                <c:pt idx="1007">
                  <c:v>8.7072499999999997E-2</c:v>
                </c:pt>
                <c:pt idx="1010">
                  <c:v>0.16494049999999999</c:v>
                </c:pt>
                <c:pt idx="1013">
                  <c:v>8.6731000000000003E-2</c:v>
                </c:pt>
                <c:pt idx="1014">
                  <c:v>0.1149242</c:v>
                </c:pt>
                <c:pt idx="1015">
                  <c:v>6.1010330000000002E-2</c:v>
                </c:pt>
                <c:pt idx="1021">
                  <c:v>7.7903399999999998E-2</c:v>
                </c:pt>
                <c:pt idx="1025">
                  <c:v>6.472406E-2</c:v>
                </c:pt>
                <c:pt idx="1026">
                  <c:v>9.55125E-2</c:v>
                </c:pt>
                <c:pt idx="1027">
                  <c:v>7.3624999999999996E-2</c:v>
                </c:pt>
                <c:pt idx="1029">
                  <c:v>7.0412820000000001E-2</c:v>
                </c:pt>
                <c:pt idx="1030">
                  <c:v>7.4427820000000006E-2</c:v>
                </c:pt>
                <c:pt idx="1031">
                  <c:v>5.2603329999999997E-2</c:v>
                </c:pt>
                <c:pt idx="1033">
                  <c:v>8.4811819999999996E-2</c:v>
                </c:pt>
                <c:pt idx="1034">
                  <c:v>0.23257559999999999</c:v>
                </c:pt>
                <c:pt idx="1035">
                  <c:v>0.31781100000000001</c:v>
                </c:pt>
                <c:pt idx="1057">
                  <c:v>0.22281680000000001</c:v>
                </c:pt>
                <c:pt idx="1058">
                  <c:v>0.13971040000000001</c:v>
                </c:pt>
                <c:pt idx="1059">
                  <c:v>6.4399499999999998E-2</c:v>
                </c:pt>
                <c:pt idx="1061">
                  <c:v>4.8331440000000003E-2</c:v>
                </c:pt>
                <c:pt idx="1062">
                  <c:v>7.0772329999999994E-2</c:v>
                </c:pt>
                <c:pt idx="1063">
                  <c:v>5.8435000000000001E-2</c:v>
                </c:pt>
                <c:pt idx="1066">
                  <c:v>7.8659370000000006E-2</c:v>
                </c:pt>
                <c:pt idx="1067">
                  <c:v>6.9907250000000004E-2</c:v>
                </c:pt>
                <c:pt idx="1069">
                  <c:v>0.19978560000000001</c:v>
                </c:pt>
                <c:pt idx="1073">
                  <c:v>0.32232119999999997</c:v>
                </c:pt>
                <c:pt idx="1074">
                  <c:v>0.31877640000000002</c:v>
                </c:pt>
                <c:pt idx="1077">
                  <c:v>0.51647810000000005</c:v>
                </c:pt>
                <c:pt idx="1078">
                  <c:v>0.51443589999999995</c:v>
                </c:pt>
                <c:pt idx="1079">
                  <c:v>0.3220018</c:v>
                </c:pt>
                <c:pt idx="1082">
                  <c:v>0.1986096</c:v>
                </c:pt>
                <c:pt idx="1083">
                  <c:v>9.7321669999999999E-2</c:v>
                </c:pt>
                <c:pt idx="1091">
                  <c:v>0.22168930000000001</c:v>
                </c:pt>
                <c:pt idx="1093">
                  <c:v>4.5196800000000002E-2</c:v>
                </c:pt>
                <c:pt idx="1094">
                  <c:v>5.54715E-2</c:v>
                </c:pt>
                <c:pt idx="1097">
                  <c:v>5.2101000000000001E-2</c:v>
                </c:pt>
                <c:pt idx="1099">
                  <c:v>4.5385000000000002E-2</c:v>
                </c:pt>
              </c:numCache>
            </c:numRef>
          </c:xVal>
          <c:yVal>
            <c:numRef>
              <c:f>Sheet1!$O$3:$O$1102</c:f>
              <c:numCache>
                <c:formatCode>General</c:formatCode>
                <c:ptCount val="1100"/>
                <c:pt idx="0">
                  <c:v>0.29933159999999998</c:v>
                </c:pt>
                <c:pt idx="1">
                  <c:v>0.1957545</c:v>
                </c:pt>
                <c:pt idx="2">
                  <c:v>0.27847670000000002</c:v>
                </c:pt>
                <c:pt idx="3">
                  <c:v>0.38460430000000001</c:v>
                </c:pt>
                <c:pt idx="4">
                  <c:v>0.34284550000000003</c:v>
                </c:pt>
                <c:pt idx="5">
                  <c:v>0.34538799999999997</c:v>
                </c:pt>
                <c:pt idx="6">
                  <c:v>0.39004270000000002</c:v>
                </c:pt>
                <c:pt idx="7">
                  <c:v>0.48735790000000001</c:v>
                </c:pt>
                <c:pt idx="8">
                  <c:v>0.32478059999999997</c:v>
                </c:pt>
                <c:pt idx="9">
                  <c:v>0.26572800000000002</c:v>
                </c:pt>
                <c:pt idx="10">
                  <c:v>0.2437251</c:v>
                </c:pt>
                <c:pt idx="11">
                  <c:v>0.2728622</c:v>
                </c:pt>
                <c:pt idx="12">
                  <c:v>0.25355040000000001</c:v>
                </c:pt>
                <c:pt idx="13">
                  <c:v>0.24498439999999999</c:v>
                </c:pt>
                <c:pt idx="14">
                  <c:v>0.22044849999999999</c:v>
                </c:pt>
                <c:pt idx="15">
                  <c:v>0.24709909999999999</c:v>
                </c:pt>
                <c:pt idx="16">
                  <c:v>0.28650809999999999</c:v>
                </c:pt>
                <c:pt idx="17">
                  <c:v>0.34626689999999999</c:v>
                </c:pt>
                <c:pt idx="18">
                  <c:v>0.3213028</c:v>
                </c:pt>
                <c:pt idx="19">
                  <c:v>0.39947379999999999</c:v>
                </c:pt>
                <c:pt idx="20">
                  <c:v>0.4140991</c:v>
                </c:pt>
                <c:pt idx="21">
                  <c:v>0.39346179999999997</c:v>
                </c:pt>
                <c:pt idx="22">
                  <c:v>0.33814359999999999</c:v>
                </c:pt>
                <c:pt idx="23">
                  <c:v>0.40969470000000002</c:v>
                </c:pt>
                <c:pt idx="24">
                  <c:v>0.22466820000000001</c:v>
                </c:pt>
                <c:pt idx="25">
                  <c:v>0.17557420000000001</c:v>
                </c:pt>
                <c:pt idx="26">
                  <c:v>0.16250700000000001</c:v>
                </c:pt>
                <c:pt idx="27">
                  <c:v>0.1242439</c:v>
                </c:pt>
                <c:pt idx="28">
                  <c:v>0.15896109999999999</c:v>
                </c:pt>
                <c:pt idx="29">
                  <c:v>0.16618550000000001</c:v>
                </c:pt>
                <c:pt idx="30">
                  <c:v>0.160744</c:v>
                </c:pt>
                <c:pt idx="31">
                  <c:v>0.18654319999999999</c:v>
                </c:pt>
                <c:pt idx="32">
                  <c:v>0.1748497</c:v>
                </c:pt>
                <c:pt idx="33">
                  <c:v>0.22379389999999999</c:v>
                </c:pt>
                <c:pt idx="34">
                  <c:v>0.24494560000000001</c:v>
                </c:pt>
                <c:pt idx="35">
                  <c:v>0.25992720000000002</c:v>
                </c:pt>
                <c:pt idx="36">
                  <c:v>0.33411180000000001</c:v>
                </c:pt>
                <c:pt idx="37">
                  <c:v>0.34455910000000001</c:v>
                </c:pt>
                <c:pt idx="38">
                  <c:v>0.3802606</c:v>
                </c:pt>
                <c:pt idx="39">
                  <c:v>0.35797610000000002</c:v>
                </c:pt>
                <c:pt idx="40">
                  <c:v>0.2912534</c:v>
                </c:pt>
                <c:pt idx="41">
                  <c:v>0.22389770000000001</c:v>
                </c:pt>
                <c:pt idx="42">
                  <c:v>0.23455989999999999</c:v>
                </c:pt>
                <c:pt idx="43">
                  <c:v>0.22315260000000001</c:v>
                </c:pt>
                <c:pt idx="44">
                  <c:v>0.1972449</c:v>
                </c:pt>
                <c:pt idx="45">
                  <c:v>0.1640172</c:v>
                </c:pt>
                <c:pt idx="46">
                  <c:v>0.1888572</c:v>
                </c:pt>
                <c:pt idx="47">
                  <c:v>0.40612490000000001</c:v>
                </c:pt>
                <c:pt idx="48">
                  <c:v>0.44549080000000002</c:v>
                </c:pt>
                <c:pt idx="49">
                  <c:v>0.40307300000000001</c:v>
                </c:pt>
                <c:pt idx="50">
                  <c:v>0.33665729999999999</c:v>
                </c:pt>
                <c:pt idx="51">
                  <c:v>0.35164649999999997</c:v>
                </c:pt>
                <c:pt idx="52">
                  <c:v>0.35427120000000001</c:v>
                </c:pt>
                <c:pt idx="53">
                  <c:v>0.31016909999999998</c:v>
                </c:pt>
                <c:pt idx="54">
                  <c:v>0.21493889999999999</c:v>
                </c:pt>
                <c:pt idx="55">
                  <c:v>0.22701209999999999</c:v>
                </c:pt>
                <c:pt idx="56">
                  <c:v>0.19530510000000001</c:v>
                </c:pt>
                <c:pt idx="57">
                  <c:v>0.18839929999999999</c:v>
                </c:pt>
                <c:pt idx="58">
                  <c:v>0.1565452</c:v>
                </c:pt>
                <c:pt idx="59">
                  <c:v>0.18086060000000001</c:v>
                </c:pt>
                <c:pt idx="60">
                  <c:v>0.173765</c:v>
                </c:pt>
                <c:pt idx="61">
                  <c:v>0.17835390000000001</c:v>
                </c:pt>
                <c:pt idx="62">
                  <c:v>0.20403350000000001</c:v>
                </c:pt>
                <c:pt idx="63">
                  <c:v>0.21950310000000001</c:v>
                </c:pt>
                <c:pt idx="64">
                  <c:v>0.24925559999999999</c:v>
                </c:pt>
                <c:pt idx="65">
                  <c:v>0.26007459999999999</c:v>
                </c:pt>
                <c:pt idx="66">
                  <c:v>0.33355089999999998</c:v>
                </c:pt>
                <c:pt idx="67">
                  <c:v>0.29241349999999999</c:v>
                </c:pt>
                <c:pt idx="68">
                  <c:v>0.23271330000000001</c:v>
                </c:pt>
                <c:pt idx="69">
                  <c:v>0.24744140000000001</c:v>
                </c:pt>
                <c:pt idx="70">
                  <c:v>0.26840049999999999</c:v>
                </c:pt>
                <c:pt idx="71">
                  <c:v>0.31324580000000002</c:v>
                </c:pt>
                <c:pt idx="72">
                  <c:v>0.33387719999999999</c:v>
                </c:pt>
                <c:pt idx="73">
                  <c:v>0.34455910000000001</c:v>
                </c:pt>
                <c:pt idx="74">
                  <c:v>0.3802606</c:v>
                </c:pt>
                <c:pt idx="75">
                  <c:v>0.51784160000000001</c:v>
                </c:pt>
                <c:pt idx="76">
                  <c:v>0.5468653</c:v>
                </c:pt>
                <c:pt idx="77">
                  <c:v>0.44818449999999999</c:v>
                </c:pt>
                <c:pt idx="78">
                  <c:v>0.4803829</c:v>
                </c:pt>
                <c:pt idx="79">
                  <c:v>0.34063539999999998</c:v>
                </c:pt>
                <c:pt idx="80">
                  <c:v>0.38212590000000002</c:v>
                </c:pt>
                <c:pt idx="81">
                  <c:v>0.34762670000000001</c:v>
                </c:pt>
                <c:pt idx="82">
                  <c:v>0.39367360000000001</c:v>
                </c:pt>
                <c:pt idx="83">
                  <c:v>0.36855379999999999</c:v>
                </c:pt>
                <c:pt idx="84">
                  <c:v>0.48058790000000001</c:v>
                </c:pt>
                <c:pt idx="85">
                  <c:v>0.39418750000000002</c:v>
                </c:pt>
                <c:pt idx="86">
                  <c:v>0.37035709999999999</c:v>
                </c:pt>
                <c:pt idx="87">
                  <c:v>0.45888780000000001</c:v>
                </c:pt>
                <c:pt idx="88">
                  <c:v>0.36366799999999999</c:v>
                </c:pt>
                <c:pt idx="89">
                  <c:v>0.37459330000000002</c:v>
                </c:pt>
                <c:pt idx="90">
                  <c:v>0.48600300000000002</c:v>
                </c:pt>
                <c:pt idx="91">
                  <c:v>0.48442479999999999</c:v>
                </c:pt>
                <c:pt idx="92">
                  <c:v>0.37965690000000002</c:v>
                </c:pt>
                <c:pt idx="93">
                  <c:v>0.40532240000000003</c:v>
                </c:pt>
                <c:pt idx="94">
                  <c:v>0.4431158</c:v>
                </c:pt>
                <c:pt idx="95">
                  <c:v>0.55095660000000002</c:v>
                </c:pt>
                <c:pt idx="96">
                  <c:v>0.46061770000000002</c:v>
                </c:pt>
                <c:pt idx="97">
                  <c:v>0.35817359999999998</c:v>
                </c:pt>
                <c:pt idx="98">
                  <c:v>0.35297800000000001</c:v>
                </c:pt>
                <c:pt idx="99">
                  <c:v>0.29998150000000001</c:v>
                </c:pt>
                <c:pt idx="100">
                  <c:v>0.28852729999999999</c:v>
                </c:pt>
                <c:pt idx="101">
                  <c:v>0.1898714</c:v>
                </c:pt>
                <c:pt idx="102">
                  <c:v>0.24157529999999999</c:v>
                </c:pt>
                <c:pt idx="103">
                  <c:v>0.25200299999999998</c:v>
                </c:pt>
                <c:pt idx="104">
                  <c:v>0.33108189999999998</c:v>
                </c:pt>
                <c:pt idx="105">
                  <c:v>0.23902960000000001</c:v>
                </c:pt>
                <c:pt idx="106">
                  <c:v>0.23309769999999999</c:v>
                </c:pt>
                <c:pt idx="107">
                  <c:v>0.2785591</c:v>
                </c:pt>
                <c:pt idx="108">
                  <c:v>0.28027760000000002</c:v>
                </c:pt>
                <c:pt idx="109">
                  <c:v>0.32712020000000003</c:v>
                </c:pt>
                <c:pt idx="110">
                  <c:v>0.35902430000000002</c:v>
                </c:pt>
                <c:pt idx="111">
                  <c:v>0.41406660000000001</c:v>
                </c:pt>
                <c:pt idx="112">
                  <c:v>0.30141279999999998</c:v>
                </c:pt>
                <c:pt idx="113">
                  <c:v>0.3995939</c:v>
                </c:pt>
                <c:pt idx="114">
                  <c:v>0.41397800000000001</c:v>
                </c:pt>
                <c:pt idx="115">
                  <c:v>0.46725680000000003</c:v>
                </c:pt>
                <c:pt idx="116">
                  <c:v>0.378639</c:v>
                </c:pt>
                <c:pt idx="117">
                  <c:v>0.43745719999999999</c:v>
                </c:pt>
                <c:pt idx="118">
                  <c:v>0.51060039999999995</c:v>
                </c:pt>
                <c:pt idx="119">
                  <c:v>0.276223</c:v>
                </c:pt>
                <c:pt idx="120">
                  <c:v>0.21650249999999999</c:v>
                </c:pt>
                <c:pt idx="121">
                  <c:v>0.1613279</c:v>
                </c:pt>
                <c:pt idx="122">
                  <c:v>0.1711462</c:v>
                </c:pt>
                <c:pt idx="123">
                  <c:v>0.19853000000000001</c:v>
                </c:pt>
                <c:pt idx="124">
                  <c:v>0.233483</c:v>
                </c:pt>
                <c:pt idx="125">
                  <c:v>0.22801689999999999</c:v>
                </c:pt>
                <c:pt idx="126">
                  <c:v>0.2390765</c:v>
                </c:pt>
                <c:pt idx="127">
                  <c:v>0.24051220000000001</c:v>
                </c:pt>
                <c:pt idx="128">
                  <c:v>0.28256249999999999</c:v>
                </c:pt>
                <c:pt idx="129">
                  <c:v>0.25326120000000002</c:v>
                </c:pt>
                <c:pt idx="130">
                  <c:v>0.16552639999999999</c:v>
                </c:pt>
                <c:pt idx="131">
                  <c:v>0.17635880000000001</c:v>
                </c:pt>
                <c:pt idx="132">
                  <c:v>0.1514373</c:v>
                </c:pt>
                <c:pt idx="133">
                  <c:v>0.12465710000000001</c:v>
                </c:pt>
                <c:pt idx="134">
                  <c:v>0.13499890000000001</c:v>
                </c:pt>
                <c:pt idx="135">
                  <c:v>0.1605596</c:v>
                </c:pt>
                <c:pt idx="136">
                  <c:v>0.16698099999999999</c:v>
                </c:pt>
                <c:pt idx="137">
                  <c:v>0.1941185</c:v>
                </c:pt>
                <c:pt idx="138">
                  <c:v>0.19342519999999999</c:v>
                </c:pt>
                <c:pt idx="139">
                  <c:v>0.20810339999999999</c:v>
                </c:pt>
                <c:pt idx="140">
                  <c:v>0.2267402</c:v>
                </c:pt>
                <c:pt idx="141">
                  <c:v>0.21325620000000001</c:v>
                </c:pt>
                <c:pt idx="142">
                  <c:v>0.1845811</c:v>
                </c:pt>
                <c:pt idx="143">
                  <c:v>0.1701888</c:v>
                </c:pt>
                <c:pt idx="144">
                  <c:v>0.16449220000000001</c:v>
                </c:pt>
                <c:pt idx="145">
                  <c:v>0.3146349</c:v>
                </c:pt>
                <c:pt idx="146">
                  <c:v>0.23643239999999999</c:v>
                </c:pt>
                <c:pt idx="147">
                  <c:v>0.23649709999999999</c:v>
                </c:pt>
                <c:pt idx="148">
                  <c:v>0.33794370000000001</c:v>
                </c:pt>
                <c:pt idx="149">
                  <c:v>0.32488820000000002</c:v>
                </c:pt>
                <c:pt idx="150">
                  <c:v>0.35688409999999998</c:v>
                </c:pt>
                <c:pt idx="151">
                  <c:v>0.40627679999999999</c:v>
                </c:pt>
                <c:pt idx="152">
                  <c:v>0.35987269999999999</c:v>
                </c:pt>
                <c:pt idx="153">
                  <c:v>0.323355</c:v>
                </c:pt>
                <c:pt idx="154">
                  <c:v>0.2295027</c:v>
                </c:pt>
                <c:pt idx="155">
                  <c:v>0.14591989999999999</c:v>
                </c:pt>
                <c:pt idx="156">
                  <c:v>0.1711838</c:v>
                </c:pt>
                <c:pt idx="157">
                  <c:v>0.1217317</c:v>
                </c:pt>
                <c:pt idx="158">
                  <c:v>0.1411644</c:v>
                </c:pt>
                <c:pt idx="159">
                  <c:v>0.22357550000000001</c:v>
                </c:pt>
                <c:pt idx="160">
                  <c:v>0.23386560000000001</c:v>
                </c:pt>
                <c:pt idx="161">
                  <c:v>0.2274581</c:v>
                </c:pt>
                <c:pt idx="162">
                  <c:v>0.20780960000000001</c:v>
                </c:pt>
                <c:pt idx="163">
                  <c:v>0.21105960000000001</c:v>
                </c:pt>
                <c:pt idx="164">
                  <c:v>0.241617</c:v>
                </c:pt>
                <c:pt idx="165">
                  <c:v>0.24531130000000001</c:v>
                </c:pt>
                <c:pt idx="166">
                  <c:v>0.26662059999999999</c:v>
                </c:pt>
                <c:pt idx="167">
                  <c:v>0.29326410000000003</c:v>
                </c:pt>
                <c:pt idx="168">
                  <c:v>0.20402500000000001</c:v>
                </c:pt>
                <c:pt idx="169">
                  <c:v>0.1749927</c:v>
                </c:pt>
                <c:pt idx="170">
                  <c:v>0.1830657</c:v>
                </c:pt>
                <c:pt idx="171">
                  <c:v>0.18492939999999999</c:v>
                </c:pt>
                <c:pt idx="172">
                  <c:v>0.22841359999999999</c:v>
                </c:pt>
                <c:pt idx="173">
                  <c:v>0.22211819999999999</c:v>
                </c:pt>
                <c:pt idx="174">
                  <c:v>0.21893480000000001</c:v>
                </c:pt>
                <c:pt idx="175">
                  <c:v>0.33425880000000002</c:v>
                </c:pt>
                <c:pt idx="176">
                  <c:v>0.38790619999999998</c:v>
                </c:pt>
                <c:pt idx="177">
                  <c:v>0.44939509999999999</c:v>
                </c:pt>
                <c:pt idx="178">
                  <c:v>0.64035869999999995</c:v>
                </c:pt>
                <c:pt idx="179">
                  <c:v>0.54794109999999996</c:v>
                </c:pt>
                <c:pt idx="180">
                  <c:v>0.4005513</c:v>
                </c:pt>
                <c:pt idx="181">
                  <c:v>0.37951479999999999</c:v>
                </c:pt>
                <c:pt idx="182">
                  <c:v>0.3220364</c:v>
                </c:pt>
                <c:pt idx="183">
                  <c:v>0.3465704</c:v>
                </c:pt>
                <c:pt idx="184">
                  <c:v>0.30346970000000001</c:v>
                </c:pt>
                <c:pt idx="185">
                  <c:v>0.1393383</c:v>
                </c:pt>
                <c:pt idx="186">
                  <c:v>0.14229020000000001</c:v>
                </c:pt>
                <c:pt idx="187">
                  <c:v>0.1463941</c:v>
                </c:pt>
                <c:pt idx="188">
                  <c:v>0.18918270000000001</c:v>
                </c:pt>
                <c:pt idx="189">
                  <c:v>0.173899</c:v>
                </c:pt>
                <c:pt idx="190">
                  <c:v>0.15743860000000001</c:v>
                </c:pt>
                <c:pt idx="191">
                  <c:v>0.2078865</c:v>
                </c:pt>
                <c:pt idx="192">
                  <c:v>0.28945910000000002</c:v>
                </c:pt>
                <c:pt idx="193">
                  <c:v>0.26373380000000002</c:v>
                </c:pt>
                <c:pt idx="194">
                  <c:v>0.2891822</c:v>
                </c:pt>
                <c:pt idx="195">
                  <c:v>0.32472899999999999</c:v>
                </c:pt>
                <c:pt idx="196">
                  <c:v>0.26353470000000001</c:v>
                </c:pt>
                <c:pt idx="197">
                  <c:v>0.2274581</c:v>
                </c:pt>
                <c:pt idx="198">
                  <c:v>0.20780960000000001</c:v>
                </c:pt>
                <c:pt idx="199">
                  <c:v>0.2349398</c:v>
                </c:pt>
                <c:pt idx="200">
                  <c:v>0.26414480000000001</c:v>
                </c:pt>
                <c:pt idx="201">
                  <c:v>0.1985789</c:v>
                </c:pt>
                <c:pt idx="202">
                  <c:v>0.26166699999999998</c:v>
                </c:pt>
                <c:pt idx="203">
                  <c:v>0.25708259999999999</c:v>
                </c:pt>
                <c:pt idx="204">
                  <c:v>0.280561</c:v>
                </c:pt>
                <c:pt idx="205">
                  <c:v>0.30338929999999997</c:v>
                </c:pt>
                <c:pt idx="206">
                  <c:v>0.27731719999999999</c:v>
                </c:pt>
                <c:pt idx="207">
                  <c:v>0.23390759999999999</c:v>
                </c:pt>
                <c:pt idx="208">
                  <c:v>0.30646289999999998</c:v>
                </c:pt>
                <c:pt idx="209">
                  <c:v>0.3469527</c:v>
                </c:pt>
                <c:pt idx="210">
                  <c:v>0.43908209999999998</c:v>
                </c:pt>
                <c:pt idx="211">
                  <c:v>0.50017449999999997</c:v>
                </c:pt>
                <c:pt idx="212">
                  <c:v>0.40025729999999998</c:v>
                </c:pt>
                <c:pt idx="213">
                  <c:v>0.3447691</c:v>
                </c:pt>
                <c:pt idx="214">
                  <c:v>0.31018390000000001</c:v>
                </c:pt>
                <c:pt idx="215">
                  <c:v>0.31731920000000002</c:v>
                </c:pt>
                <c:pt idx="216">
                  <c:v>0.28022629999999998</c:v>
                </c:pt>
                <c:pt idx="217">
                  <c:v>0.27723229999999999</c:v>
                </c:pt>
                <c:pt idx="218">
                  <c:v>0.30580170000000001</c:v>
                </c:pt>
                <c:pt idx="219">
                  <c:v>0.18887429999999999</c:v>
                </c:pt>
                <c:pt idx="220">
                  <c:v>0.19503509999999999</c:v>
                </c:pt>
                <c:pt idx="221">
                  <c:v>0.1918937</c:v>
                </c:pt>
                <c:pt idx="222">
                  <c:v>0.20035819999999999</c:v>
                </c:pt>
                <c:pt idx="223">
                  <c:v>0.1993048</c:v>
                </c:pt>
                <c:pt idx="224">
                  <c:v>0.21423410000000001</c:v>
                </c:pt>
                <c:pt idx="225">
                  <c:v>0.20437449999999999</c:v>
                </c:pt>
                <c:pt idx="226">
                  <c:v>0.22297420000000001</c:v>
                </c:pt>
                <c:pt idx="227">
                  <c:v>0.104322</c:v>
                </c:pt>
                <c:pt idx="228">
                  <c:v>0.17205210000000001</c:v>
                </c:pt>
                <c:pt idx="229">
                  <c:v>0.1792898</c:v>
                </c:pt>
                <c:pt idx="230">
                  <c:v>0.20342650000000001</c:v>
                </c:pt>
                <c:pt idx="231">
                  <c:v>0.1036943</c:v>
                </c:pt>
                <c:pt idx="232">
                  <c:v>0.16481290000000001</c:v>
                </c:pt>
                <c:pt idx="233">
                  <c:v>0.17749139999999999</c:v>
                </c:pt>
                <c:pt idx="234">
                  <c:v>0.22269749999999999</c:v>
                </c:pt>
                <c:pt idx="235">
                  <c:v>0.11270819999999999</c:v>
                </c:pt>
                <c:pt idx="236">
                  <c:v>0.15257879999999999</c:v>
                </c:pt>
                <c:pt idx="237">
                  <c:v>0.1645962</c:v>
                </c:pt>
                <c:pt idx="238">
                  <c:v>0.18063560000000001</c:v>
                </c:pt>
                <c:pt idx="239">
                  <c:v>0.18628030000000001</c:v>
                </c:pt>
                <c:pt idx="240">
                  <c:v>0.1586186</c:v>
                </c:pt>
                <c:pt idx="241">
                  <c:v>0.1692863</c:v>
                </c:pt>
                <c:pt idx="242">
                  <c:v>0.19549079999999999</c:v>
                </c:pt>
                <c:pt idx="243">
                  <c:v>0.1385535</c:v>
                </c:pt>
                <c:pt idx="244">
                  <c:v>0.1966416</c:v>
                </c:pt>
                <c:pt idx="245">
                  <c:v>0.1660577</c:v>
                </c:pt>
                <c:pt idx="246">
                  <c:v>0.17595279999999999</c:v>
                </c:pt>
                <c:pt idx="247">
                  <c:v>0.22067220000000001</c:v>
                </c:pt>
                <c:pt idx="248">
                  <c:v>0.1898736</c:v>
                </c:pt>
                <c:pt idx="249">
                  <c:v>0.1683828</c:v>
                </c:pt>
                <c:pt idx="250">
                  <c:v>0.16030240000000001</c:v>
                </c:pt>
                <c:pt idx="251">
                  <c:v>0.1819558</c:v>
                </c:pt>
                <c:pt idx="252">
                  <c:v>0.19830809999999999</c:v>
                </c:pt>
                <c:pt idx="253">
                  <c:v>0.17887800000000001</c:v>
                </c:pt>
                <c:pt idx="254">
                  <c:v>0.17312169999999999</c:v>
                </c:pt>
                <c:pt idx="255">
                  <c:v>0.2125051</c:v>
                </c:pt>
                <c:pt idx="256">
                  <c:v>0.19661129999999999</c:v>
                </c:pt>
                <c:pt idx="257">
                  <c:v>0.1801478</c:v>
                </c:pt>
                <c:pt idx="258">
                  <c:v>0.17849200000000001</c:v>
                </c:pt>
                <c:pt idx="259">
                  <c:v>0.2196535</c:v>
                </c:pt>
                <c:pt idx="260">
                  <c:v>0.19156290000000001</c:v>
                </c:pt>
                <c:pt idx="261">
                  <c:v>0.18050269999999999</c:v>
                </c:pt>
                <c:pt idx="262">
                  <c:v>0.18959039999999999</c:v>
                </c:pt>
                <c:pt idx="263">
                  <c:v>0.2234052</c:v>
                </c:pt>
                <c:pt idx="264">
                  <c:v>0.19344359999999999</c:v>
                </c:pt>
                <c:pt idx="265">
                  <c:v>0.17619760000000001</c:v>
                </c:pt>
                <c:pt idx="266">
                  <c:v>0.20563409999999999</c:v>
                </c:pt>
                <c:pt idx="267">
                  <c:v>0.2228929</c:v>
                </c:pt>
                <c:pt idx="268">
                  <c:v>0.18718090000000001</c:v>
                </c:pt>
                <c:pt idx="269">
                  <c:v>0.1774686</c:v>
                </c:pt>
                <c:pt idx="270">
                  <c:v>0.15979930000000001</c:v>
                </c:pt>
                <c:pt idx="271">
                  <c:v>0.18335180000000001</c:v>
                </c:pt>
                <c:pt idx="272">
                  <c:v>0.15132300000000001</c:v>
                </c:pt>
                <c:pt idx="273">
                  <c:v>0.1465989</c:v>
                </c:pt>
                <c:pt idx="274">
                  <c:v>0.16904060000000001</c:v>
                </c:pt>
                <c:pt idx="275">
                  <c:v>0.1887239</c:v>
                </c:pt>
                <c:pt idx="276">
                  <c:v>0.26229780000000003</c:v>
                </c:pt>
                <c:pt idx="277">
                  <c:v>0.2375044</c:v>
                </c:pt>
                <c:pt idx="278">
                  <c:v>0.2285732</c:v>
                </c:pt>
                <c:pt idx="279">
                  <c:v>0.23051559999999999</c:v>
                </c:pt>
                <c:pt idx="280">
                  <c:v>0.1670008</c:v>
                </c:pt>
                <c:pt idx="281">
                  <c:v>0.14784320000000001</c:v>
                </c:pt>
                <c:pt idx="282">
                  <c:v>0.2255027</c:v>
                </c:pt>
                <c:pt idx="283">
                  <c:v>0.28566059999999999</c:v>
                </c:pt>
                <c:pt idx="284">
                  <c:v>0.27581250000000002</c:v>
                </c:pt>
                <c:pt idx="285">
                  <c:v>0.1133738</c:v>
                </c:pt>
                <c:pt idx="286">
                  <c:v>0.1068629</c:v>
                </c:pt>
                <c:pt idx="287">
                  <c:v>0.33087299999999997</c:v>
                </c:pt>
                <c:pt idx="288">
                  <c:v>0.29410920000000002</c:v>
                </c:pt>
                <c:pt idx="289">
                  <c:v>0.26151410000000003</c:v>
                </c:pt>
                <c:pt idx="290">
                  <c:v>0.27308139999999997</c:v>
                </c:pt>
                <c:pt idx="291">
                  <c:v>0.25146629999999998</c:v>
                </c:pt>
                <c:pt idx="292">
                  <c:v>0.26404919999999998</c:v>
                </c:pt>
                <c:pt idx="293">
                  <c:v>0.265455</c:v>
                </c:pt>
                <c:pt idx="294">
                  <c:v>0.2546737</c:v>
                </c:pt>
                <c:pt idx="295">
                  <c:v>0.2292236</c:v>
                </c:pt>
                <c:pt idx="296">
                  <c:v>0.34934320000000002</c:v>
                </c:pt>
                <c:pt idx="297">
                  <c:v>0.35128189999999998</c:v>
                </c:pt>
                <c:pt idx="298">
                  <c:v>0.34608159999999999</c:v>
                </c:pt>
                <c:pt idx="299">
                  <c:v>0.27783799999999997</c:v>
                </c:pt>
                <c:pt idx="300">
                  <c:v>0.30007679999999998</c:v>
                </c:pt>
                <c:pt idx="301">
                  <c:v>0.36533559999999998</c:v>
                </c:pt>
                <c:pt idx="302">
                  <c:v>0.27610499999999999</c:v>
                </c:pt>
                <c:pt idx="303">
                  <c:v>0.32010359999999999</c:v>
                </c:pt>
                <c:pt idx="304">
                  <c:v>0.22188569999999999</c:v>
                </c:pt>
                <c:pt idx="305">
                  <c:v>0.147031</c:v>
                </c:pt>
                <c:pt idx="306">
                  <c:v>0.10935110000000001</c:v>
                </c:pt>
                <c:pt idx="307">
                  <c:v>7.9439860000000001E-2</c:v>
                </c:pt>
                <c:pt idx="308">
                  <c:v>7.1780209999999997E-2</c:v>
                </c:pt>
                <c:pt idx="309">
                  <c:v>0.1314949</c:v>
                </c:pt>
                <c:pt idx="310">
                  <c:v>0.1949205</c:v>
                </c:pt>
                <c:pt idx="311">
                  <c:v>0.13391420000000001</c:v>
                </c:pt>
                <c:pt idx="312">
                  <c:v>0.15219150000000001</c:v>
                </c:pt>
                <c:pt idx="313">
                  <c:v>0.13189239999999999</c:v>
                </c:pt>
                <c:pt idx="314">
                  <c:v>0.19029470000000001</c:v>
                </c:pt>
                <c:pt idx="315">
                  <c:v>0.18068670000000001</c:v>
                </c:pt>
                <c:pt idx="316">
                  <c:v>0.13129299999999999</c:v>
                </c:pt>
                <c:pt idx="317">
                  <c:v>9.2203300000000002E-2</c:v>
                </c:pt>
                <c:pt idx="318">
                  <c:v>9.7257769999999993E-2</c:v>
                </c:pt>
                <c:pt idx="319">
                  <c:v>0.103145</c:v>
                </c:pt>
                <c:pt idx="320">
                  <c:v>0.1216083</c:v>
                </c:pt>
                <c:pt idx="321">
                  <c:v>0.1133738</c:v>
                </c:pt>
                <c:pt idx="322">
                  <c:v>0.1068629</c:v>
                </c:pt>
                <c:pt idx="323">
                  <c:v>0.1090679</c:v>
                </c:pt>
                <c:pt idx="324">
                  <c:v>0.1079372</c:v>
                </c:pt>
                <c:pt idx="325">
                  <c:v>0.1114694</c:v>
                </c:pt>
                <c:pt idx="326">
                  <c:v>0.1103649</c:v>
                </c:pt>
                <c:pt idx="327">
                  <c:v>0.1025697</c:v>
                </c:pt>
                <c:pt idx="328">
                  <c:v>0.11081870000000001</c:v>
                </c:pt>
                <c:pt idx="329">
                  <c:v>8.6312819999999998E-2</c:v>
                </c:pt>
                <c:pt idx="330">
                  <c:v>8.5757360000000005E-2</c:v>
                </c:pt>
                <c:pt idx="331">
                  <c:v>0.1038852</c:v>
                </c:pt>
                <c:pt idx="332">
                  <c:v>0.1066805</c:v>
                </c:pt>
                <c:pt idx="333">
                  <c:v>0.13754259999999999</c:v>
                </c:pt>
                <c:pt idx="334">
                  <c:v>0.1220619</c:v>
                </c:pt>
                <c:pt idx="335">
                  <c:v>0.1282297</c:v>
                </c:pt>
                <c:pt idx="336">
                  <c:v>0.20224149999999999</c:v>
                </c:pt>
                <c:pt idx="337">
                  <c:v>0.25053579999999998</c:v>
                </c:pt>
                <c:pt idx="338">
                  <c:v>0.22143959999999999</c:v>
                </c:pt>
                <c:pt idx="339">
                  <c:v>0.16884779999999999</c:v>
                </c:pt>
                <c:pt idx="340">
                  <c:v>0.14506830000000001</c:v>
                </c:pt>
                <c:pt idx="341">
                  <c:v>0.13113459999999999</c:v>
                </c:pt>
                <c:pt idx="342">
                  <c:v>0.1126255</c:v>
                </c:pt>
                <c:pt idx="343">
                  <c:v>0.1002217</c:v>
                </c:pt>
                <c:pt idx="344">
                  <c:v>0.1507319</c:v>
                </c:pt>
                <c:pt idx="345">
                  <c:v>0.1187926</c:v>
                </c:pt>
                <c:pt idx="346">
                  <c:v>9.1163800000000003E-2</c:v>
                </c:pt>
                <c:pt idx="347">
                  <c:v>9.4422549999999994E-2</c:v>
                </c:pt>
                <c:pt idx="348">
                  <c:v>0.1371994</c:v>
                </c:pt>
                <c:pt idx="349">
                  <c:v>0.1328637</c:v>
                </c:pt>
                <c:pt idx="350">
                  <c:v>0.11875479999999999</c:v>
                </c:pt>
                <c:pt idx="351">
                  <c:v>9.2936589999999999E-2</c:v>
                </c:pt>
                <c:pt idx="352">
                  <c:v>0.1218433</c:v>
                </c:pt>
                <c:pt idx="353">
                  <c:v>0.1135428</c:v>
                </c:pt>
                <c:pt idx="354">
                  <c:v>0.1279159</c:v>
                </c:pt>
                <c:pt idx="355">
                  <c:v>0.1307413</c:v>
                </c:pt>
                <c:pt idx="356">
                  <c:v>0.1089548</c:v>
                </c:pt>
                <c:pt idx="357">
                  <c:v>0.1216737</c:v>
                </c:pt>
                <c:pt idx="358">
                  <c:v>0.14692959999999999</c:v>
                </c:pt>
                <c:pt idx="359">
                  <c:v>0.16037789999999999</c:v>
                </c:pt>
                <c:pt idx="360">
                  <c:v>0.164714</c:v>
                </c:pt>
                <c:pt idx="361">
                  <c:v>0.12756799999999999</c:v>
                </c:pt>
                <c:pt idx="362">
                  <c:v>0.1022038</c:v>
                </c:pt>
                <c:pt idx="363">
                  <c:v>9.8053849999999998E-2</c:v>
                </c:pt>
                <c:pt idx="364">
                  <c:v>0.1081558</c:v>
                </c:pt>
                <c:pt idx="365">
                  <c:v>9.6444059999999998E-2</c:v>
                </c:pt>
                <c:pt idx="366">
                  <c:v>9.5766669999999998E-2</c:v>
                </c:pt>
                <c:pt idx="367">
                  <c:v>9.3466380000000002E-2</c:v>
                </c:pt>
                <c:pt idx="368">
                  <c:v>7.3067809999999997E-2</c:v>
                </c:pt>
                <c:pt idx="369">
                  <c:v>8.0006880000000002E-2</c:v>
                </c:pt>
                <c:pt idx="370">
                  <c:v>8.0525890000000003E-2</c:v>
                </c:pt>
                <c:pt idx="371">
                  <c:v>7.6935859999999995E-2</c:v>
                </c:pt>
                <c:pt idx="372">
                  <c:v>8.515114E-2</c:v>
                </c:pt>
                <c:pt idx="373">
                  <c:v>9.3503779999999995E-2</c:v>
                </c:pt>
                <c:pt idx="374">
                  <c:v>9.2843919999999996E-2</c:v>
                </c:pt>
                <c:pt idx="375">
                  <c:v>0.111028</c:v>
                </c:pt>
                <c:pt idx="376">
                  <c:v>0.1044274</c:v>
                </c:pt>
                <c:pt idx="377">
                  <c:v>8.8950429999999997E-2</c:v>
                </c:pt>
                <c:pt idx="378">
                  <c:v>8.6827029999999999E-2</c:v>
                </c:pt>
                <c:pt idx="379">
                  <c:v>0.102103</c:v>
                </c:pt>
                <c:pt idx="380">
                  <c:v>0.1072072</c:v>
                </c:pt>
                <c:pt idx="381">
                  <c:v>0.1082964</c:v>
                </c:pt>
                <c:pt idx="382">
                  <c:v>0.1130443</c:v>
                </c:pt>
                <c:pt idx="383">
                  <c:v>0.1168558</c:v>
                </c:pt>
                <c:pt idx="384">
                  <c:v>0.1016449</c:v>
                </c:pt>
                <c:pt idx="385">
                  <c:v>9.8486710000000005E-2</c:v>
                </c:pt>
                <c:pt idx="386">
                  <c:v>9.8083820000000002E-2</c:v>
                </c:pt>
                <c:pt idx="387">
                  <c:v>0.128049</c:v>
                </c:pt>
                <c:pt idx="388">
                  <c:v>0.1519035</c:v>
                </c:pt>
                <c:pt idx="389">
                  <c:v>0.1520135</c:v>
                </c:pt>
                <c:pt idx="390">
                  <c:v>0.1584072</c:v>
                </c:pt>
                <c:pt idx="391">
                  <c:v>0.18145520000000001</c:v>
                </c:pt>
                <c:pt idx="392">
                  <c:v>0.2080842</c:v>
                </c:pt>
                <c:pt idx="393">
                  <c:v>0.21086479999999999</c:v>
                </c:pt>
                <c:pt idx="394">
                  <c:v>0.29981609999999997</c:v>
                </c:pt>
                <c:pt idx="395">
                  <c:v>0.25511289999999998</c:v>
                </c:pt>
                <c:pt idx="396">
                  <c:v>0.14734910000000001</c:v>
                </c:pt>
                <c:pt idx="397">
                  <c:v>0.14505499999999999</c:v>
                </c:pt>
                <c:pt idx="398">
                  <c:v>0.1702391</c:v>
                </c:pt>
                <c:pt idx="399">
                  <c:v>0.1107197</c:v>
                </c:pt>
                <c:pt idx="400">
                  <c:v>7.3066999999999993E-2</c:v>
                </c:pt>
                <c:pt idx="401">
                  <c:v>0.11663999999999999</c:v>
                </c:pt>
                <c:pt idx="402">
                  <c:v>0.13259199999999999</c:v>
                </c:pt>
                <c:pt idx="403">
                  <c:v>9.5619109999999993E-2</c:v>
                </c:pt>
                <c:pt idx="404">
                  <c:v>0.13045200000000001</c:v>
                </c:pt>
                <c:pt idx="405">
                  <c:v>0.2165205</c:v>
                </c:pt>
                <c:pt idx="406">
                  <c:v>0.4817806</c:v>
                </c:pt>
                <c:pt idx="407">
                  <c:v>0.29302109999999998</c:v>
                </c:pt>
                <c:pt idx="408">
                  <c:v>0.22436880000000001</c:v>
                </c:pt>
                <c:pt idx="409">
                  <c:v>0.28635840000000001</c:v>
                </c:pt>
                <c:pt idx="410">
                  <c:v>0.2093563</c:v>
                </c:pt>
                <c:pt idx="411">
                  <c:v>0.26043329999999998</c:v>
                </c:pt>
                <c:pt idx="412">
                  <c:v>0.24180760000000001</c:v>
                </c:pt>
                <c:pt idx="413">
                  <c:v>0.2576213</c:v>
                </c:pt>
                <c:pt idx="414">
                  <c:v>0.25651620000000003</c:v>
                </c:pt>
                <c:pt idx="415">
                  <c:v>0.23453479999999999</c:v>
                </c:pt>
                <c:pt idx="416">
                  <c:v>0.17176259999999999</c:v>
                </c:pt>
                <c:pt idx="417">
                  <c:v>0.14249629999999999</c:v>
                </c:pt>
                <c:pt idx="418">
                  <c:v>0.14368900000000001</c:v>
                </c:pt>
                <c:pt idx="419">
                  <c:v>0.16174079999999999</c:v>
                </c:pt>
                <c:pt idx="420">
                  <c:v>0.1270038</c:v>
                </c:pt>
                <c:pt idx="421">
                  <c:v>0.11231919999999999</c:v>
                </c:pt>
                <c:pt idx="422">
                  <c:v>0.1231899</c:v>
                </c:pt>
                <c:pt idx="423">
                  <c:v>0.1044201</c:v>
                </c:pt>
                <c:pt idx="424">
                  <c:v>8.4512190000000001E-2</c:v>
                </c:pt>
                <c:pt idx="425">
                  <c:v>7.9181890000000005E-2</c:v>
                </c:pt>
                <c:pt idx="426">
                  <c:v>6.8239209999999995E-2</c:v>
                </c:pt>
                <c:pt idx="427">
                  <c:v>8.9297650000000006E-2</c:v>
                </c:pt>
                <c:pt idx="428">
                  <c:v>8.9072730000000003E-2</c:v>
                </c:pt>
                <c:pt idx="429">
                  <c:v>9.2288690000000007E-2</c:v>
                </c:pt>
                <c:pt idx="430">
                  <c:v>9.7594120000000006E-2</c:v>
                </c:pt>
                <c:pt idx="431">
                  <c:v>0.1126495</c:v>
                </c:pt>
                <c:pt idx="432">
                  <c:v>9.1483040000000002E-2</c:v>
                </c:pt>
                <c:pt idx="433">
                  <c:v>0.1139729</c:v>
                </c:pt>
                <c:pt idx="434">
                  <c:v>0.24843750000000001</c:v>
                </c:pt>
                <c:pt idx="435">
                  <c:v>0.2702792</c:v>
                </c:pt>
                <c:pt idx="436">
                  <c:v>0.1231419</c:v>
                </c:pt>
                <c:pt idx="437">
                  <c:v>0.11080139999999999</c:v>
                </c:pt>
                <c:pt idx="438">
                  <c:v>0.14025000000000001</c:v>
                </c:pt>
                <c:pt idx="439">
                  <c:v>0.15355489999999999</c:v>
                </c:pt>
                <c:pt idx="440">
                  <c:v>0.16528960000000001</c:v>
                </c:pt>
                <c:pt idx="441">
                  <c:v>0.2165205</c:v>
                </c:pt>
                <c:pt idx="442">
                  <c:v>0.4817806</c:v>
                </c:pt>
                <c:pt idx="443">
                  <c:v>0.3275962</c:v>
                </c:pt>
                <c:pt idx="444">
                  <c:v>0.27082010000000001</c:v>
                </c:pt>
                <c:pt idx="445">
                  <c:v>0.45052910000000002</c:v>
                </c:pt>
                <c:pt idx="446">
                  <c:v>0.45419019999999999</c:v>
                </c:pt>
                <c:pt idx="447">
                  <c:v>0.48224050000000002</c:v>
                </c:pt>
                <c:pt idx="448">
                  <c:v>0.36318549999999999</c:v>
                </c:pt>
                <c:pt idx="449">
                  <c:v>0.39576630000000002</c:v>
                </c:pt>
                <c:pt idx="450">
                  <c:v>0.36938290000000001</c:v>
                </c:pt>
                <c:pt idx="451">
                  <c:v>0.34692519999999999</c:v>
                </c:pt>
                <c:pt idx="452">
                  <c:v>0.31905899999999998</c:v>
                </c:pt>
                <c:pt idx="453">
                  <c:v>0.32725169999999998</c:v>
                </c:pt>
                <c:pt idx="454">
                  <c:v>0.42108839999999997</c:v>
                </c:pt>
                <c:pt idx="455">
                  <c:v>0.39579140000000002</c:v>
                </c:pt>
                <c:pt idx="456">
                  <c:v>0.36211120000000002</c:v>
                </c:pt>
                <c:pt idx="457">
                  <c:v>0.39869569999999999</c:v>
                </c:pt>
                <c:pt idx="458">
                  <c:v>0.41920479999999999</c:v>
                </c:pt>
                <c:pt idx="459">
                  <c:v>0.40102100000000002</c:v>
                </c:pt>
                <c:pt idx="460">
                  <c:v>0.3543172</c:v>
                </c:pt>
                <c:pt idx="461">
                  <c:v>0.35937429999999998</c:v>
                </c:pt>
                <c:pt idx="462">
                  <c:v>0.39536680000000002</c:v>
                </c:pt>
                <c:pt idx="463">
                  <c:v>0.43939289999999998</c:v>
                </c:pt>
                <c:pt idx="464">
                  <c:v>0.31595319999999999</c:v>
                </c:pt>
                <c:pt idx="465">
                  <c:v>0.311533</c:v>
                </c:pt>
                <c:pt idx="466">
                  <c:v>0.29938569999999998</c:v>
                </c:pt>
                <c:pt idx="467">
                  <c:v>0.31627509999999998</c:v>
                </c:pt>
                <c:pt idx="468">
                  <c:v>0.27023589999999997</c:v>
                </c:pt>
                <c:pt idx="469">
                  <c:v>0.2210638</c:v>
                </c:pt>
                <c:pt idx="470">
                  <c:v>0.19334309999999999</c:v>
                </c:pt>
                <c:pt idx="471">
                  <c:v>0.1907201</c:v>
                </c:pt>
                <c:pt idx="472">
                  <c:v>0.1455089</c:v>
                </c:pt>
                <c:pt idx="473">
                  <c:v>0.1701771</c:v>
                </c:pt>
                <c:pt idx="474">
                  <c:v>0.1854982</c:v>
                </c:pt>
                <c:pt idx="475">
                  <c:v>0.12774969999999999</c:v>
                </c:pt>
                <c:pt idx="476">
                  <c:v>4.4138509999999999E-2</c:v>
                </c:pt>
                <c:pt idx="477">
                  <c:v>4.0119710000000003E-2</c:v>
                </c:pt>
                <c:pt idx="478">
                  <c:v>3.5287699999999998E-2</c:v>
                </c:pt>
                <c:pt idx="479">
                  <c:v>1.3496660000000001E-2</c:v>
                </c:pt>
                <c:pt idx="480">
                  <c:v>1.308252E-2</c:v>
                </c:pt>
                <c:pt idx="481">
                  <c:v>1.5870059999999998E-2</c:v>
                </c:pt>
                <c:pt idx="482">
                  <c:v>2.0345660000000002E-2</c:v>
                </c:pt>
                <c:pt idx="483">
                  <c:v>2.491641E-2</c:v>
                </c:pt>
                <c:pt idx="484">
                  <c:v>2.5490550000000001E-2</c:v>
                </c:pt>
                <c:pt idx="485">
                  <c:v>2.02407E-2</c:v>
                </c:pt>
                <c:pt idx="486">
                  <c:v>2.1980929999999999E-2</c:v>
                </c:pt>
                <c:pt idx="487">
                  <c:v>2.1291790000000001E-2</c:v>
                </c:pt>
                <c:pt idx="488">
                  <c:v>2.168838E-2</c:v>
                </c:pt>
                <c:pt idx="489">
                  <c:v>3.7712830000000003E-2</c:v>
                </c:pt>
                <c:pt idx="490">
                  <c:v>6.9417660000000006E-2</c:v>
                </c:pt>
                <c:pt idx="491">
                  <c:v>0.1160791</c:v>
                </c:pt>
                <c:pt idx="492">
                  <c:v>0.10448929999999999</c:v>
                </c:pt>
                <c:pt idx="493">
                  <c:v>9.7762730000000006E-2</c:v>
                </c:pt>
                <c:pt idx="494">
                  <c:v>0.1125728</c:v>
                </c:pt>
                <c:pt idx="495">
                  <c:v>0.1110524</c:v>
                </c:pt>
                <c:pt idx="496">
                  <c:v>8.3917469999999994E-2</c:v>
                </c:pt>
                <c:pt idx="497">
                  <c:v>0.1190734</c:v>
                </c:pt>
                <c:pt idx="498">
                  <c:v>0.11405559999999999</c:v>
                </c:pt>
                <c:pt idx="499">
                  <c:v>0.13718549999999999</c:v>
                </c:pt>
                <c:pt idx="500">
                  <c:v>0.1233843</c:v>
                </c:pt>
                <c:pt idx="501">
                  <c:v>0.1449918</c:v>
                </c:pt>
                <c:pt idx="502">
                  <c:v>0.16609270000000001</c:v>
                </c:pt>
                <c:pt idx="503">
                  <c:v>0.17328009999999999</c:v>
                </c:pt>
                <c:pt idx="504">
                  <c:v>0.148284</c:v>
                </c:pt>
                <c:pt idx="505">
                  <c:v>0.17003109999999999</c:v>
                </c:pt>
                <c:pt idx="506">
                  <c:v>0.16308159999999999</c:v>
                </c:pt>
                <c:pt idx="507">
                  <c:v>0.111197</c:v>
                </c:pt>
                <c:pt idx="508">
                  <c:v>0.10331990000000001</c:v>
                </c:pt>
                <c:pt idx="509">
                  <c:v>0.11644019999999999</c:v>
                </c:pt>
                <c:pt idx="510">
                  <c:v>0.1579343</c:v>
                </c:pt>
                <c:pt idx="511">
                  <c:v>0.1882366</c:v>
                </c:pt>
                <c:pt idx="512">
                  <c:v>0.1835397</c:v>
                </c:pt>
                <c:pt idx="513">
                  <c:v>0.18431210000000001</c:v>
                </c:pt>
                <c:pt idx="514">
                  <c:v>0.18197849999999999</c:v>
                </c:pt>
                <c:pt idx="515">
                  <c:v>0.1316512</c:v>
                </c:pt>
                <c:pt idx="516">
                  <c:v>0.1011726</c:v>
                </c:pt>
                <c:pt idx="517">
                  <c:v>0.10506989999999999</c:v>
                </c:pt>
                <c:pt idx="518">
                  <c:v>0.11028209999999999</c:v>
                </c:pt>
                <c:pt idx="519">
                  <c:v>8.6094260000000006E-2</c:v>
                </c:pt>
                <c:pt idx="520">
                  <c:v>0.1181382</c:v>
                </c:pt>
                <c:pt idx="521">
                  <c:v>0.166961</c:v>
                </c:pt>
                <c:pt idx="522">
                  <c:v>0.2112397</c:v>
                </c:pt>
                <c:pt idx="523">
                  <c:v>0.22066720000000001</c:v>
                </c:pt>
                <c:pt idx="524">
                  <c:v>0.2274776</c:v>
                </c:pt>
                <c:pt idx="525">
                  <c:v>0.27234809999999998</c:v>
                </c:pt>
                <c:pt idx="526">
                  <c:v>0.28987869999999999</c:v>
                </c:pt>
                <c:pt idx="527">
                  <c:v>0.33693260000000003</c:v>
                </c:pt>
                <c:pt idx="528">
                  <c:v>0.2955082</c:v>
                </c:pt>
                <c:pt idx="529">
                  <c:v>2.674064E-2</c:v>
                </c:pt>
                <c:pt idx="530">
                  <c:v>2.7326980000000001E-2</c:v>
                </c:pt>
                <c:pt idx="531">
                  <c:v>0.1298126</c:v>
                </c:pt>
                <c:pt idx="532">
                  <c:v>7.6067220000000005E-2</c:v>
                </c:pt>
                <c:pt idx="533">
                  <c:v>1.8670340000000001E-2</c:v>
                </c:pt>
                <c:pt idx="534">
                  <c:v>1.389964E-2</c:v>
                </c:pt>
                <c:pt idx="535">
                  <c:v>3.8116419999999998E-2</c:v>
                </c:pt>
                <c:pt idx="536">
                  <c:v>2.334375E-2</c:v>
                </c:pt>
                <c:pt idx="537">
                  <c:v>1.723972E-2</c:v>
                </c:pt>
                <c:pt idx="538">
                  <c:v>1.9493659999999999E-2</c:v>
                </c:pt>
                <c:pt idx="539">
                  <c:v>2.5000459999999999E-2</c:v>
                </c:pt>
                <c:pt idx="540">
                  <c:v>3.4309510000000001E-2</c:v>
                </c:pt>
                <c:pt idx="541">
                  <c:v>2.406544E-2</c:v>
                </c:pt>
                <c:pt idx="542">
                  <c:v>2.999079E-2</c:v>
                </c:pt>
                <c:pt idx="543">
                  <c:v>2.3628920000000001E-2</c:v>
                </c:pt>
                <c:pt idx="544">
                  <c:v>1.580227E-2</c:v>
                </c:pt>
                <c:pt idx="545">
                  <c:v>1.430206E-2</c:v>
                </c:pt>
                <c:pt idx="546">
                  <c:v>1.122449E-2</c:v>
                </c:pt>
                <c:pt idx="547">
                  <c:v>1.098026E-2</c:v>
                </c:pt>
                <c:pt idx="548">
                  <c:v>1.1724439999999999E-2</c:v>
                </c:pt>
                <c:pt idx="549">
                  <c:v>1.024253E-2</c:v>
                </c:pt>
                <c:pt idx="550">
                  <c:v>2.1141750000000001E-2</c:v>
                </c:pt>
                <c:pt idx="551">
                  <c:v>4.5514859999999997E-2</c:v>
                </c:pt>
                <c:pt idx="552">
                  <c:v>4.1351470000000001E-2</c:v>
                </c:pt>
                <c:pt idx="553">
                  <c:v>5.2616530000000002E-2</c:v>
                </c:pt>
                <c:pt idx="554">
                  <c:v>5.9873889999999999E-2</c:v>
                </c:pt>
                <c:pt idx="555">
                  <c:v>5.703101E-2</c:v>
                </c:pt>
                <c:pt idx="556">
                  <c:v>3.847631E-2</c:v>
                </c:pt>
                <c:pt idx="557">
                  <c:v>2.7768149999999998E-2</c:v>
                </c:pt>
                <c:pt idx="558">
                  <c:v>2.945234E-2</c:v>
                </c:pt>
                <c:pt idx="559">
                  <c:v>5.9592489999999998E-2</c:v>
                </c:pt>
                <c:pt idx="560">
                  <c:v>5.4300929999999997E-2</c:v>
                </c:pt>
                <c:pt idx="561">
                  <c:v>5.6724509999999999E-2</c:v>
                </c:pt>
                <c:pt idx="562">
                  <c:v>7.8745659999999995E-2</c:v>
                </c:pt>
                <c:pt idx="563">
                  <c:v>7.3109190000000004E-2</c:v>
                </c:pt>
                <c:pt idx="564">
                  <c:v>4.8099679999999999E-2</c:v>
                </c:pt>
                <c:pt idx="565">
                  <c:v>2.674064E-2</c:v>
                </c:pt>
                <c:pt idx="566">
                  <c:v>2.7326980000000001E-2</c:v>
                </c:pt>
                <c:pt idx="567">
                  <c:v>5.5402760000000002E-2</c:v>
                </c:pt>
                <c:pt idx="568">
                  <c:v>6.8304439999999994E-2</c:v>
                </c:pt>
                <c:pt idx="569">
                  <c:v>0.1008617</c:v>
                </c:pt>
                <c:pt idx="570">
                  <c:v>0.1301937</c:v>
                </c:pt>
                <c:pt idx="571">
                  <c:v>0.15053069999999999</c:v>
                </c:pt>
                <c:pt idx="572">
                  <c:v>8.0986080000000002E-2</c:v>
                </c:pt>
                <c:pt idx="573">
                  <c:v>1.1737849999999999E-2</c:v>
                </c:pt>
                <c:pt idx="574">
                  <c:v>9.5100719999999996E-3</c:v>
                </c:pt>
                <c:pt idx="575">
                  <c:v>1.6884719999999999E-2</c:v>
                </c:pt>
                <c:pt idx="576">
                  <c:v>4.6782690000000002E-2</c:v>
                </c:pt>
                <c:pt idx="577">
                  <c:v>5.594437E-2</c:v>
                </c:pt>
                <c:pt idx="578">
                  <c:v>8.457286E-2</c:v>
                </c:pt>
                <c:pt idx="579">
                  <c:v>5.1847480000000001E-2</c:v>
                </c:pt>
                <c:pt idx="580">
                  <c:v>9.318247E-3</c:v>
                </c:pt>
                <c:pt idx="581">
                  <c:v>7.1560549999999997E-3</c:v>
                </c:pt>
                <c:pt idx="582">
                  <c:v>6.1718700000000003E-3</c:v>
                </c:pt>
                <c:pt idx="583">
                  <c:v>5.7773870000000001E-3</c:v>
                </c:pt>
                <c:pt idx="584">
                  <c:v>7.388777E-3</c:v>
                </c:pt>
                <c:pt idx="585">
                  <c:v>6.1412159999999997E-3</c:v>
                </c:pt>
                <c:pt idx="586">
                  <c:v>1.087746E-2</c:v>
                </c:pt>
                <c:pt idx="587">
                  <c:v>2.0588220000000001E-2</c:v>
                </c:pt>
                <c:pt idx="588">
                  <c:v>1.2812550000000001E-2</c:v>
                </c:pt>
                <c:pt idx="589">
                  <c:v>1.902483E-2</c:v>
                </c:pt>
                <c:pt idx="590">
                  <c:v>2.2146780000000001E-2</c:v>
                </c:pt>
                <c:pt idx="591">
                  <c:v>5.7315370000000001E-3</c:v>
                </c:pt>
                <c:pt idx="592">
                  <c:v>4.6530510000000001E-3</c:v>
                </c:pt>
                <c:pt idx="593">
                  <c:v>4.5679409999999998E-3</c:v>
                </c:pt>
                <c:pt idx="594">
                  <c:v>5.2225270000000002E-3</c:v>
                </c:pt>
                <c:pt idx="595">
                  <c:v>5.8766360000000002E-3</c:v>
                </c:pt>
                <c:pt idx="596">
                  <c:v>5.5709460000000002E-3</c:v>
                </c:pt>
                <c:pt idx="597">
                  <c:v>6.1922050000000001E-3</c:v>
                </c:pt>
                <c:pt idx="598">
                  <c:v>3.6417619999999998E-2</c:v>
                </c:pt>
                <c:pt idx="599">
                  <c:v>4.1400119999999999E-2</c:v>
                </c:pt>
                <c:pt idx="600">
                  <c:v>3.6382459999999998E-2</c:v>
                </c:pt>
                <c:pt idx="601">
                  <c:v>4.7620969999999999E-2</c:v>
                </c:pt>
                <c:pt idx="602">
                  <c:v>9.0322540000000007E-2</c:v>
                </c:pt>
                <c:pt idx="603">
                  <c:v>0.1163805</c:v>
                </c:pt>
                <c:pt idx="604">
                  <c:v>0.10359989999999999</c:v>
                </c:pt>
                <c:pt idx="605">
                  <c:v>9.5346910000000007E-2</c:v>
                </c:pt>
                <c:pt idx="606">
                  <c:v>8.3655889999999997E-2</c:v>
                </c:pt>
                <c:pt idx="607">
                  <c:v>7.1414759999999994E-2</c:v>
                </c:pt>
                <c:pt idx="608">
                  <c:v>7.5968599999999997E-2</c:v>
                </c:pt>
                <c:pt idx="609">
                  <c:v>7.9274999999999998E-2</c:v>
                </c:pt>
                <c:pt idx="610">
                  <c:v>8.2561510000000005E-2</c:v>
                </c:pt>
                <c:pt idx="611">
                  <c:v>8.383235E-2</c:v>
                </c:pt>
                <c:pt idx="612">
                  <c:v>7.3286290000000004E-2</c:v>
                </c:pt>
                <c:pt idx="613">
                  <c:v>7.5076889999999993E-2</c:v>
                </c:pt>
                <c:pt idx="614">
                  <c:v>8.7321679999999999E-2</c:v>
                </c:pt>
                <c:pt idx="615">
                  <c:v>9.2234750000000004E-2</c:v>
                </c:pt>
                <c:pt idx="616">
                  <c:v>7.8305890000000003E-2</c:v>
                </c:pt>
                <c:pt idx="617">
                  <c:v>7.3468969999999995E-2</c:v>
                </c:pt>
                <c:pt idx="618">
                  <c:v>7.4279330000000005E-2</c:v>
                </c:pt>
                <c:pt idx="619">
                  <c:v>7.5634030000000005E-2</c:v>
                </c:pt>
                <c:pt idx="620">
                  <c:v>6.9831560000000001E-2</c:v>
                </c:pt>
                <c:pt idx="621">
                  <c:v>7.439643E-2</c:v>
                </c:pt>
                <c:pt idx="622">
                  <c:v>7.0931090000000002E-2</c:v>
                </c:pt>
                <c:pt idx="623">
                  <c:v>6.8764980000000003E-2</c:v>
                </c:pt>
                <c:pt idx="624">
                  <c:v>7.2926130000000006E-2</c:v>
                </c:pt>
                <c:pt idx="625">
                  <c:v>0.119807</c:v>
                </c:pt>
                <c:pt idx="626">
                  <c:v>6.6069829999999996E-2</c:v>
                </c:pt>
                <c:pt idx="627">
                  <c:v>5.0841549999999999E-2</c:v>
                </c:pt>
                <c:pt idx="628">
                  <c:v>4.9811260000000003E-2</c:v>
                </c:pt>
                <c:pt idx="629">
                  <c:v>6.224789E-2</c:v>
                </c:pt>
                <c:pt idx="630">
                  <c:v>0.1041001</c:v>
                </c:pt>
                <c:pt idx="631">
                  <c:v>0.1057799</c:v>
                </c:pt>
                <c:pt idx="632">
                  <c:v>9.9055450000000003E-2</c:v>
                </c:pt>
                <c:pt idx="633">
                  <c:v>7.9609659999999999E-2</c:v>
                </c:pt>
                <c:pt idx="634">
                  <c:v>5.5491409999999998E-2</c:v>
                </c:pt>
                <c:pt idx="635">
                  <c:v>6.1175779999999999E-2</c:v>
                </c:pt>
                <c:pt idx="636">
                  <c:v>4.7853010000000001E-2</c:v>
                </c:pt>
                <c:pt idx="637">
                  <c:v>5.052251E-2</c:v>
                </c:pt>
                <c:pt idx="638">
                  <c:v>4.2137050000000002E-2</c:v>
                </c:pt>
                <c:pt idx="639">
                  <c:v>5.5623499999999999E-2</c:v>
                </c:pt>
                <c:pt idx="640">
                  <c:v>4.6667489999999999E-2</c:v>
                </c:pt>
                <c:pt idx="641">
                  <c:v>5.3247530000000001E-2</c:v>
                </c:pt>
                <c:pt idx="642">
                  <c:v>5.9343260000000002E-2</c:v>
                </c:pt>
                <c:pt idx="643">
                  <c:v>6.8171289999999996E-2</c:v>
                </c:pt>
                <c:pt idx="644">
                  <c:v>7.7018370000000003E-2</c:v>
                </c:pt>
                <c:pt idx="645">
                  <c:v>6.0999020000000001E-2</c:v>
                </c:pt>
                <c:pt idx="646">
                  <c:v>8.9433280000000004E-2</c:v>
                </c:pt>
                <c:pt idx="647">
                  <c:v>9.8096020000000006E-2</c:v>
                </c:pt>
                <c:pt idx="648">
                  <c:v>0.10040930000000001</c:v>
                </c:pt>
                <c:pt idx="649">
                  <c:v>6.7435770000000006E-2</c:v>
                </c:pt>
                <c:pt idx="650">
                  <c:v>7.6438439999999996E-2</c:v>
                </c:pt>
                <c:pt idx="651">
                  <c:v>0.13538059999999999</c:v>
                </c:pt>
                <c:pt idx="652">
                  <c:v>0.14985200000000001</c:v>
                </c:pt>
                <c:pt idx="653">
                  <c:v>0.1057087</c:v>
                </c:pt>
                <c:pt idx="654">
                  <c:v>2.4516610000000001E-2</c:v>
                </c:pt>
                <c:pt idx="655">
                  <c:v>9.6700829999999995E-3</c:v>
                </c:pt>
                <c:pt idx="656">
                  <c:v>7.0298440000000004E-3</c:v>
                </c:pt>
                <c:pt idx="657">
                  <c:v>7.2729689999999998E-3</c:v>
                </c:pt>
                <c:pt idx="658">
                  <c:v>1.032516E-2</c:v>
                </c:pt>
                <c:pt idx="659">
                  <c:v>1.535507E-2</c:v>
                </c:pt>
                <c:pt idx="660">
                  <c:v>2.125312E-2</c:v>
                </c:pt>
                <c:pt idx="661">
                  <c:v>1.1527610000000001E-2</c:v>
                </c:pt>
                <c:pt idx="662">
                  <c:v>7.3865040000000003E-3</c:v>
                </c:pt>
                <c:pt idx="663">
                  <c:v>8.1565920000000007E-3</c:v>
                </c:pt>
                <c:pt idx="664">
                  <c:v>6.3309109999999998E-3</c:v>
                </c:pt>
                <c:pt idx="665">
                  <c:v>5.7269199999999999E-3</c:v>
                </c:pt>
                <c:pt idx="666">
                  <c:v>7.0369869999999998E-3</c:v>
                </c:pt>
                <c:pt idx="667">
                  <c:v>9.4215059999999996E-3</c:v>
                </c:pt>
                <c:pt idx="668">
                  <c:v>1.5392100000000001E-2</c:v>
                </c:pt>
                <c:pt idx="669">
                  <c:v>1.1536579999999999E-2</c:v>
                </c:pt>
                <c:pt idx="670">
                  <c:v>1.145141E-2</c:v>
                </c:pt>
                <c:pt idx="671">
                  <c:v>7.5783910000000003E-3</c:v>
                </c:pt>
                <c:pt idx="672">
                  <c:v>7.7635150000000003E-3</c:v>
                </c:pt>
                <c:pt idx="673">
                  <c:v>1.185748E-2</c:v>
                </c:pt>
                <c:pt idx="674">
                  <c:v>2.1899229999999999E-2</c:v>
                </c:pt>
                <c:pt idx="675">
                  <c:v>3.0057790000000001E-2</c:v>
                </c:pt>
                <c:pt idx="676">
                  <c:v>2.8507270000000001E-2</c:v>
                </c:pt>
                <c:pt idx="677">
                  <c:v>4.0793290000000003E-2</c:v>
                </c:pt>
                <c:pt idx="678">
                  <c:v>3.4658849999999998E-2</c:v>
                </c:pt>
                <c:pt idx="679">
                  <c:v>6.8585690000000005E-2</c:v>
                </c:pt>
                <c:pt idx="680">
                  <c:v>6.8703929999999996E-2</c:v>
                </c:pt>
                <c:pt idx="681">
                  <c:v>6.2577540000000001E-2</c:v>
                </c:pt>
                <c:pt idx="682">
                  <c:v>6.7316520000000005E-2</c:v>
                </c:pt>
                <c:pt idx="683">
                  <c:v>7.412212E-2</c:v>
                </c:pt>
                <c:pt idx="684">
                  <c:v>7.201167E-2</c:v>
                </c:pt>
                <c:pt idx="685">
                  <c:v>6.7435770000000006E-2</c:v>
                </c:pt>
                <c:pt idx="686">
                  <c:v>7.6438439999999996E-2</c:v>
                </c:pt>
                <c:pt idx="687">
                  <c:v>9.304113E-2</c:v>
                </c:pt>
                <c:pt idx="688">
                  <c:v>8.3067950000000002E-2</c:v>
                </c:pt>
                <c:pt idx="689">
                  <c:v>9.2549389999999995E-2</c:v>
                </c:pt>
                <c:pt idx="690">
                  <c:v>0.1011859</c:v>
                </c:pt>
                <c:pt idx="691">
                  <c:v>0.12688430000000001</c:v>
                </c:pt>
                <c:pt idx="692">
                  <c:v>0.1060074</c:v>
                </c:pt>
                <c:pt idx="693">
                  <c:v>7.6907639999999999E-2</c:v>
                </c:pt>
                <c:pt idx="694">
                  <c:v>8.7681960000000003E-2</c:v>
                </c:pt>
                <c:pt idx="695">
                  <c:v>9.7653580000000004E-2</c:v>
                </c:pt>
                <c:pt idx="696">
                  <c:v>7.6994580000000007E-2</c:v>
                </c:pt>
                <c:pt idx="697">
                  <c:v>5.4144970000000001E-2</c:v>
                </c:pt>
                <c:pt idx="698">
                  <c:v>5.5485489999999998E-2</c:v>
                </c:pt>
                <c:pt idx="699">
                  <c:v>7.7472869999999999E-2</c:v>
                </c:pt>
                <c:pt idx="700">
                  <c:v>3.688052E-2</c:v>
                </c:pt>
                <c:pt idx="701">
                  <c:v>2.053775E-2</c:v>
                </c:pt>
                <c:pt idx="702">
                  <c:v>1.233827E-2</c:v>
                </c:pt>
                <c:pt idx="703">
                  <c:v>1.1180020000000001E-2</c:v>
                </c:pt>
                <c:pt idx="704">
                  <c:v>1.039318E-2</c:v>
                </c:pt>
                <c:pt idx="705">
                  <c:v>7.9434290000000001E-3</c:v>
                </c:pt>
                <c:pt idx="706">
                  <c:v>1.1012030000000001E-2</c:v>
                </c:pt>
                <c:pt idx="707">
                  <c:v>2.071752E-2</c:v>
                </c:pt>
                <c:pt idx="708">
                  <c:v>1.5897499999999998E-2</c:v>
                </c:pt>
                <c:pt idx="709">
                  <c:v>1.1428229999999999E-2</c:v>
                </c:pt>
                <c:pt idx="710">
                  <c:v>1.023225E-2</c:v>
                </c:pt>
                <c:pt idx="711">
                  <c:v>1.361793E-2</c:v>
                </c:pt>
                <c:pt idx="712">
                  <c:v>1.8133639999999999E-2</c:v>
                </c:pt>
                <c:pt idx="713">
                  <c:v>1.604765E-2</c:v>
                </c:pt>
                <c:pt idx="714">
                  <c:v>1.0041939999999999E-2</c:v>
                </c:pt>
                <c:pt idx="715">
                  <c:v>9.4254750000000009E-3</c:v>
                </c:pt>
                <c:pt idx="716">
                  <c:v>8.0964609999999992E-3</c:v>
                </c:pt>
                <c:pt idx="717">
                  <c:v>6.9790770000000002E-3</c:v>
                </c:pt>
                <c:pt idx="718">
                  <c:v>9.3623760000000004E-3</c:v>
                </c:pt>
                <c:pt idx="719">
                  <c:v>1.0811019999999999E-2</c:v>
                </c:pt>
                <c:pt idx="720">
                  <c:v>9.9109709999999993E-3</c:v>
                </c:pt>
                <c:pt idx="721">
                  <c:v>6.3284559999999997E-3</c:v>
                </c:pt>
                <c:pt idx="722">
                  <c:v>5.5989330000000004E-3</c:v>
                </c:pt>
                <c:pt idx="723">
                  <c:v>6.460749E-3</c:v>
                </c:pt>
                <c:pt idx="724">
                  <c:v>1.3192600000000001E-2</c:v>
                </c:pt>
                <c:pt idx="725">
                  <c:v>8.7906110000000003E-3</c:v>
                </c:pt>
                <c:pt idx="726">
                  <c:v>1.10394E-2</c:v>
                </c:pt>
                <c:pt idx="727">
                  <c:v>1.444642E-2</c:v>
                </c:pt>
                <c:pt idx="728">
                  <c:v>1.326627E-2</c:v>
                </c:pt>
                <c:pt idx="729">
                  <c:v>1.4241500000000001E-2</c:v>
                </c:pt>
                <c:pt idx="730">
                  <c:v>1.6608060000000001E-2</c:v>
                </c:pt>
                <c:pt idx="731">
                  <c:v>2.7958259999999999E-2</c:v>
                </c:pt>
                <c:pt idx="732">
                  <c:v>5.3813510000000002E-2</c:v>
                </c:pt>
                <c:pt idx="733">
                  <c:v>5.2345099999999999E-2</c:v>
                </c:pt>
                <c:pt idx="734">
                  <c:v>5.5805689999999998E-2</c:v>
                </c:pt>
                <c:pt idx="735">
                  <c:v>1.6078829999999999E-2</c:v>
                </c:pt>
                <c:pt idx="736">
                  <c:v>2.7662039999999999E-2</c:v>
                </c:pt>
                <c:pt idx="737">
                  <c:v>1.0255480000000001E-2</c:v>
                </c:pt>
                <c:pt idx="738">
                  <c:v>5.6834709999999998E-3</c:v>
                </c:pt>
                <c:pt idx="739">
                  <c:v>1.803358E-2</c:v>
                </c:pt>
                <c:pt idx="740">
                  <c:v>1.808628E-2</c:v>
                </c:pt>
                <c:pt idx="741">
                  <c:v>8.0778199999999994E-3</c:v>
                </c:pt>
                <c:pt idx="742">
                  <c:v>1.131573E-2</c:v>
                </c:pt>
                <c:pt idx="743">
                  <c:v>2.587339E-2</c:v>
                </c:pt>
                <c:pt idx="744">
                  <c:v>1.760345E-2</c:v>
                </c:pt>
                <c:pt idx="745">
                  <c:v>9.8276820000000008E-3</c:v>
                </c:pt>
                <c:pt idx="746">
                  <c:v>7.9375520000000005E-3</c:v>
                </c:pt>
                <c:pt idx="747">
                  <c:v>7.7934199999999997E-3</c:v>
                </c:pt>
                <c:pt idx="748">
                  <c:v>6.70383E-3</c:v>
                </c:pt>
                <c:pt idx="749">
                  <c:v>8.2423180000000002E-3</c:v>
                </c:pt>
                <c:pt idx="750">
                  <c:v>7.6631640000000001E-3</c:v>
                </c:pt>
                <c:pt idx="751">
                  <c:v>1.189758E-2</c:v>
                </c:pt>
                <c:pt idx="752">
                  <c:v>8.0669780000000007E-3</c:v>
                </c:pt>
                <c:pt idx="753">
                  <c:v>1.0728359999999999E-2</c:v>
                </c:pt>
                <c:pt idx="754">
                  <c:v>1.0592010000000001E-2</c:v>
                </c:pt>
                <c:pt idx="755">
                  <c:v>1.117081E-2</c:v>
                </c:pt>
                <c:pt idx="756">
                  <c:v>9.4194889999999996E-3</c:v>
                </c:pt>
                <c:pt idx="757">
                  <c:v>7.8185670000000002E-3</c:v>
                </c:pt>
                <c:pt idx="758">
                  <c:v>6.6500719999999999E-3</c:v>
                </c:pt>
                <c:pt idx="759">
                  <c:v>9.3139350000000006E-3</c:v>
                </c:pt>
                <c:pt idx="760">
                  <c:v>1.4612170000000001E-2</c:v>
                </c:pt>
                <c:pt idx="761">
                  <c:v>8.483595E-3</c:v>
                </c:pt>
                <c:pt idx="762">
                  <c:v>1.1188119999999999E-2</c:v>
                </c:pt>
                <c:pt idx="763">
                  <c:v>1.876951E-2</c:v>
                </c:pt>
                <c:pt idx="764">
                  <c:v>3.8500979999999997E-2</c:v>
                </c:pt>
                <c:pt idx="765">
                  <c:v>6.0183889999999997E-2</c:v>
                </c:pt>
                <c:pt idx="766">
                  <c:v>0.15692</c:v>
                </c:pt>
                <c:pt idx="767">
                  <c:v>0.14617649999999999</c:v>
                </c:pt>
                <c:pt idx="768">
                  <c:v>0.21527589999999999</c:v>
                </c:pt>
                <c:pt idx="769">
                  <c:v>0.30702069999999998</c:v>
                </c:pt>
                <c:pt idx="770">
                  <c:v>0.29452679999999998</c:v>
                </c:pt>
                <c:pt idx="771">
                  <c:v>0.32916640000000003</c:v>
                </c:pt>
                <c:pt idx="772">
                  <c:v>0.37504369999999998</c:v>
                </c:pt>
                <c:pt idx="773">
                  <c:v>1.135862E-2</c:v>
                </c:pt>
                <c:pt idx="774">
                  <c:v>9.6295070000000007E-3</c:v>
                </c:pt>
                <c:pt idx="775">
                  <c:v>0.92495740000000004</c:v>
                </c:pt>
                <c:pt idx="776">
                  <c:v>0.59392089999999997</c:v>
                </c:pt>
                <c:pt idx="777">
                  <c:v>0.39767150000000001</c:v>
                </c:pt>
                <c:pt idx="778">
                  <c:v>0.29877199999999998</c:v>
                </c:pt>
                <c:pt idx="779">
                  <c:v>0.21252960000000001</c:v>
                </c:pt>
                <c:pt idx="780">
                  <c:v>0.3603885</c:v>
                </c:pt>
                <c:pt idx="781">
                  <c:v>0.17779159999999999</c:v>
                </c:pt>
                <c:pt idx="782">
                  <c:v>2.916036E-2</c:v>
                </c:pt>
                <c:pt idx="783">
                  <c:v>2.5423540000000001E-2</c:v>
                </c:pt>
                <c:pt idx="784">
                  <c:v>2.4699599999999999E-2</c:v>
                </c:pt>
                <c:pt idx="785">
                  <c:v>2.15956E-2</c:v>
                </c:pt>
                <c:pt idx="786">
                  <c:v>2.060354E-2</c:v>
                </c:pt>
                <c:pt idx="787">
                  <c:v>2.2478189999999999E-2</c:v>
                </c:pt>
                <c:pt idx="788">
                  <c:v>2.349242E-2</c:v>
                </c:pt>
                <c:pt idx="789">
                  <c:v>1.5007929999999999E-2</c:v>
                </c:pt>
                <c:pt idx="790">
                  <c:v>1.078323E-2</c:v>
                </c:pt>
                <c:pt idx="791">
                  <c:v>1.1009720000000001E-2</c:v>
                </c:pt>
                <c:pt idx="792">
                  <c:v>1.194391E-2</c:v>
                </c:pt>
                <c:pt idx="793">
                  <c:v>7.7786940000000001E-3</c:v>
                </c:pt>
                <c:pt idx="794">
                  <c:v>7.4994880000000003E-3</c:v>
                </c:pt>
                <c:pt idx="795">
                  <c:v>1.31135E-2</c:v>
                </c:pt>
                <c:pt idx="796">
                  <c:v>1.2735750000000001E-2</c:v>
                </c:pt>
                <c:pt idx="797">
                  <c:v>2.5452120000000002E-2</c:v>
                </c:pt>
                <c:pt idx="798">
                  <c:v>2.1415050000000001E-2</c:v>
                </c:pt>
                <c:pt idx="799">
                  <c:v>3.4201889999999999E-2</c:v>
                </c:pt>
                <c:pt idx="800">
                  <c:v>2.504207E-2</c:v>
                </c:pt>
                <c:pt idx="801">
                  <c:v>2.2774409999999998E-2</c:v>
                </c:pt>
                <c:pt idx="802">
                  <c:v>2.0969310000000001E-2</c:v>
                </c:pt>
                <c:pt idx="803">
                  <c:v>2.4278129999999998E-2</c:v>
                </c:pt>
                <c:pt idx="804">
                  <c:v>3.2247610000000003E-2</c:v>
                </c:pt>
                <c:pt idx="805">
                  <c:v>1.7734389999999999E-2</c:v>
                </c:pt>
                <c:pt idx="806">
                  <c:v>1.7545350000000001E-2</c:v>
                </c:pt>
                <c:pt idx="807">
                  <c:v>2.313022E-2</c:v>
                </c:pt>
                <c:pt idx="808">
                  <c:v>1.9489949999999999E-2</c:v>
                </c:pt>
                <c:pt idx="809">
                  <c:v>1.135862E-2</c:v>
                </c:pt>
                <c:pt idx="810">
                  <c:v>9.6295070000000007E-3</c:v>
                </c:pt>
                <c:pt idx="811">
                  <c:v>1.07411E-2</c:v>
                </c:pt>
                <c:pt idx="812">
                  <c:v>1.114768E-2</c:v>
                </c:pt>
                <c:pt idx="813">
                  <c:v>2.0733620000000001E-2</c:v>
                </c:pt>
                <c:pt idx="814">
                  <c:v>7.8296389999999993E-2</c:v>
                </c:pt>
                <c:pt idx="815">
                  <c:v>0.1134587</c:v>
                </c:pt>
                <c:pt idx="816">
                  <c:v>0.1218093</c:v>
                </c:pt>
                <c:pt idx="817">
                  <c:v>0.19526850000000001</c:v>
                </c:pt>
                <c:pt idx="818">
                  <c:v>0.21276200000000001</c:v>
                </c:pt>
                <c:pt idx="819">
                  <c:v>0.26975009999999999</c:v>
                </c:pt>
                <c:pt idx="820">
                  <c:v>0.22216939999999999</c:v>
                </c:pt>
                <c:pt idx="821">
                  <c:v>0.21616840000000001</c:v>
                </c:pt>
                <c:pt idx="822">
                  <c:v>0.2435398</c:v>
                </c:pt>
                <c:pt idx="823">
                  <c:v>0.21674019999999999</c:v>
                </c:pt>
                <c:pt idx="824">
                  <c:v>0.25151459999999998</c:v>
                </c:pt>
                <c:pt idx="825">
                  <c:v>0.2640555</c:v>
                </c:pt>
                <c:pt idx="826">
                  <c:v>0.2358027</c:v>
                </c:pt>
                <c:pt idx="827">
                  <c:v>0.30169200000000002</c:v>
                </c:pt>
                <c:pt idx="828">
                  <c:v>0.1994996</c:v>
                </c:pt>
                <c:pt idx="829">
                  <c:v>0.1987921</c:v>
                </c:pt>
                <c:pt idx="830">
                  <c:v>0.20152429999999999</c:v>
                </c:pt>
                <c:pt idx="831">
                  <c:v>0.35263480000000003</c:v>
                </c:pt>
                <c:pt idx="832">
                  <c:v>0.35317949999999998</c:v>
                </c:pt>
                <c:pt idx="833">
                  <c:v>0.21468319999999999</c:v>
                </c:pt>
                <c:pt idx="834">
                  <c:v>0.1158593</c:v>
                </c:pt>
                <c:pt idx="835">
                  <c:v>8.6727540000000006E-2</c:v>
                </c:pt>
                <c:pt idx="836">
                  <c:v>0.13250999999999999</c:v>
                </c:pt>
                <c:pt idx="837">
                  <c:v>9.7755019999999998E-2</c:v>
                </c:pt>
                <c:pt idx="838">
                  <c:v>7.1876590000000004E-2</c:v>
                </c:pt>
                <c:pt idx="839">
                  <c:v>9.3104510000000001E-2</c:v>
                </c:pt>
                <c:pt idx="840">
                  <c:v>0.10363790000000001</c:v>
                </c:pt>
                <c:pt idx="841">
                  <c:v>0.14499339999999999</c:v>
                </c:pt>
                <c:pt idx="842">
                  <c:v>0.15431909999999999</c:v>
                </c:pt>
                <c:pt idx="843">
                  <c:v>0.24595890000000001</c:v>
                </c:pt>
                <c:pt idx="844">
                  <c:v>0.20140759999999999</c:v>
                </c:pt>
                <c:pt idx="845">
                  <c:v>0.19318060000000001</c:v>
                </c:pt>
                <c:pt idx="846">
                  <c:v>0.18584349999999999</c:v>
                </c:pt>
                <c:pt idx="847">
                  <c:v>0.18764239999999999</c:v>
                </c:pt>
                <c:pt idx="848">
                  <c:v>0.1687776</c:v>
                </c:pt>
                <c:pt idx="849">
                  <c:v>0.1301552</c:v>
                </c:pt>
                <c:pt idx="850">
                  <c:v>0.11959359999999999</c:v>
                </c:pt>
                <c:pt idx="851">
                  <c:v>0.1175976</c:v>
                </c:pt>
                <c:pt idx="852">
                  <c:v>0.12229520000000001</c:v>
                </c:pt>
                <c:pt idx="853">
                  <c:v>0.10458969999999999</c:v>
                </c:pt>
                <c:pt idx="854">
                  <c:v>0.1079739</c:v>
                </c:pt>
                <c:pt idx="855">
                  <c:v>0.1173608</c:v>
                </c:pt>
                <c:pt idx="856">
                  <c:v>9.3890929999999997E-2</c:v>
                </c:pt>
                <c:pt idx="857">
                  <c:v>7.143977E-2</c:v>
                </c:pt>
                <c:pt idx="858">
                  <c:v>8.0378430000000001E-2</c:v>
                </c:pt>
                <c:pt idx="859">
                  <c:v>0.1126238</c:v>
                </c:pt>
                <c:pt idx="860">
                  <c:v>9.2517779999999994E-2</c:v>
                </c:pt>
                <c:pt idx="861">
                  <c:v>7.9688880000000004E-2</c:v>
                </c:pt>
                <c:pt idx="862">
                  <c:v>9.193026E-2</c:v>
                </c:pt>
                <c:pt idx="863">
                  <c:v>0.12340760000000001</c:v>
                </c:pt>
                <c:pt idx="864">
                  <c:v>8.375755E-2</c:v>
                </c:pt>
                <c:pt idx="865">
                  <c:v>6.9531250000000003E-2</c:v>
                </c:pt>
                <c:pt idx="866">
                  <c:v>6.8988839999999996E-2</c:v>
                </c:pt>
                <c:pt idx="867">
                  <c:v>6.8412340000000002E-2</c:v>
                </c:pt>
                <c:pt idx="868">
                  <c:v>6.9709439999999998E-2</c:v>
                </c:pt>
                <c:pt idx="869">
                  <c:v>6.9190680000000004E-2</c:v>
                </c:pt>
                <c:pt idx="870">
                  <c:v>6.3872499999999999E-2</c:v>
                </c:pt>
                <c:pt idx="871">
                  <c:v>0.12551880000000001</c:v>
                </c:pt>
                <c:pt idx="872">
                  <c:v>0.12242699999999999</c:v>
                </c:pt>
                <c:pt idx="873">
                  <c:v>7.1882989999999994E-2</c:v>
                </c:pt>
                <c:pt idx="874">
                  <c:v>6.6055660000000002E-2</c:v>
                </c:pt>
                <c:pt idx="875">
                  <c:v>4.9497630000000001E-2</c:v>
                </c:pt>
                <c:pt idx="876">
                  <c:v>3.010705E-2</c:v>
                </c:pt>
                <c:pt idx="877">
                  <c:v>2.906775E-2</c:v>
                </c:pt>
                <c:pt idx="878">
                  <c:v>2.7668330000000001E-2</c:v>
                </c:pt>
                <c:pt idx="879">
                  <c:v>3.919686E-2</c:v>
                </c:pt>
                <c:pt idx="880">
                  <c:v>2.417861E-2</c:v>
                </c:pt>
                <c:pt idx="881">
                  <c:v>1.8275550000000002E-2</c:v>
                </c:pt>
                <c:pt idx="882">
                  <c:v>1.72731E-2</c:v>
                </c:pt>
                <c:pt idx="883">
                  <c:v>2.4459999999999999E-2</c:v>
                </c:pt>
                <c:pt idx="884">
                  <c:v>2.469068E-2</c:v>
                </c:pt>
                <c:pt idx="885">
                  <c:v>2.62749E-2</c:v>
                </c:pt>
                <c:pt idx="886">
                  <c:v>4.2380470000000003E-2</c:v>
                </c:pt>
                <c:pt idx="887">
                  <c:v>0.12522249999999999</c:v>
                </c:pt>
                <c:pt idx="888">
                  <c:v>0.1261371</c:v>
                </c:pt>
                <c:pt idx="889">
                  <c:v>9.7250249999999996E-2</c:v>
                </c:pt>
                <c:pt idx="890">
                  <c:v>8.5234539999999998E-2</c:v>
                </c:pt>
                <c:pt idx="891">
                  <c:v>0.12253070000000001</c:v>
                </c:pt>
                <c:pt idx="892">
                  <c:v>7.8604690000000005E-2</c:v>
                </c:pt>
                <c:pt idx="893">
                  <c:v>3.9896470000000003E-2</c:v>
                </c:pt>
                <c:pt idx="894">
                  <c:v>3.1470949999999998E-2</c:v>
                </c:pt>
                <c:pt idx="895">
                  <c:v>3.8788110000000001E-2</c:v>
                </c:pt>
                <c:pt idx="896">
                  <c:v>5.3388440000000002E-2</c:v>
                </c:pt>
                <c:pt idx="897">
                  <c:v>2.9602119999999999E-2</c:v>
                </c:pt>
                <c:pt idx="898">
                  <c:v>2.852317E-2</c:v>
                </c:pt>
                <c:pt idx="899">
                  <c:v>0.17371780000000001</c:v>
                </c:pt>
                <c:pt idx="900">
                  <c:v>0.24458779999999999</c:v>
                </c:pt>
                <c:pt idx="901">
                  <c:v>0.16058749999999999</c:v>
                </c:pt>
                <c:pt idx="902">
                  <c:v>0.1008819</c:v>
                </c:pt>
                <c:pt idx="903">
                  <c:v>9.0465760000000006E-2</c:v>
                </c:pt>
                <c:pt idx="904">
                  <c:v>0.1159881</c:v>
                </c:pt>
                <c:pt idx="905">
                  <c:v>0.1275068</c:v>
                </c:pt>
                <c:pt idx="906">
                  <c:v>9.3789549999999999E-2</c:v>
                </c:pt>
                <c:pt idx="907">
                  <c:v>0.1000924</c:v>
                </c:pt>
                <c:pt idx="908">
                  <c:v>6.1545049999999997E-2</c:v>
                </c:pt>
                <c:pt idx="909">
                  <c:v>6.6156889999999996E-2</c:v>
                </c:pt>
                <c:pt idx="910">
                  <c:v>9.0116989999999994E-2</c:v>
                </c:pt>
                <c:pt idx="911">
                  <c:v>9.7609479999999998E-2</c:v>
                </c:pt>
                <c:pt idx="912">
                  <c:v>9.1507190000000002E-2</c:v>
                </c:pt>
                <c:pt idx="913">
                  <c:v>9.36998E-2</c:v>
                </c:pt>
                <c:pt idx="914">
                  <c:v>7.6958250000000006E-2</c:v>
                </c:pt>
                <c:pt idx="915">
                  <c:v>6.1914629999999998E-2</c:v>
                </c:pt>
                <c:pt idx="916">
                  <c:v>5.8951679999999999E-2</c:v>
                </c:pt>
                <c:pt idx="917">
                  <c:v>5.7202120000000002E-2</c:v>
                </c:pt>
                <c:pt idx="918">
                  <c:v>6.3858590000000007E-2</c:v>
                </c:pt>
                <c:pt idx="919">
                  <c:v>4.5750109999999997E-2</c:v>
                </c:pt>
                <c:pt idx="920">
                  <c:v>3.9672499999999999E-2</c:v>
                </c:pt>
                <c:pt idx="921">
                  <c:v>3.9707970000000002E-2</c:v>
                </c:pt>
                <c:pt idx="922">
                  <c:v>3.7213059999999999E-2</c:v>
                </c:pt>
                <c:pt idx="923">
                  <c:v>3.8637440000000002E-2</c:v>
                </c:pt>
                <c:pt idx="924">
                  <c:v>3.5031729999999997E-2</c:v>
                </c:pt>
                <c:pt idx="925">
                  <c:v>3.5763740000000002E-2</c:v>
                </c:pt>
                <c:pt idx="926">
                  <c:v>2.501782E-2</c:v>
                </c:pt>
                <c:pt idx="927">
                  <c:v>3.2937840000000003E-2</c:v>
                </c:pt>
                <c:pt idx="928">
                  <c:v>3.3731490000000003E-2</c:v>
                </c:pt>
                <c:pt idx="929">
                  <c:v>2.9923379999999999E-2</c:v>
                </c:pt>
                <c:pt idx="930">
                  <c:v>3.2260459999999998E-2</c:v>
                </c:pt>
                <c:pt idx="931">
                  <c:v>5.4317909999999997E-2</c:v>
                </c:pt>
                <c:pt idx="932">
                  <c:v>4.4672690000000001E-2</c:v>
                </c:pt>
                <c:pt idx="933">
                  <c:v>2.9602119999999999E-2</c:v>
                </c:pt>
                <c:pt idx="934">
                  <c:v>2.852317E-2</c:v>
                </c:pt>
                <c:pt idx="935">
                  <c:v>4.1338630000000001E-2</c:v>
                </c:pt>
                <c:pt idx="936">
                  <c:v>4.489572E-2</c:v>
                </c:pt>
                <c:pt idx="937">
                  <c:v>4.4069240000000003E-2</c:v>
                </c:pt>
                <c:pt idx="938">
                  <c:v>5.2671410000000002E-2</c:v>
                </c:pt>
                <c:pt idx="939">
                  <c:v>7.5542369999999998E-2</c:v>
                </c:pt>
                <c:pt idx="940">
                  <c:v>9.0461949999999999E-2</c:v>
                </c:pt>
                <c:pt idx="941">
                  <c:v>8.0800689999999994E-2</c:v>
                </c:pt>
                <c:pt idx="942">
                  <c:v>8.6092940000000007E-2</c:v>
                </c:pt>
                <c:pt idx="943">
                  <c:v>0.11123570000000001</c:v>
                </c:pt>
                <c:pt idx="944">
                  <c:v>0.11229119999999999</c:v>
                </c:pt>
                <c:pt idx="945">
                  <c:v>0.1165511</c:v>
                </c:pt>
                <c:pt idx="946">
                  <c:v>0.1440593</c:v>
                </c:pt>
                <c:pt idx="947">
                  <c:v>0.15695139999999999</c:v>
                </c:pt>
                <c:pt idx="948">
                  <c:v>0.13045660000000001</c:v>
                </c:pt>
                <c:pt idx="949">
                  <c:v>0.1395711</c:v>
                </c:pt>
                <c:pt idx="950">
                  <c:v>0.14143049999999999</c:v>
                </c:pt>
                <c:pt idx="951">
                  <c:v>0.18576860000000001</c:v>
                </c:pt>
                <c:pt idx="952">
                  <c:v>0.13024820000000001</c:v>
                </c:pt>
                <c:pt idx="953">
                  <c:v>0.10721360000000001</c:v>
                </c:pt>
                <c:pt idx="954">
                  <c:v>7.3177950000000005E-2</c:v>
                </c:pt>
                <c:pt idx="955">
                  <c:v>2.9309290000000002E-2</c:v>
                </c:pt>
                <c:pt idx="956">
                  <c:v>4.1618519999999999E-2</c:v>
                </c:pt>
                <c:pt idx="957">
                  <c:v>6.2256859999999997E-2</c:v>
                </c:pt>
                <c:pt idx="958">
                  <c:v>5.6870230000000001E-2</c:v>
                </c:pt>
                <c:pt idx="959">
                  <c:v>0.1168125</c:v>
                </c:pt>
                <c:pt idx="960">
                  <c:v>8.1353869999999995E-2</c:v>
                </c:pt>
                <c:pt idx="961">
                  <c:v>9.6675559999999994E-2</c:v>
                </c:pt>
                <c:pt idx="962">
                  <c:v>9.3799389999999996E-2</c:v>
                </c:pt>
                <c:pt idx="963">
                  <c:v>0.11626549999999999</c:v>
                </c:pt>
                <c:pt idx="964">
                  <c:v>9.1145030000000002E-2</c:v>
                </c:pt>
                <c:pt idx="965">
                  <c:v>7.9502489999999995E-2</c:v>
                </c:pt>
                <c:pt idx="966">
                  <c:v>7.5323020000000004E-2</c:v>
                </c:pt>
                <c:pt idx="967">
                  <c:v>6.3321829999999996E-2</c:v>
                </c:pt>
                <c:pt idx="968">
                  <c:v>9.9172120000000002E-2</c:v>
                </c:pt>
                <c:pt idx="969">
                  <c:v>9.4678100000000001E-2</c:v>
                </c:pt>
                <c:pt idx="970">
                  <c:v>8.6857660000000003E-2</c:v>
                </c:pt>
                <c:pt idx="971">
                  <c:v>8.1311930000000004E-2</c:v>
                </c:pt>
                <c:pt idx="972">
                  <c:v>8.1011180000000002E-2</c:v>
                </c:pt>
                <c:pt idx="973">
                  <c:v>7.1603429999999996E-2</c:v>
                </c:pt>
                <c:pt idx="974">
                  <c:v>6.1161319999999998E-2</c:v>
                </c:pt>
                <c:pt idx="975">
                  <c:v>6.5143030000000005E-2</c:v>
                </c:pt>
                <c:pt idx="976">
                  <c:v>8.9874300000000004E-2</c:v>
                </c:pt>
                <c:pt idx="977">
                  <c:v>7.9665200000000005E-2</c:v>
                </c:pt>
                <c:pt idx="978">
                  <c:v>8.0322299999999999E-2</c:v>
                </c:pt>
                <c:pt idx="979">
                  <c:v>0.1014733</c:v>
                </c:pt>
                <c:pt idx="980">
                  <c:v>0.1264991</c:v>
                </c:pt>
                <c:pt idx="981">
                  <c:v>0.12954869999999999</c:v>
                </c:pt>
                <c:pt idx="982">
                  <c:v>0.10820539999999999</c:v>
                </c:pt>
                <c:pt idx="983">
                  <c:v>0.109987</c:v>
                </c:pt>
                <c:pt idx="984">
                  <c:v>8.9184860000000005E-2</c:v>
                </c:pt>
                <c:pt idx="985">
                  <c:v>8.0705760000000001E-2</c:v>
                </c:pt>
                <c:pt idx="986">
                  <c:v>6.6324110000000006E-2</c:v>
                </c:pt>
                <c:pt idx="987">
                  <c:v>6.2369540000000001E-2</c:v>
                </c:pt>
                <c:pt idx="988">
                  <c:v>4.6414610000000002E-2</c:v>
                </c:pt>
                <c:pt idx="989">
                  <c:v>2.633191E-2</c:v>
                </c:pt>
                <c:pt idx="990">
                  <c:v>2.6679149999999999E-2</c:v>
                </c:pt>
                <c:pt idx="991">
                  <c:v>3.4063219999999998E-2</c:v>
                </c:pt>
                <c:pt idx="992">
                  <c:v>3.8853779999999997E-2</c:v>
                </c:pt>
                <c:pt idx="993">
                  <c:v>3.7488720000000003E-2</c:v>
                </c:pt>
                <c:pt idx="994">
                  <c:v>3.6683149999999998E-2</c:v>
                </c:pt>
                <c:pt idx="995">
                  <c:v>4.1949699999999999E-2</c:v>
                </c:pt>
                <c:pt idx="996">
                  <c:v>8.780541E-2</c:v>
                </c:pt>
                <c:pt idx="997">
                  <c:v>7.5356859999999998E-2</c:v>
                </c:pt>
                <c:pt idx="998">
                  <c:v>7.4679029999999993E-2</c:v>
                </c:pt>
                <c:pt idx="999">
                  <c:v>7.5770920000000005E-2</c:v>
                </c:pt>
                <c:pt idx="1000">
                  <c:v>8.2676730000000004E-2</c:v>
                </c:pt>
                <c:pt idx="1001">
                  <c:v>0.1060624</c:v>
                </c:pt>
                <c:pt idx="1002">
                  <c:v>0.1126754</c:v>
                </c:pt>
                <c:pt idx="1003">
                  <c:v>0.1168347</c:v>
                </c:pt>
                <c:pt idx="1004">
                  <c:v>0.1026917</c:v>
                </c:pt>
                <c:pt idx="1005">
                  <c:v>5.3322359999999999E-2</c:v>
                </c:pt>
                <c:pt idx="1006">
                  <c:v>3.5462109999999998E-2</c:v>
                </c:pt>
                <c:pt idx="1007">
                  <c:v>4.8550469999999998E-2</c:v>
                </c:pt>
                <c:pt idx="1008">
                  <c:v>5.1780670000000001E-2</c:v>
                </c:pt>
                <c:pt idx="1009">
                  <c:v>7.6804440000000002E-2</c:v>
                </c:pt>
                <c:pt idx="1010">
                  <c:v>8.6254490000000003E-2</c:v>
                </c:pt>
                <c:pt idx="1011">
                  <c:v>9.812063E-2</c:v>
                </c:pt>
                <c:pt idx="1012">
                  <c:v>8.5654469999999996E-2</c:v>
                </c:pt>
                <c:pt idx="1013">
                  <c:v>0.43732140000000003</c:v>
                </c:pt>
                <c:pt idx="1014">
                  <c:v>0.479543</c:v>
                </c:pt>
                <c:pt idx="1015">
                  <c:v>2.308634E-2</c:v>
                </c:pt>
                <c:pt idx="1016">
                  <c:v>3.9936350000000002E-2</c:v>
                </c:pt>
                <c:pt idx="1017">
                  <c:v>4.12789E-2</c:v>
                </c:pt>
                <c:pt idx="1018">
                  <c:v>4.1792049999999997E-2</c:v>
                </c:pt>
                <c:pt idx="1019">
                  <c:v>5.9262849999999999E-2</c:v>
                </c:pt>
                <c:pt idx="1020">
                  <c:v>7.8578780000000001E-2</c:v>
                </c:pt>
                <c:pt idx="1021">
                  <c:v>6.6893170000000002E-2</c:v>
                </c:pt>
                <c:pt idx="1022">
                  <c:v>3.1037410000000001E-2</c:v>
                </c:pt>
                <c:pt idx="1023">
                  <c:v>3.8629589999999998E-2</c:v>
                </c:pt>
                <c:pt idx="1024">
                  <c:v>8.502846E-2</c:v>
                </c:pt>
                <c:pt idx="1025">
                  <c:v>7.1223999999999996E-2</c:v>
                </c:pt>
                <c:pt idx="1026">
                  <c:v>7.5458150000000002E-2</c:v>
                </c:pt>
                <c:pt idx="1027">
                  <c:v>6.9369970000000003E-2</c:v>
                </c:pt>
                <c:pt idx="1028">
                  <c:v>5.6976779999999998E-2</c:v>
                </c:pt>
                <c:pt idx="1029">
                  <c:v>5.2387379999999997E-2</c:v>
                </c:pt>
                <c:pt idx="1030">
                  <c:v>5.4752149999999999E-2</c:v>
                </c:pt>
                <c:pt idx="1031">
                  <c:v>6.4222020000000005E-2</c:v>
                </c:pt>
                <c:pt idx="1032">
                  <c:v>8.1115729999999997E-2</c:v>
                </c:pt>
                <c:pt idx="1033">
                  <c:v>0.26423570000000002</c:v>
                </c:pt>
                <c:pt idx="1034">
                  <c:v>0.28276390000000001</c:v>
                </c:pt>
                <c:pt idx="1035">
                  <c:v>0.31576169999999998</c:v>
                </c:pt>
                <c:pt idx="1036">
                  <c:v>0.38401639999999998</c:v>
                </c:pt>
                <c:pt idx="1037">
                  <c:v>0.42080129999999999</c:v>
                </c:pt>
                <c:pt idx="1038">
                  <c:v>0.4834523</c:v>
                </c:pt>
                <c:pt idx="1039">
                  <c:v>0.64590060000000005</c:v>
                </c:pt>
                <c:pt idx="1040">
                  <c:v>0.70410700000000004</c:v>
                </c:pt>
                <c:pt idx="1041">
                  <c:v>0.66301390000000004</c:v>
                </c:pt>
                <c:pt idx="1042">
                  <c:v>0.58199230000000002</c:v>
                </c:pt>
                <c:pt idx="1043">
                  <c:v>0.50701410000000002</c:v>
                </c:pt>
                <c:pt idx="1044">
                  <c:v>0.49311559999999999</c:v>
                </c:pt>
                <c:pt idx="1045">
                  <c:v>0.35866599999999998</c:v>
                </c:pt>
                <c:pt idx="1046">
                  <c:v>0.43669239999999998</c:v>
                </c:pt>
                <c:pt idx="1047">
                  <c:v>0.53608359999999999</c:v>
                </c:pt>
                <c:pt idx="1048">
                  <c:v>0.42650909999999997</c:v>
                </c:pt>
                <c:pt idx="1049">
                  <c:v>0.43732140000000003</c:v>
                </c:pt>
                <c:pt idx="1050">
                  <c:v>0.479543</c:v>
                </c:pt>
                <c:pt idx="1051">
                  <c:v>0.56984970000000001</c:v>
                </c:pt>
                <c:pt idx="1052">
                  <c:v>0.61562819999999996</c:v>
                </c:pt>
                <c:pt idx="1053">
                  <c:v>0.60798719999999995</c:v>
                </c:pt>
                <c:pt idx="1054">
                  <c:v>0.45601580000000003</c:v>
                </c:pt>
                <c:pt idx="1055">
                  <c:v>0.54746430000000001</c:v>
                </c:pt>
                <c:pt idx="1056">
                  <c:v>0.31976660000000001</c:v>
                </c:pt>
                <c:pt idx="1057">
                  <c:v>0.42821989999999999</c:v>
                </c:pt>
                <c:pt idx="1058">
                  <c:v>0.52636530000000004</c:v>
                </c:pt>
                <c:pt idx="1059">
                  <c:v>0.55672379999999999</c:v>
                </c:pt>
                <c:pt idx="1060">
                  <c:v>0.25747379999999997</c:v>
                </c:pt>
                <c:pt idx="1061">
                  <c:v>0.15377560000000001</c:v>
                </c:pt>
                <c:pt idx="1062">
                  <c:v>0.1195162</c:v>
                </c:pt>
                <c:pt idx="1063">
                  <c:v>9.8765710000000007E-2</c:v>
                </c:pt>
                <c:pt idx="1064">
                  <c:v>7.5494069999999996E-2</c:v>
                </c:pt>
                <c:pt idx="1065">
                  <c:v>6.0248360000000001E-2</c:v>
                </c:pt>
                <c:pt idx="1066">
                  <c:v>5.2089650000000001E-2</c:v>
                </c:pt>
                <c:pt idx="1067">
                  <c:v>0.1176541</c:v>
                </c:pt>
                <c:pt idx="1068">
                  <c:v>0.2718392</c:v>
                </c:pt>
                <c:pt idx="1069">
                  <c:v>0.66931830000000003</c:v>
                </c:pt>
                <c:pt idx="1070">
                  <c:v>0.38713940000000002</c:v>
                </c:pt>
                <c:pt idx="1071">
                  <c:v>0.53724850000000002</c:v>
                </c:pt>
                <c:pt idx="1072">
                  <c:v>0.30397229999999997</c:v>
                </c:pt>
                <c:pt idx="1073">
                  <c:v>0.1198121</c:v>
                </c:pt>
                <c:pt idx="1074">
                  <c:v>0.1051945</c:v>
                </c:pt>
                <c:pt idx="1075">
                  <c:v>0.2335758</c:v>
                </c:pt>
                <c:pt idx="1076">
                  <c:v>0.14758969999999999</c:v>
                </c:pt>
                <c:pt idx="1077">
                  <c:v>0.12598400000000001</c:v>
                </c:pt>
                <c:pt idx="1078">
                  <c:v>0.13175149999999999</c:v>
                </c:pt>
                <c:pt idx="1079">
                  <c:v>0.10549799999999999</c:v>
                </c:pt>
                <c:pt idx="1080">
                  <c:v>9.4020359999999997E-2</c:v>
                </c:pt>
                <c:pt idx="1081">
                  <c:v>7.240634E-2</c:v>
                </c:pt>
                <c:pt idx="1082">
                  <c:v>5.247723E-2</c:v>
                </c:pt>
                <c:pt idx="1083">
                  <c:v>5.6664239999999998E-2</c:v>
                </c:pt>
                <c:pt idx="1084">
                  <c:v>8.6863480000000007E-2</c:v>
                </c:pt>
                <c:pt idx="1085">
                  <c:v>0.11852699999999999</c:v>
                </c:pt>
                <c:pt idx="1086">
                  <c:v>0.1393691</c:v>
                </c:pt>
                <c:pt idx="1087">
                  <c:v>0.1719783</c:v>
                </c:pt>
                <c:pt idx="1088">
                  <c:v>0.40464329999999998</c:v>
                </c:pt>
                <c:pt idx="1089">
                  <c:v>0.3971713</c:v>
                </c:pt>
                <c:pt idx="1090">
                  <c:v>0.35233029999999999</c:v>
                </c:pt>
                <c:pt idx="1091">
                  <c:v>0.30489040000000001</c:v>
                </c:pt>
                <c:pt idx="1092">
                  <c:v>0.1476449</c:v>
                </c:pt>
                <c:pt idx="1093">
                  <c:v>2.7644330000000002E-2</c:v>
                </c:pt>
                <c:pt idx="1094">
                  <c:v>1.7866050000000001E-2</c:v>
                </c:pt>
                <c:pt idx="1095">
                  <c:v>2.4065329999999999E-2</c:v>
                </c:pt>
                <c:pt idx="1096">
                  <c:v>2.7559569999999999E-2</c:v>
                </c:pt>
                <c:pt idx="1097">
                  <c:v>2.5463030000000001E-2</c:v>
                </c:pt>
                <c:pt idx="1098">
                  <c:v>2.8417970000000001E-2</c:v>
                </c:pt>
                <c:pt idx="1099">
                  <c:v>2.9688849999999999E-2</c:v>
                </c:pt>
              </c:numCache>
            </c:numRef>
          </c:yVal>
          <c:smooth val="0"/>
          <c:extLst>
            <c:ext xmlns:c16="http://schemas.microsoft.com/office/drawing/2014/chart" uri="{C3380CC4-5D6E-409C-BE32-E72D297353CC}">
              <c16:uniqueId val="{00000000-20FD-4FF1-BEE7-90BA774A1550}"/>
            </c:ext>
          </c:extLst>
        </c:ser>
        <c:ser>
          <c:idx val="1"/>
          <c:order val="1"/>
          <c:tx>
            <c:v>NGACv2</c:v>
          </c:tx>
          <c:spPr>
            <a:ln w="25400" cap="rnd">
              <a:noFill/>
              <a:round/>
            </a:ln>
            <a:effectLst/>
          </c:spPr>
          <c:marker>
            <c:symbol val="circle"/>
            <c:size val="5"/>
            <c:spPr>
              <a:solidFill>
                <a:schemeClr val="accent2"/>
              </a:solidFill>
              <a:ln w="9525">
                <a:solidFill>
                  <a:schemeClr val="accent2"/>
                </a:solidFill>
              </a:ln>
              <a:effectLst/>
            </c:spPr>
          </c:marker>
          <c:trendline>
            <c:spPr>
              <a:ln w="19050" cap="rnd">
                <a:solidFill>
                  <a:schemeClr val="accent2"/>
                </a:solidFill>
                <a:prstDash val="solid"/>
              </a:ln>
              <a:effectLst/>
            </c:spPr>
            <c:trendlineType val="linear"/>
            <c:dispRSqr val="0"/>
            <c:dispEq val="0"/>
          </c:trendline>
          <c:trendline>
            <c:spPr>
              <a:ln w="19050" cap="rnd">
                <a:solidFill>
                  <a:schemeClr val="accent2"/>
                </a:solidFill>
                <a:prstDash val="sysDot"/>
              </a:ln>
              <a:effectLst/>
            </c:spPr>
            <c:trendlineType val="linear"/>
            <c:dispRSqr val="0"/>
            <c:dispEq val="0"/>
          </c:trendline>
          <c:trendline>
            <c:spPr>
              <a:ln w="19050" cap="rnd">
                <a:solidFill>
                  <a:schemeClr val="accent2"/>
                </a:solidFill>
                <a:prstDash val="sysDot"/>
              </a:ln>
              <a:effectLst/>
            </c:spPr>
            <c:trendlineType val="linear"/>
            <c:dispRSqr val="1"/>
            <c:dispEq val="1"/>
            <c:trendlineLbl>
              <c:layout>
                <c:manualLayout>
                  <c:x val="0.20655317618008029"/>
                  <c:y val="-0.20147659772193546"/>
                </c:manualLayout>
              </c:layout>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1100" baseline="0">
                        <a:solidFill>
                          <a:schemeClr val="accent2">
                            <a:lumMod val="75000"/>
                          </a:schemeClr>
                        </a:solidFill>
                        <a:latin typeface="Times New Roman" panose="02020603050405020304" pitchFamily="18" charset="0"/>
                        <a:cs typeface="Times New Roman" panose="02020603050405020304" pitchFamily="18" charset="0"/>
                      </a:rPr>
                      <a:t>y = 0.3759x + 0.236</a:t>
                    </a:r>
                    <a:br>
                      <a:rPr lang="en-US" sz="1100" baseline="0">
                        <a:solidFill>
                          <a:schemeClr val="accent2">
                            <a:lumMod val="75000"/>
                          </a:schemeClr>
                        </a:solidFill>
                        <a:latin typeface="Times New Roman" panose="02020603050405020304" pitchFamily="18" charset="0"/>
                        <a:cs typeface="Times New Roman" panose="02020603050405020304" pitchFamily="18" charset="0"/>
                      </a:rPr>
                    </a:br>
                    <a:r>
                      <a:rPr lang="en-US" sz="1100" baseline="0">
                        <a:solidFill>
                          <a:schemeClr val="accent2">
                            <a:lumMod val="75000"/>
                          </a:schemeClr>
                        </a:solidFill>
                        <a:latin typeface="Times New Roman" panose="02020603050405020304" pitchFamily="18" charset="0"/>
                        <a:cs typeface="Times New Roman" panose="02020603050405020304" pitchFamily="18" charset="0"/>
                      </a:rPr>
                      <a:t>R² = 0.1817</a:t>
                    </a:r>
                    <a:endParaRPr lang="en-US" sz="1100">
                      <a:solidFill>
                        <a:schemeClr val="accent2">
                          <a:lumMod val="75000"/>
                        </a:schemeClr>
                      </a:solidFill>
                      <a:latin typeface="Times New Roman" panose="02020603050405020304" pitchFamily="18" charset="0"/>
                      <a:cs typeface="Times New Roman" panose="02020603050405020304" pitchFamily="18" charset="0"/>
                    </a:endParaRPr>
                  </a:p>
                </c:rich>
              </c:tx>
              <c:numFmt formatCode="General" sourceLinked="0"/>
              <c:spPr>
                <a:noFill/>
                <a:ln w="19050">
                  <a:solidFill>
                    <a:schemeClr val="accent4">
                      <a:lumMod val="75000"/>
                    </a:schemeClr>
                  </a:solid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f>Sheet1!$N$3:$N$1102</c:f>
              <c:numCache>
                <c:formatCode>General</c:formatCode>
                <c:ptCount val="1100"/>
                <c:pt idx="1">
                  <c:v>0.20790900000000001</c:v>
                </c:pt>
                <c:pt idx="2">
                  <c:v>0.16767199999999999</c:v>
                </c:pt>
                <c:pt idx="5">
                  <c:v>0.1668877</c:v>
                </c:pt>
                <c:pt idx="6">
                  <c:v>0.20515330000000001</c:v>
                </c:pt>
                <c:pt idx="9">
                  <c:v>0.20709959999999999</c:v>
                </c:pt>
                <c:pt idx="10">
                  <c:v>0.20906530000000001</c:v>
                </c:pt>
                <c:pt idx="13">
                  <c:v>0.20354340000000001</c:v>
                </c:pt>
                <c:pt idx="14">
                  <c:v>0.11931</c:v>
                </c:pt>
                <c:pt idx="15">
                  <c:v>0.14150170000000001</c:v>
                </c:pt>
                <c:pt idx="17">
                  <c:v>0.1278823</c:v>
                </c:pt>
                <c:pt idx="18">
                  <c:v>0.1192428</c:v>
                </c:pt>
                <c:pt idx="21">
                  <c:v>0.95648250000000001</c:v>
                </c:pt>
                <c:pt idx="22">
                  <c:v>0.2411403</c:v>
                </c:pt>
                <c:pt idx="25">
                  <c:v>0.2182682</c:v>
                </c:pt>
                <c:pt idx="26">
                  <c:v>0.1877963</c:v>
                </c:pt>
                <c:pt idx="29">
                  <c:v>0.19445689999999999</c:v>
                </c:pt>
                <c:pt idx="30">
                  <c:v>0.18083070000000001</c:v>
                </c:pt>
                <c:pt idx="31">
                  <c:v>0.2175223</c:v>
                </c:pt>
                <c:pt idx="33">
                  <c:v>0.69947329999999996</c:v>
                </c:pt>
                <c:pt idx="34">
                  <c:v>0.44398100000000001</c:v>
                </c:pt>
                <c:pt idx="37">
                  <c:v>1.133953</c:v>
                </c:pt>
                <c:pt idx="38">
                  <c:v>1.3600829999999999</c:v>
                </c:pt>
                <c:pt idx="41">
                  <c:v>1.7510319999999999</c:v>
                </c:pt>
                <c:pt idx="42">
                  <c:v>1.2480830000000001</c:v>
                </c:pt>
                <c:pt idx="45">
                  <c:v>0.26331890000000002</c:v>
                </c:pt>
                <c:pt idx="46">
                  <c:v>0.255913</c:v>
                </c:pt>
                <c:pt idx="47">
                  <c:v>0.44104850000000001</c:v>
                </c:pt>
                <c:pt idx="49">
                  <c:v>0.41043239999999998</c:v>
                </c:pt>
                <c:pt idx="50">
                  <c:v>0.278198</c:v>
                </c:pt>
                <c:pt idx="51">
                  <c:v>0.22791020000000001</c:v>
                </c:pt>
                <c:pt idx="53">
                  <c:v>0.44875419999999999</c:v>
                </c:pt>
                <c:pt idx="54">
                  <c:v>0.23583200000000001</c:v>
                </c:pt>
                <c:pt idx="55">
                  <c:v>0.45748699999999998</c:v>
                </c:pt>
                <c:pt idx="57">
                  <c:v>0.22783200000000001</c:v>
                </c:pt>
                <c:pt idx="58">
                  <c:v>0.16349830000000001</c:v>
                </c:pt>
                <c:pt idx="59">
                  <c:v>0.1622864</c:v>
                </c:pt>
                <c:pt idx="61">
                  <c:v>0.18198690000000001</c:v>
                </c:pt>
                <c:pt idx="62">
                  <c:v>0.179509</c:v>
                </c:pt>
                <c:pt idx="65">
                  <c:v>0.63756690000000005</c:v>
                </c:pt>
                <c:pt idx="66">
                  <c:v>0.674624</c:v>
                </c:pt>
                <c:pt idx="69">
                  <c:v>0.36470340000000001</c:v>
                </c:pt>
                <c:pt idx="70">
                  <c:v>0.51593800000000001</c:v>
                </c:pt>
                <c:pt idx="73">
                  <c:v>0.37685099999999999</c:v>
                </c:pt>
                <c:pt idx="74">
                  <c:v>0.50185400000000002</c:v>
                </c:pt>
                <c:pt idx="77">
                  <c:v>0.68033200000000005</c:v>
                </c:pt>
                <c:pt idx="78">
                  <c:v>0.63026000000000004</c:v>
                </c:pt>
                <c:pt idx="81">
                  <c:v>0.56133909999999998</c:v>
                </c:pt>
                <c:pt idx="82">
                  <c:v>0.61839370000000005</c:v>
                </c:pt>
                <c:pt idx="85">
                  <c:v>0.32677129999999999</c:v>
                </c:pt>
                <c:pt idx="86">
                  <c:v>0.25973109999999999</c:v>
                </c:pt>
                <c:pt idx="89">
                  <c:v>0.18031839999999999</c:v>
                </c:pt>
                <c:pt idx="93">
                  <c:v>0.49162869999999997</c:v>
                </c:pt>
                <c:pt idx="94">
                  <c:v>0.64573270000000005</c:v>
                </c:pt>
                <c:pt idx="97">
                  <c:v>0.58432229999999996</c:v>
                </c:pt>
                <c:pt idx="98">
                  <c:v>0.54639110000000002</c:v>
                </c:pt>
                <c:pt idx="101">
                  <c:v>0.28604649999999998</c:v>
                </c:pt>
                <c:pt idx="102">
                  <c:v>0.38177660000000002</c:v>
                </c:pt>
                <c:pt idx="105">
                  <c:v>0.61071520000000001</c:v>
                </c:pt>
                <c:pt idx="106">
                  <c:v>0.62123229999999996</c:v>
                </c:pt>
                <c:pt idx="110">
                  <c:v>0.58052119999999996</c:v>
                </c:pt>
                <c:pt idx="111">
                  <c:v>0.50895570000000001</c:v>
                </c:pt>
                <c:pt idx="121">
                  <c:v>0.14579929999999999</c:v>
                </c:pt>
                <c:pt idx="122">
                  <c:v>0.12919130000000001</c:v>
                </c:pt>
                <c:pt idx="126">
                  <c:v>0.23594290000000001</c:v>
                </c:pt>
                <c:pt idx="129">
                  <c:v>0.24763199999999999</c:v>
                </c:pt>
                <c:pt idx="130">
                  <c:v>0.18531410000000001</c:v>
                </c:pt>
                <c:pt idx="131">
                  <c:v>0.17459620000000001</c:v>
                </c:pt>
                <c:pt idx="133">
                  <c:v>0.1027795</c:v>
                </c:pt>
                <c:pt idx="134">
                  <c:v>9.7768499999999994E-2</c:v>
                </c:pt>
                <c:pt idx="135">
                  <c:v>0.1223066</c:v>
                </c:pt>
                <c:pt idx="138">
                  <c:v>0.85835810000000001</c:v>
                </c:pt>
                <c:pt idx="141">
                  <c:v>1.768232</c:v>
                </c:pt>
                <c:pt idx="142">
                  <c:v>0.36294219999999999</c:v>
                </c:pt>
                <c:pt idx="145">
                  <c:v>0.30868190000000001</c:v>
                </c:pt>
                <c:pt idx="146">
                  <c:v>0.30762339999999999</c:v>
                </c:pt>
                <c:pt idx="147">
                  <c:v>0.31358029999999998</c:v>
                </c:pt>
                <c:pt idx="149">
                  <c:v>0.36488599999999999</c:v>
                </c:pt>
                <c:pt idx="150">
                  <c:v>0.41519899999999998</c:v>
                </c:pt>
                <c:pt idx="153">
                  <c:v>0.46474799999999999</c:v>
                </c:pt>
                <c:pt idx="154">
                  <c:v>0.1910924</c:v>
                </c:pt>
                <c:pt idx="155">
                  <c:v>0.1561032</c:v>
                </c:pt>
                <c:pt idx="157">
                  <c:v>0.21243590000000001</c:v>
                </c:pt>
                <c:pt idx="158">
                  <c:v>0.30244090000000001</c:v>
                </c:pt>
                <c:pt idx="159">
                  <c:v>0.48425879999999999</c:v>
                </c:pt>
                <c:pt idx="161">
                  <c:v>0.3120368</c:v>
                </c:pt>
                <c:pt idx="162">
                  <c:v>0.34019759999999999</c:v>
                </c:pt>
                <c:pt idx="165">
                  <c:v>0.42184640000000001</c:v>
                </c:pt>
                <c:pt idx="167">
                  <c:v>0.4856201</c:v>
                </c:pt>
                <c:pt idx="169">
                  <c:v>0.21226600000000001</c:v>
                </c:pt>
                <c:pt idx="170">
                  <c:v>0.16343260000000001</c:v>
                </c:pt>
                <c:pt idx="171">
                  <c:v>0.15372150000000001</c:v>
                </c:pt>
                <c:pt idx="178">
                  <c:v>1.9230020000000001</c:v>
                </c:pt>
                <c:pt idx="181">
                  <c:v>0.96507949999999998</c:v>
                </c:pt>
                <c:pt idx="182">
                  <c:v>0.45210860000000003</c:v>
                </c:pt>
                <c:pt idx="183">
                  <c:v>0.55103120000000005</c:v>
                </c:pt>
                <c:pt idx="185">
                  <c:v>0.1117886</c:v>
                </c:pt>
                <c:pt idx="186">
                  <c:v>0.14975749999999999</c:v>
                </c:pt>
                <c:pt idx="189">
                  <c:v>0.1849073</c:v>
                </c:pt>
                <c:pt idx="190">
                  <c:v>0.2082743</c:v>
                </c:pt>
                <c:pt idx="193">
                  <c:v>0.37846639999999998</c:v>
                </c:pt>
                <c:pt idx="194">
                  <c:v>0.4048947</c:v>
                </c:pt>
                <c:pt idx="195">
                  <c:v>0.41311550000000002</c:v>
                </c:pt>
                <c:pt idx="197">
                  <c:v>0.28167409999999998</c:v>
                </c:pt>
                <c:pt idx="198">
                  <c:v>0.19588240000000001</c:v>
                </c:pt>
                <c:pt idx="202">
                  <c:v>0.1553205</c:v>
                </c:pt>
                <c:pt idx="205">
                  <c:v>0.4910718</c:v>
                </c:pt>
                <c:pt idx="206">
                  <c:v>0.91402119999999998</c:v>
                </c:pt>
                <c:pt idx="209">
                  <c:v>0.58357890000000001</c:v>
                </c:pt>
                <c:pt idx="210">
                  <c:v>0.387241</c:v>
                </c:pt>
                <c:pt idx="213">
                  <c:v>0.20303669999999999</c:v>
                </c:pt>
                <c:pt idx="217">
                  <c:v>0.24855669999999999</c:v>
                </c:pt>
                <c:pt idx="218">
                  <c:v>0.30706600000000001</c:v>
                </c:pt>
                <c:pt idx="221">
                  <c:v>0.16128719999999999</c:v>
                </c:pt>
                <c:pt idx="222">
                  <c:v>0.16532749999999999</c:v>
                </c:pt>
                <c:pt idx="225">
                  <c:v>0.1958056</c:v>
                </c:pt>
                <c:pt idx="226">
                  <c:v>0.16058629999999999</c:v>
                </c:pt>
                <c:pt idx="229">
                  <c:v>0.24245130000000001</c:v>
                </c:pt>
                <c:pt idx="230">
                  <c:v>0.1524778</c:v>
                </c:pt>
                <c:pt idx="233">
                  <c:v>0.2041077</c:v>
                </c:pt>
                <c:pt idx="234">
                  <c:v>0.21762799999999999</c:v>
                </c:pt>
                <c:pt idx="237">
                  <c:v>0.5005925</c:v>
                </c:pt>
                <c:pt idx="238">
                  <c:v>0.221329</c:v>
                </c:pt>
                <c:pt idx="241">
                  <c:v>0.20190060000000001</c:v>
                </c:pt>
                <c:pt idx="242">
                  <c:v>0.2268655</c:v>
                </c:pt>
                <c:pt idx="245">
                  <c:v>0.1995188</c:v>
                </c:pt>
                <c:pt idx="246">
                  <c:v>0.2081655</c:v>
                </c:pt>
                <c:pt idx="249">
                  <c:v>0.18364269999999999</c:v>
                </c:pt>
                <c:pt idx="250">
                  <c:v>0.17807609999999999</c:v>
                </c:pt>
                <c:pt idx="251">
                  <c:v>0.18990299999999999</c:v>
                </c:pt>
                <c:pt idx="253">
                  <c:v>0.1885781</c:v>
                </c:pt>
                <c:pt idx="254">
                  <c:v>0.1896832</c:v>
                </c:pt>
                <c:pt idx="257">
                  <c:v>0.35392639999999997</c:v>
                </c:pt>
                <c:pt idx="258">
                  <c:v>0.40768549999999998</c:v>
                </c:pt>
                <c:pt idx="259">
                  <c:v>0.48830600000000002</c:v>
                </c:pt>
                <c:pt idx="261">
                  <c:v>0.26349119999999998</c:v>
                </c:pt>
                <c:pt idx="262">
                  <c:v>0.28777399999999997</c:v>
                </c:pt>
                <c:pt idx="267">
                  <c:v>0.21389520000000001</c:v>
                </c:pt>
                <c:pt idx="269">
                  <c:v>0.27492549999999999</c:v>
                </c:pt>
                <c:pt idx="273">
                  <c:v>0.43789850000000002</c:v>
                </c:pt>
                <c:pt idx="281">
                  <c:v>0.37081769999999997</c:v>
                </c:pt>
                <c:pt idx="282">
                  <c:v>0.35984949999999999</c:v>
                </c:pt>
                <c:pt idx="285">
                  <c:v>0.32048599999999999</c:v>
                </c:pt>
                <c:pt idx="286">
                  <c:v>0.310255</c:v>
                </c:pt>
                <c:pt idx="289">
                  <c:v>0.28084930000000002</c:v>
                </c:pt>
                <c:pt idx="290">
                  <c:v>0.259517</c:v>
                </c:pt>
                <c:pt idx="293">
                  <c:v>0.26652169999999997</c:v>
                </c:pt>
                <c:pt idx="294">
                  <c:v>0.239566</c:v>
                </c:pt>
                <c:pt idx="297">
                  <c:v>0.25920209999999999</c:v>
                </c:pt>
                <c:pt idx="298">
                  <c:v>0.31728099999999998</c:v>
                </c:pt>
                <c:pt idx="299">
                  <c:v>0.4340427</c:v>
                </c:pt>
                <c:pt idx="301">
                  <c:v>0.1629825</c:v>
                </c:pt>
                <c:pt idx="302">
                  <c:v>0.2047687</c:v>
                </c:pt>
                <c:pt idx="305">
                  <c:v>0.1353008</c:v>
                </c:pt>
                <c:pt idx="306">
                  <c:v>0.16103410000000001</c:v>
                </c:pt>
                <c:pt idx="309">
                  <c:v>0.1028929</c:v>
                </c:pt>
                <c:pt idx="310">
                  <c:v>0.1350992</c:v>
                </c:pt>
                <c:pt idx="311">
                  <c:v>0.12819749999999999</c:v>
                </c:pt>
                <c:pt idx="313">
                  <c:v>9.6138719999999997E-2</c:v>
                </c:pt>
                <c:pt idx="314">
                  <c:v>0.1933416</c:v>
                </c:pt>
                <c:pt idx="317">
                  <c:v>7.8810950000000005E-2</c:v>
                </c:pt>
                <c:pt idx="318">
                  <c:v>0.1156276</c:v>
                </c:pt>
                <c:pt idx="319">
                  <c:v>0.14646700000000001</c:v>
                </c:pt>
                <c:pt idx="321">
                  <c:v>7.5289780000000001E-2</c:v>
                </c:pt>
                <c:pt idx="322">
                  <c:v>9.2100000000000001E-2</c:v>
                </c:pt>
                <c:pt idx="323">
                  <c:v>9.7279000000000004E-2</c:v>
                </c:pt>
                <c:pt idx="325">
                  <c:v>8.569156E-2</c:v>
                </c:pt>
                <c:pt idx="326">
                  <c:v>9.6479579999999995E-2</c:v>
                </c:pt>
                <c:pt idx="329">
                  <c:v>8.8673940000000007E-2</c:v>
                </c:pt>
                <c:pt idx="330">
                  <c:v>0.13907240000000001</c:v>
                </c:pt>
                <c:pt idx="333">
                  <c:v>0.1161499</c:v>
                </c:pt>
                <c:pt idx="334">
                  <c:v>0.11410729999999999</c:v>
                </c:pt>
                <c:pt idx="337">
                  <c:v>0.1846429</c:v>
                </c:pt>
                <c:pt idx="338">
                  <c:v>0.1788091</c:v>
                </c:pt>
                <c:pt idx="341">
                  <c:v>0.1020187</c:v>
                </c:pt>
                <c:pt idx="342">
                  <c:v>0.13109399999999999</c:v>
                </c:pt>
                <c:pt idx="345">
                  <c:v>0.1483804</c:v>
                </c:pt>
                <c:pt idx="346">
                  <c:v>0.1243474</c:v>
                </c:pt>
                <c:pt idx="349">
                  <c:v>0.1026695</c:v>
                </c:pt>
                <c:pt idx="350">
                  <c:v>8.6473330000000001E-2</c:v>
                </c:pt>
                <c:pt idx="353">
                  <c:v>0.1168367</c:v>
                </c:pt>
                <c:pt idx="354">
                  <c:v>0.16283919999999999</c:v>
                </c:pt>
                <c:pt idx="358">
                  <c:v>0.19284399999999999</c:v>
                </c:pt>
                <c:pt idx="361">
                  <c:v>0.14883979999999999</c:v>
                </c:pt>
                <c:pt idx="362">
                  <c:v>0.14112949999999999</c:v>
                </c:pt>
                <c:pt idx="365">
                  <c:v>7.9383999999999996E-2</c:v>
                </c:pt>
                <c:pt idx="366">
                  <c:v>8.8480000000000003E-2</c:v>
                </c:pt>
                <c:pt idx="369">
                  <c:v>7.9286780000000001E-2</c:v>
                </c:pt>
                <c:pt idx="370">
                  <c:v>0.1162598</c:v>
                </c:pt>
                <c:pt idx="373">
                  <c:v>0.1034606</c:v>
                </c:pt>
                <c:pt idx="374">
                  <c:v>0.14386689999999999</c:v>
                </c:pt>
                <c:pt idx="377">
                  <c:v>0.12499010000000001</c:v>
                </c:pt>
                <c:pt idx="378">
                  <c:v>0.14427470000000001</c:v>
                </c:pt>
                <c:pt idx="381">
                  <c:v>0.17294229999999999</c:v>
                </c:pt>
                <c:pt idx="382">
                  <c:v>0.20558850000000001</c:v>
                </c:pt>
                <c:pt idx="385">
                  <c:v>0.1198635</c:v>
                </c:pt>
                <c:pt idx="386">
                  <c:v>0.14738109999999999</c:v>
                </c:pt>
                <c:pt idx="389">
                  <c:v>0.14951349999999999</c:v>
                </c:pt>
                <c:pt idx="390">
                  <c:v>0.15330440000000001</c:v>
                </c:pt>
                <c:pt idx="393">
                  <c:v>0.17469979999999999</c:v>
                </c:pt>
                <c:pt idx="394">
                  <c:v>0.19930100000000001</c:v>
                </c:pt>
                <c:pt idx="397">
                  <c:v>0.19377929999999999</c:v>
                </c:pt>
                <c:pt idx="398">
                  <c:v>0.2194345</c:v>
                </c:pt>
                <c:pt idx="401">
                  <c:v>0.1205953</c:v>
                </c:pt>
                <c:pt idx="402">
                  <c:v>0.24240719999999999</c:v>
                </c:pt>
                <c:pt idx="405">
                  <c:v>0.548655</c:v>
                </c:pt>
                <c:pt idx="406">
                  <c:v>0.49181799999999998</c:v>
                </c:pt>
                <c:pt idx="409">
                  <c:v>0.50811989999999996</c:v>
                </c:pt>
                <c:pt idx="410">
                  <c:v>0.40314899999999998</c:v>
                </c:pt>
                <c:pt idx="413">
                  <c:v>0.30300840000000001</c:v>
                </c:pt>
                <c:pt idx="417">
                  <c:v>0.1474335</c:v>
                </c:pt>
                <c:pt idx="418">
                  <c:v>0.21098</c:v>
                </c:pt>
                <c:pt idx="421">
                  <c:v>0.24197730000000001</c:v>
                </c:pt>
                <c:pt idx="422">
                  <c:v>0.16678119999999999</c:v>
                </c:pt>
                <c:pt idx="425">
                  <c:v>0.1022515</c:v>
                </c:pt>
                <c:pt idx="426">
                  <c:v>0.1175522</c:v>
                </c:pt>
                <c:pt idx="429">
                  <c:v>9.3893809999999994E-2</c:v>
                </c:pt>
                <c:pt idx="430">
                  <c:v>0.1192805</c:v>
                </c:pt>
                <c:pt idx="433">
                  <c:v>0.1058936</c:v>
                </c:pt>
                <c:pt idx="434">
                  <c:v>0.137907</c:v>
                </c:pt>
                <c:pt idx="437">
                  <c:v>0.1181228</c:v>
                </c:pt>
                <c:pt idx="441">
                  <c:v>0.18398329999999999</c:v>
                </c:pt>
                <c:pt idx="442">
                  <c:v>0.33331270000000002</c:v>
                </c:pt>
                <c:pt idx="445">
                  <c:v>0.22547800000000001</c:v>
                </c:pt>
                <c:pt idx="449">
                  <c:v>0.33302349999999997</c:v>
                </c:pt>
                <c:pt idx="450">
                  <c:v>0.33771449999999997</c:v>
                </c:pt>
                <c:pt idx="453">
                  <c:v>0.33753850000000002</c:v>
                </c:pt>
                <c:pt idx="461">
                  <c:v>0.29679919999999999</c:v>
                </c:pt>
                <c:pt idx="465">
                  <c:v>0.22748019999999999</c:v>
                </c:pt>
                <c:pt idx="466">
                  <c:v>0.19365769999999999</c:v>
                </c:pt>
                <c:pt idx="469">
                  <c:v>0.22951530000000001</c:v>
                </c:pt>
                <c:pt idx="470">
                  <c:v>0.1851295</c:v>
                </c:pt>
                <c:pt idx="473">
                  <c:v>0.14583689999999999</c:v>
                </c:pt>
                <c:pt idx="474">
                  <c:v>0.14879200000000001</c:v>
                </c:pt>
                <c:pt idx="477">
                  <c:v>4.1382120000000001E-2</c:v>
                </c:pt>
                <c:pt idx="478">
                  <c:v>5.600691E-2</c:v>
                </c:pt>
                <c:pt idx="481">
                  <c:v>4.1350709999999999E-2</c:v>
                </c:pt>
                <c:pt idx="482">
                  <c:v>5.5092849999999999E-2</c:v>
                </c:pt>
                <c:pt idx="485">
                  <c:v>4.9101069999999997E-2</c:v>
                </c:pt>
                <c:pt idx="486">
                  <c:v>6.8179229999999993E-2</c:v>
                </c:pt>
                <c:pt idx="489">
                  <c:v>6.3070650000000006E-2</c:v>
                </c:pt>
                <c:pt idx="490">
                  <c:v>0.10839360000000001</c:v>
                </c:pt>
                <c:pt idx="493">
                  <c:v>0.1153175</c:v>
                </c:pt>
                <c:pt idx="494">
                  <c:v>0.14867349999999999</c:v>
                </c:pt>
                <c:pt idx="497">
                  <c:v>0.1188341</c:v>
                </c:pt>
                <c:pt idx="498">
                  <c:v>0.14104259999999999</c:v>
                </c:pt>
                <c:pt idx="501">
                  <c:v>0.18643970000000001</c:v>
                </c:pt>
                <c:pt idx="502">
                  <c:v>0.2185571</c:v>
                </c:pt>
                <c:pt idx="505">
                  <c:v>0.1260154</c:v>
                </c:pt>
                <c:pt idx="506">
                  <c:v>0.13792570000000001</c:v>
                </c:pt>
                <c:pt idx="509">
                  <c:v>9.7026119999999993E-2</c:v>
                </c:pt>
                <c:pt idx="510">
                  <c:v>0.17859829999999999</c:v>
                </c:pt>
                <c:pt idx="513">
                  <c:v>0.1734388</c:v>
                </c:pt>
                <c:pt idx="514">
                  <c:v>0.20466100000000001</c:v>
                </c:pt>
                <c:pt idx="525">
                  <c:v>0.16933480000000001</c:v>
                </c:pt>
                <c:pt idx="533">
                  <c:v>5.4209069999999998E-2</c:v>
                </c:pt>
                <c:pt idx="534">
                  <c:v>6.7513199999999995E-2</c:v>
                </c:pt>
                <c:pt idx="541">
                  <c:v>0.13210830000000001</c:v>
                </c:pt>
                <c:pt idx="542">
                  <c:v>0.16299420000000001</c:v>
                </c:pt>
                <c:pt idx="545">
                  <c:v>7.7900440000000001E-2</c:v>
                </c:pt>
                <c:pt idx="546">
                  <c:v>0.1120588</c:v>
                </c:pt>
                <c:pt idx="549">
                  <c:v>6.171194E-2</c:v>
                </c:pt>
                <c:pt idx="550">
                  <c:v>7.1810200000000005E-2</c:v>
                </c:pt>
                <c:pt idx="553">
                  <c:v>7.0775370000000004E-2</c:v>
                </c:pt>
                <c:pt idx="554">
                  <c:v>0.100295</c:v>
                </c:pt>
                <c:pt idx="557">
                  <c:v>9.8924120000000004E-2</c:v>
                </c:pt>
                <c:pt idx="558">
                  <c:v>9.5125619999999994E-2</c:v>
                </c:pt>
                <c:pt idx="561">
                  <c:v>6.6985710000000004E-2</c:v>
                </c:pt>
                <c:pt idx="562">
                  <c:v>9.9351729999999999E-2</c:v>
                </c:pt>
                <c:pt idx="574">
                  <c:v>5.5189130000000003E-2</c:v>
                </c:pt>
                <c:pt idx="581">
                  <c:v>3.874793E-2</c:v>
                </c:pt>
                <c:pt idx="582">
                  <c:v>5.8246600000000003E-2</c:v>
                </c:pt>
                <c:pt idx="585">
                  <c:v>3.5129130000000001E-2</c:v>
                </c:pt>
                <c:pt idx="586">
                  <c:v>5.8689140000000001E-2</c:v>
                </c:pt>
                <c:pt idx="589">
                  <c:v>3.7495929999999997E-2</c:v>
                </c:pt>
                <c:pt idx="590">
                  <c:v>5.6425999999999997E-2</c:v>
                </c:pt>
                <c:pt idx="593">
                  <c:v>3.4612730000000001E-2</c:v>
                </c:pt>
                <c:pt idx="594">
                  <c:v>5.2776129999999997E-2</c:v>
                </c:pt>
                <c:pt idx="597">
                  <c:v>3.3281730000000002E-2</c:v>
                </c:pt>
                <c:pt idx="598">
                  <c:v>5.2442999999999997E-2</c:v>
                </c:pt>
                <c:pt idx="601">
                  <c:v>4.7168500000000002E-2</c:v>
                </c:pt>
                <c:pt idx="602">
                  <c:v>7.1093069999999994E-2</c:v>
                </c:pt>
                <c:pt idx="605">
                  <c:v>9.1972869999999998E-2</c:v>
                </c:pt>
                <c:pt idx="606">
                  <c:v>0.1019053</c:v>
                </c:pt>
                <c:pt idx="609">
                  <c:v>7.24495E-2</c:v>
                </c:pt>
                <c:pt idx="610">
                  <c:v>8.8527430000000004E-2</c:v>
                </c:pt>
                <c:pt idx="613">
                  <c:v>7.5277999999999998E-2</c:v>
                </c:pt>
                <c:pt idx="614">
                  <c:v>8.7752499999999997E-2</c:v>
                </c:pt>
                <c:pt idx="617">
                  <c:v>6.7358000000000001E-2</c:v>
                </c:pt>
                <c:pt idx="621">
                  <c:v>5.9475420000000001E-2</c:v>
                </c:pt>
                <c:pt idx="622">
                  <c:v>7.0230500000000001E-2</c:v>
                </c:pt>
                <c:pt idx="633">
                  <c:v>6.5745709999999999E-2</c:v>
                </c:pt>
                <c:pt idx="638">
                  <c:v>6.03565E-2</c:v>
                </c:pt>
                <c:pt idx="654">
                  <c:v>6.7683939999999998E-2</c:v>
                </c:pt>
                <c:pt idx="657">
                  <c:v>4.054642E-2</c:v>
                </c:pt>
                <c:pt idx="658">
                  <c:v>6.2654059999999998E-2</c:v>
                </c:pt>
                <c:pt idx="662">
                  <c:v>5.0602870000000001E-2</c:v>
                </c:pt>
                <c:pt idx="665">
                  <c:v>3.2928829999999999E-2</c:v>
                </c:pt>
                <c:pt idx="666">
                  <c:v>5.5294799999999998E-2</c:v>
                </c:pt>
                <c:pt idx="669">
                  <c:v>4.7636499999999998E-2</c:v>
                </c:pt>
                <c:pt idx="670">
                  <c:v>5.4485720000000001E-2</c:v>
                </c:pt>
                <c:pt idx="673">
                  <c:v>3.200008E-2</c:v>
                </c:pt>
                <c:pt idx="674">
                  <c:v>5.2224600000000003E-2</c:v>
                </c:pt>
                <c:pt idx="681">
                  <c:v>0.12050719999999999</c:v>
                </c:pt>
                <c:pt idx="682">
                  <c:v>0.11502469999999999</c:v>
                </c:pt>
                <c:pt idx="685">
                  <c:v>6.5349169999999998E-2</c:v>
                </c:pt>
                <c:pt idx="686">
                  <c:v>0.1029558</c:v>
                </c:pt>
                <c:pt idx="693">
                  <c:v>9.8326170000000004E-2</c:v>
                </c:pt>
                <c:pt idx="694">
                  <c:v>0.1112639</c:v>
                </c:pt>
                <c:pt idx="697">
                  <c:v>6.3518920000000006E-2</c:v>
                </c:pt>
                <c:pt idx="698">
                  <c:v>0.1112423</c:v>
                </c:pt>
                <c:pt idx="701">
                  <c:v>4.3794E-2</c:v>
                </c:pt>
                <c:pt idx="702">
                  <c:v>5.8917070000000002E-2</c:v>
                </c:pt>
                <c:pt idx="705">
                  <c:v>3.5681749999999998E-2</c:v>
                </c:pt>
                <c:pt idx="706">
                  <c:v>6.2363000000000002E-2</c:v>
                </c:pt>
                <c:pt idx="709">
                  <c:v>5.755267E-2</c:v>
                </c:pt>
                <c:pt idx="710">
                  <c:v>8.1573000000000007E-2</c:v>
                </c:pt>
                <c:pt idx="713">
                  <c:v>3.9373999999999999E-2</c:v>
                </c:pt>
                <c:pt idx="714">
                  <c:v>5.27252E-2</c:v>
                </c:pt>
                <c:pt idx="717">
                  <c:v>2.8736500000000002E-2</c:v>
                </c:pt>
                <c:pt idx="718">
                  <c:v>4.6510000000000003E-2</c:v>
                </c:pt>
                <c:pt idx="721">
                  <c:v>2.6644500000000002E-2</c:v>
                </c:pt>
                <c:pt idx="722">
                  <c:v>5.1629500000000002E-2</c:v>
                </c:pt>
                <c:pt idx="725">
                  <c:v>3.3598000000000003E-2</c:v>
                </c:pt>
                <c:pt idx="726">
                  <c:v>8.6239869999999996E-2</c:v>
                </c:pt>
                <c:pt idx="729">
                  <c:v>4.0084359999999999E-2</c:v>
                </c:pt>
                <c:pt idx="730">
                  <c:v>6.5128859999999997E-2</c:v>
                </c:pt>
                <c:pt idx="733">
                  <c:v>5.8207000000000002E-2</c:v>
                </c:pt>
                <c:pt idx="734">
                  <c:v>6.2663079999999996E-2</c:v>
                </c:pt>
                <c:pt idx="737">
                  <c:v>3.0312180000000001E-2</c:v>
                </c:pt>
                <c:pt idx="738">
                  <c:v>5.6872859999999997E-2</c:v>
                </c:pt>
                <c:pt idx="741">
                  <c:v>3.2022549999999997E-2</c:v>
                </c:pt>
                <c:pt idx="742">
                  <c:v>5.3710399999999998E-2</c:v>
                </c:pt>
                <c:pt idx="745">
                  <c:v>2.9581670000000001E-2</c:v>
                </c:pt>
                <c:pt idx="746">
                  <c:v>5.19219E-2</c:v>
                </c:pt>
                <c:pt idx="749">
                  <c:v>2.5850000000000001E-2</c:v>
                </c:pt>
                <c:pt idx="750">
                  <c:v>4.8626500000000003E-2</c:v>
                </c:pt>
                <c:pt idx="753">
                  <c:v>3.103173E-2</c:v>
                </c:pt>
                <c:pt idx="754">
                  <c:v>5.2849130000000001E-2</c:v>
                </c:pt>
                <c:pt idx="757">
                  <c:v>3.9066999999999998E-2</c:v>
                </c:pt>
                <c:pt idx="758">
                  <c:v>5.8453579999999998E-2</c:v>
                </c:pt>
                <c:pt idx="769">
                  <c:v>0.105133</c:v>
                </c:pt>
                <c:pt idx="778">
                  <c:v>0.12999530000000001</c:v>
                </c:pt>
                <c:pt idx="781">
                  <c:v>0.10943890000000001</c:v>
                </c:pt>
                <c:pt idx="782">
                  <c:v>0.113053</c:v>
                </c:pt>
                <c:pt idx="785">
                  <c:v>3.3016730000000001E-2</c:v>
                </c:pt>
                <c:pt idx="786">
                  <c:v>5.5111800000000002E-2</c:v>
                </c:pt>
                <c:pt idx="789">
                  <c:v>3.2269909999999999E-2</c:v>
                </c:pt>
                <c:pt idx="790">
                  <c:v>6.09262E-2</c:v>
                </c:pt>
                <c:pt idx="794">
                  <c:v>5.0449599999999997E-2</c:v>
                </c:pt>
                <c:pt idx="798">
                  <c:v>4.8660670000000003E-2</c:v>
                </c:pt>
                <c:pt idx="933">
                  <c:v>4.3975470000000003E-2</c:v>
                </c:pt>
                <c:pt idx="934">
                  <c:v>7.6190330000000001E-2</c:v>
                </c:pt>
                <c:pt idx="942">
                  <c:v>8.4921899999999995E-2</c:v>
                </c:pt>
                <c:pt idx="946">
                  <c:v>0.1091517</c:v>
                </c:pt>
                <c:pt idx="949">
                  <c:v>8.0908599999999997E-2</c:v>
                </c:pt>
                <c:pt idx="950">
                  <c:v>0.10368289999999999</c:v>
                </c:pt>
                <c:pt idx="953">
                  <c:v>5.2956400000000001E-2</c:v>
                </c:pt>
                <c:pt idx="954">
                  <c:v>7.3887499999999995E-2</c:v>
                </c:pt>
                <c:pt idx="957">
                  <c:v>6.9902000000000006E-2</c:v>
                </c:pt>
                <c:pt idx="958">
                  <c:v>9.1636170000000003E-2</c:v>
                </c:pt>
                <c:pt idx="961">
                  <c:v>6.3596249999999993E-2</c:v>
                </c:pt>
                <c:pt idx="962">
                  <c:v>8.6710599999999999E-2</c:v>
                </c:pt>
                <c:pt idx="963">
                  <c:v>5.2475000000000001E-2</c:v>
                </c:pt>
                <c:pt idx="965">
                  <c:v>8.7084120000000001E-2</c:v>
                </c:pt>
                <c:pt idx="966">
                  <c:v>0.10900899999999999</c:v>
                </c:pt>
                <c:pt idx="967">
                  <c:v>8.7247000000000005E-2</c:v>
                </c:pt>
                <c:pt idx="969">
                  <c:v>9.3069559999999996E-2</c:v>
                </c:pt>
                <c:pt idx="970">
                  <c:v>0.1098422</c:v>
                </c:pt>
                <c:pt idx="971">
                  <c:v>8.8710999999999998E-2</c:v>
                </c:pt>
                <c:pt idx="973">
                  <c:v>5.6163810000000002E-2</c:v>
                </c:pt>
                <c:pt idx="974">
                  <c:v>9.0136460000000002E-2</c:v>
                </c:pt>
                <c:pt idx="975">
                  <c:v>8.1540000000000001E-2</c:v>
                </c:pt>
                <c:pt idx="977">
                  <c:v>6.4188190000000006E-2</c:v>
                </c:pt>
                <c:pt idx="978">
                  <c:v>0.1078976</c:v>
                </c:pt>
                <c:pt idx="979">
                  <c:v>7.4328000000000005E-2</c:v>
                </c:pt>
                <c:pt idx="981">
                  <c:v>9.0430999999999997E-2</c:v>
                </c:pt>
                <c:pt idx="982">
                  <c:v>0.1171315</c:v>
                </c:pt>
                <c:pt idx="983">
                  <c:v>6.0958999999999999E-2</c:v>
                </c:pt>
                <c:pt idx="985">
                  <c:v>5.8675730000000002E-2</c:v>
                </c:pt>
                <c:pt idx="986">
                  <c:v>8.9161160000000003E-2</c:v>
                </c:pt>
                <c:pt idx="987">
                  <c:v>5.8662499999999999E-2</c:v>
                </c:pt>
                <c:pt idx="989">
                  <c:v>5.2327730000000003E-2</c:v>
                </c:pt>
                <c:pt idx="990">
                  <c:v>8.5453920000000003E-2</c:v>
                </c:pt>
                <c:pt idx="991">
                  <c:v>9.9393999999999996E-2</c:v>
                </c:pt>
                <c:pt idx="993">
                  <c:v>8.2282629999999995E-2</c:v>
                </c:pt>
                <c:pt idx="994">
                  <c:v>0.17772279999999999</c:v>
                </c:pt>
                <c:pt idx="995">
                  <c:v>0.22473299999999999</c:v>
                </c:pt>
                <c:pt idx="997">
                  <c:v>0.18561849999999999</c:v>
                </c:pt>
                <c:pt idx="998">
                  <c:v>0.2223407</c:v>
                </c:pt>
                <c:pt idx="999">
                  <c:v>0.25069350000000001</c:v>
                </c:pt>
                <c:pt idx="1001">
                  <c:v>0.13883870000000001</c:v>
                </c:pt>
                <c:pt idx="1002">
                  <c:v>0.1796275</c:v>
                </c:pt>
                <c:pt idx="1003">
                  <c:v>0.158389</c:v>
                </c:pt>
                <c:pt idx="1005">
                  <c:v>0.1084976</c:v>
                </c:pt>
                <c:pt idx="1006">
                  <c:v>0.1012518</c:v>
                </c:pt>
                <c:pt idx="1007">
                  <c:v>8.7072499999999997E-2</c:v>
                </c:pt>
                <c:pt idx="1010">
                  <c:v>0.16494049999999999</c:v>
                </c:pt>
                <c:pt idx="1013">
                  <c:v>8.6731000000000003E-2</c:v>
                </c:pt>
                <c:pt idx="1014">
                  <c:v>0.1149242</c:v>
                </c:pt>
                <c:pt idx="1015">
                  <c:v>6.1010330000000002E-2</c:v>
                </c:pt>
                <c:pt idx="1021">
                  <c:v>7.7903399999999998E-2</c:v>
                </c:pt>
                <c:pt idx="1025">
                  <c:v>6.472406E-2</c:v>
                </c:pt>
                <c:pt idx="1026">
                  <c:v>9.55125E-2</c:v>
                </c:pt>
                <c:pt idx="1027">
                  <c:v>7.3624999999999996E-2</c:v>
                </c:pt>
                <c:pt idx="1029">
                  <c:v>7.0412820000000001E-2</c:v>
                </c:pt>
                <c:pt idx="1030">
                  <c:v>7.4427820000000006E-2</c:v>
                </c:pt>
                <c:pt idx="1031">
                  <c:v>5.2603329999999997E-2</c:v>
                </c:pt>
                <c:pt idx="1033">
                  <c:v>8.4811819999999996E-2</c:v>
                </c:pt>
                <c:pt idx="1034">
                  <c:v>0.23257559999999999</c:v>
                </c:pt>
                <c:pt idx="1035">
                  <c:v>0.31781100000000001</c:v>
                </c:pt>
                <c:pt idx="1057">
                  <c:v>0.22281680000000001</c:v>
                </c:pt>
                <c:pt idx="1058">
                  <c:v>0.13971040000000001</c:v>
                </c:pt>
                <c:pt idx="1059">
                  <c:v>6.4399499999999998E-2</c:v>
                </c:pt>
                <c:pt idx="1061">
                  <c:v>4.8331440000000003E-2</c:v>
                </c:pt>
                <c:pt idx="1062">
                  <c:v>7.0772329999999994E-2</c:v>
                </c:pt>
                <c:pt idx="1063">
                  <c:v>5.8435000000000001E-2</c:v>
                </c:pt>
                <c:pt idx="1066">
                  <c:v>7.8659370000000006E-2</c:v>
                </c:pt>
                <c:pt idx="1067">
                  <c:v>6.9907250000000004E-2</c:v>
                </c:pt>
                <c:pt idx="1069">
                  <c:v>0.19978560000000001</c:v>
                </c:pt>
                <c:pt idx="1073">
                  <c:v>0.32232119999999997</c:v>
                </c:pt>
                <c:pt idx="1074">
                  <c:v>0.31877640000000002</c:v>
                </c:pt>
                <c:pt idx="1077">
                  <c:v>0.51647810000000005</c:v>
                </c:pt>
                <c:pt idx="1078">
                  <c:v>0.51443589999999995</c:v>
                </c:pt>
                <c:pt idx="1079">
                  <c:v>0.3220018</c:v>
                </c:pt>
                <c:pt idx="1082">
                  <c:v>0.1986096</c:v>
                </c:pt>
                <c:pt idx="1083">
                  <c:v>9.7321669999999999E-2</c:v>
                </c:pt>
                <c:pt idx="1091">
                  <c:v>0.22168930000000001</c:v>
                </c:pt>
                <c:pt idx="1093">
                  <c:v>4.5196800000000002E-2</c:v>
                </c:pt>
                <c:pt idx="1094">
                  <c:v>5.54715E-2</c:v>
                </c:pt>
                <c:pt idx="1097">
                  <c:v>5.2101000000000001E-2</c:v>
                </c:pt>
                <c:pt idx="1099">
                  <c:v>4.5385000000000002E-2</c:v>
                </c:pt>
              </c:numCache>
            </c:numRef>
          </c:xVal>
          <c:yVal>
            <c:numRef>
              <c:f>Sheet1!$P$3:$P$1090</c:f>
              <c:numCache>
                <c:formatCode>General</c:formatCode>
                <c:ptCount val="1088"/>
                <c:pt idx="0">
                  <c:v>0.79557319999999998</c:v>
                </c:pt>
                <c:pt idx="1">
                  <c:v>0.75852960000000003</c:v>
                </c:pt>
                <c:pt idx="2">
                  <c:v>0.68376740000000003</c:v>
                </c:pt>
                <c:pt idx="3">
                  <c:v>0.64360479999999998</c:v>
                </c:pt>
                <c:pt idx="4">
                  <c:v>0.61633070000000001</c:v>
                </c:pt>
                <c:pt idx="5">
                  <c:v>0.57448670000000002</c:v>
                </c:pt>
                <c:pt idx="6">
                  <c:v>0.54906909999999998</c:v>
                </c:pt>
                <c:pt idx="7">
                  <c:v>0.55372200000000005</c:v>
                </c:pt>
                <c:pt idx="8">
                  <c:v>0.57518939999999996</c:v>
                </c:pt>
                <c:pt idx="9">
                  <c:v>0.54447840000000003</c:v>
                </c:pt>
                <c:pt idx="10">
                  <c:v>0.5609809</c:v>
                </c:pt>
                <c:pt idx="11">
                  <c:v>0.59107160000000003</c:v>
                </c:pt>
                <c:pt idx="12">
                  <c:v>0.61403759999999996</c:v>
                </c:pt>
                <c:pt idx="13">
                  <c:v>0.61886949999999996</c:v>
                </c:pt>
                <c:pt idx="14">
                  <c:v>0.62869509999999995</c:v>
                </c:pt>
                <c:pt idx="15">
                  <c:v>0.68814620000000004</c:v>
                </c:pt>
                <c:pt idx="16">
                  <c:v>0.66791619999999996</c:v>
                </c:pt>
                <c:pt idx="17">
                  <c:v>0.61746449999999997</c:v>
                </c:pt>
                <c:pt idx="18">
                  <c:v>0.54679009999999995</c:v>
                </c:pt>
                <c:pt idx="19">
                  <c:v>0.60728709999999997</c:v>
                </c:pt>
                <c:pt idx="20">
                  <c:v>0.65806560000000003</c:v>
                </c:pt>
                <c:pt idx="21">
                  <c:v>0.644459</c:v>
                </c:pt>
                <c:pt idx="22">
                  <c:v>0.59363900000000003</c:v>
                </c:pt>
                <c:pt idx="23">
                  <c:v>0.55453719999999995</c:v>
                </c:pt>
                <c:pt idx="24">
                  <c:v>0.53392170000000005</c:v>
                </c:pt>
                <c:pt idx="25">
                  <c:v>0.5035712</c:v>
                </c:pt>
                <c:pt idx="26">
                  <c:v>0.46065980000000001</c:v>
                </c:pt>
                <c:pt idx="27">
                  <c:v>0.46729389999999998</c:v>
                </c:pt>
                <c:pt idx="28">
                  <c:v>0.52905170000000001</c:v>
                </c:pt>
                <c:pt idx="29">
                  <c:v>0.55407499999999998</c:v>
                </c:pt>
                <c:pt idx="30">
                  <c:v>0.50495659999999998</c:v>
                </c:pt>
                <c:pt idx="31">
                  <c:v>0.48328120000000002</c:v>
                </c:pt>
                <c:pt idx="32">
                  <c:v>0.4861183</c:v>
                </c:pt>
                <c:pt idx="33">
                  <c:v>0.5007741</c:v>
                </c:pt>
                <c:pt idx="34">
                  <c:v>0.50756060000000003</c:v>
                </c:pt>
                <c:pt idx="35">
                  <c:v>0.55781740000000002</c:v>
                </c:pt>
                <c:pt idx="36">
                  <c:v>0.62599680000000002</c:v>
                </c:pt>
                <c:pt idx="37">
                  <c:v>0.63610169999999999</c:v>
                </c:pt>
                <c:pt idx="38">
                  <c:v>0.59252669999999996</c:v>
                </c:pt>
                <c:pt idx="39">
                  <c:v>0.64007820000000004</c:v>
                </c:pt>
                <c:pt idx="40">
                  <c:v>0.70907620000000005</c:v>
                </c:pt>
                <c:pt idx="41">
                  <c:v>0.74675460000000005</c:v>
                </c:pt>
                <c:pt idx="42">
                  <c:v>0.75240339999999994</c:v>
                </c:pt>
                <c:pt idx="43">
                  <c:v>0.78054389999999996</c:v>
                </c:pt>
                <c:pt idx="44">
                  <c:v>0.72901349999999998</c:v>
                </c:pt>
                <c:pt idx="45">
                  <c:v>0.7007447</c:v>
                </c:pt>
                <c:pt idx="46">
                  <c:v>0.56126739999999997</c:v>
                </c:pt>
                <c:pt idx="47">
                  <c:v>0.5118085</c:v>
                </c:pt>
                <c:pt idx="48">
                  <c:v>0.53236300000000003</c:v>
                </c:pt>
                <c:pt idx="49">
                  <c:v>0.49828430000000001</c:v>
                </c:pt>
                <c:pt idx="50">
                  <c:v>0.54814940000000001</c:v>
                </c:pt>
                <c:pt idx="51">
                  <c:v>0.62870709999999996</c:v>
                </c:pt>
                <c:pt idx="52">
                  <c:v>0.67310000000000003</c:v>
                </c:pt>
                <c:pt idx="53">
                  <c:v>0.68492640000000005</c:v>
                </c:pt>
                <c:pt idx="54">
                  <c:v>0.64579549999999997</c:v>
                </c:pt>
                <c:pt idx="55">
                  <c:v>0.60979589999999995</c:v>
                </c:pt>
                <c:pt idx="56">
                  <c:v>0.58351980000000003</c:v>
                </c:pt>
                <c:pt idx="57">
                  <c:v>0.56883099999999998</c:v>
                </c:pt>
                <c:pt idx="58">
                  <c:v>0.54774699999999998</c:v>
                </c:pt>
                <c:pt idx="59">
                  <c:v>0.53765240000000003</c:v>
                </c:pt>
                <c:pt idx="60">
                  <c:v>0.55409710000000001</c:v>
                </c:pt>
                <c:pt idx="61">
                  <c:v>0.58550290000000005</c:v>
                </c:pt>
                <c:pt idx="62">
                  <c:v>0.60943729999999996</c:v>
                </c:pt>
                <c:pt idx="63">
                  <c:v>0.64732769999999995</c:v>
                </c:pt>
                <c:pt idx="64">
                  <c:v>0.65624689999999997</c:v>
                </c:pt>
                <c:pt idx="65">
                  <c:v>0.628027</c:v>
                </c:pt>
                <c:pt idx="66">
                  <c:v>0.64052849999999995</c:v>
                </c:pt>
                <c:pt idx="67">
                  <c:v>0.6518969</c:v>
                </c:pt>
                <c:pt idx="68">
                  <c:v>0.67141839999999997</c:v>
                </c:pt>
                <c:pt idx="69">
                  <c:v>0.64534659999999999</c:v>
                </c:pt>
                <c:pt idx="70">
                  <c:v>0.58584579999999997</c:v>
                </c:pt>
                <c:pt idx="71">
                  <c:v>0.57872380000000001</c:v>
                </c:pt>
                <c:pt idx="72">
                  <c:v>0.59176980000000001</c:v>
                </c:pt>
                <c:pt idx="73">
                  <c:v>0.55648489999999995</c:v>
                </c:pt>
                <c:pt idx="74">
                  <c:v>0.58146399999999998</c:v>
                </c:pt>
                <c:pt idx="75">
                  <c:v>0.66143430000000003</c:v>
                </c:pt>
                <c:pt idx="76">
                  <c:v>0.68904240000000005</c:v>
                </c:pt>
                <c:pt idx="77">
                  <c:v>0.63865740000000004</c:v>
                </c:pt>
                <c:pt idx="78">
                  <c:v>0.66649119999999995</c:v>
                </c:pt>
                <c:pt idx="79">
                  <c:v>0.71331540000000004</c:v>
                </c:pt>
                <c:pt idx="80">
                  <c:v>0.72220220000000002</c:v>
                </c:pt>
                <c:pt idx="81">
                  <c:v>0.73496519999999999</c:v>
                </c:pt>
                <c:pt idx="82">
                  <c:v>0.74088690000000001</c:v>
                </c:pt>
                <c:pt idx="83">
                  <c:v>0.64578159999999996</c:v>
                </c:pt>
                <c:pt idx="84">
                  <c:v>0.51573460000000004</c:v>
                </c:pt>
                <c:pt idx="85">
                  <c:v>0.47932669999999999</c:v>
                </c:pt>
                <c:pt idx="86">
                  <c:v>0.45626139999999998</c:v>
                </c:pt>
                <c:pt idx="87">
                  <c:v>0.4815818</c:v>
                </c:pt>
                <c:pt idx="88">
                  <c:v>0.51148990000000005</c:v>
                </c:pt>
                <c:pt idx="89">
                  <c:v>0.53082890000000005</c:v>
                </c:pt>
                <c:pt idx="90">
                  <c:v>0.5432517</c:v>
                </c:pt>
                <c:pt idx="91">
                  <c:v>0.58709659999999997</c:v>
                </c:pt>
                <c:pt idx="92">
                  <c:v>0.59226449999999997</c:v>
                </c:pt>
                <c:pt idx="93">
                  <c:v>0.57637300000000002</c:v>
                </c:pt>
                <c:pt idx="94">
                  <c:v>0.56728469999999998</c:v>
                </c:pt>
                <c:pt idx="95">
                  <c:v>0.52936360000000005</c:v>
                </c:pt>
                <c:pt idx="96">
                  <c:v>0.43873060000000003</c:v>
                </c:pt>
                <c:pt idx="97">
                  <c:v>0.41838750000000002</c:v>
                </c:pt>
                <c:pt idx="98">
                  <c:v>0.42366239999999999</c:v>
                </c:pt>
                <c:pt idx="99">
                  <c:v>0.3442115</c:v>
                </c:pt>
                <c:pt idx="100">
                  <c:v>0.32846219999999998</c:v>
                </c:pt>
                <c:pt idx="101">
                  <c:v>0.36672949999999999</c:v>
                </c:pt>
                <c:pt idx="102">
                  <c:v>0.32569350000000002</c:v>
                </c:pt>
                <c:pt idx="103">
                  <c:v>0.3747936</c:v>
                </c:pt>
                <c:pt idx="104">
                  <c:v>0.46076050000000002</c:v>
                </c:pt>
                <c:pt idx="105">
                  <c:v>0.46109090000000003</c:v>
                </c:pt>
                <c:pt idx="106">
                  <c:v>0.44215529999999997</c:v>
                </c:pt>
                <c:pt idx="107">
                  <c:v>0.31155290000000002</c:v>
                </c:pt>
                <c:pt idx="108">
                  <c:v>0.26343559999999999</c:v>
                </c:pt>
                <c:pt idx="109">
                  <c:v>0.31648110000000002</c:v>
                </c:pt>
                <c:pt idx="110">
                  <c:v>0.419819</c:v>
                </c:pt>
                <c:pt idx="111">
                  <c:v>0.45722360000000001</c:v>
                </c:pt>
                <c:pt idx="112">
                  <c:v>0.5469041</c:v>
                </c:pt>
                <c:pt idx="113">
                  <c:v>0.62338729999999998</c:v>
                </c:pt>
                <c:pt idx="114">
                  <c:v>0.72176949999999995</c:v>
                </c:pt>
                <c:pt idx="115">
                  <c:v>0.73189879999999996</c:v>
                </c:pt>
                <c:pt idx="116">
                  <c:v>0.76908600000000005</c:v>
                </c:pt>
                <c:pt idx="117">
                  <c:v>0.72351790000000005</c:v>
                </c:pt>
                <c:pt idx="118">
                  <c:v>0.71616849999999999</c:v>
                </c:pt>
                <c:pt idx="119">
                  <c:v>0.73261050000000005</c:v>
                </c:pt>
                <c:pt idx="120">
                  <c:v>0.65732959999999996</c:v>
                </c:pt>
                <c:pt idx="121">
                  <c:v>0.52450059999999998</c:v>
                </c:pt>
                <c:pt idx="122">
                  <c:v>0.44078220000000001</c:v>
                </c:pt>
                <c:pt idx="123">
                  <c:v>0.41699320000000001</c:v>
                </c:pt>
                <c:pt idx="124">
                  <c:v>0.41222880000000001</c:v>
                </c:pt>
                <c:pt idx="125">
                  <c:v>0.4197534</c:v>
                </c:pt>
                <c:pt idx="126">
                  <c:v>0.4066688</c:v>
                </c:pt>
                <c:pt idx="127">
                  <c:v>0.39643440000000002</c:v>
                </c:pt>
                <c:pt idx="128">
                  <c:v>0.52261820000000003</c:v>
                </c:pt>
                <c:pt idx="129">
                  <c:v>0.38485580000000003</c:v>
                </c:pt>
                <c:pt idx="130">
                  <c:v>0.39713100000000001</c:v>
                </c:pt>
                <c:pt idx="131">
                  <c:v>0.40022679999999999</c:v>
                </c:pt>
                <c:pt idx="132">
                  <c:v>0.4057654</c:v>
                </c:pt>
                <c:pt idx="133">
                  <c:v>0.42221209999999998</c:v>
                </c:pt>
                <c:pt idx="134">
                  <c:v>0.43946420000000003</c:v>
                </c:pt>
                <c:pt idx="135">
                  <c:v>0.50481129999999996</c:v>
                </c:pt>
                <c:pt idx="136">
                  <c:v>0.54678090000000001</c:v>
                </c:pt>
                <c:pt idx="137">
                  <c:v>0.48407830000000002</c:v>
                </c:pt>
                <c:pt idx="138">
                  <c:v>0.52261820000000003</c:v>
                </c:pt>
                <c:pt idx="139">
                  <c:v>0.5346881</c:v>
                </c:pt>
                <c:pt idx="140">
                  <c:v>0.53687260000000003</c:v>
                </c:pt>
                <c:pt idx="141">
                  <c:v>0.4698059</c:v>
                </c:pt>
                <c:pt idx="142">
                  <c:v>0.39363150000000002</c:v>
                </c:pt>
                <c:pt idx="143">
                  <c:v>0.3411999</c:v>
                </c:pt>
                <c:pt idx="144">
                  <c:v>0.34486090000000003</c:v>
                </c:pt>
                <c:pt idx="145">
                  <c:v>0.33348830000000002</c:v>
                </c:pt>
                <c:pt idx="146">
                  <c:v>0.3637281</c:v>
                </c:pt>
                <c:pt idx="147">
                  <c:v>0.40054800000000002</c:v>
                </c:pt>
                <c:pt idx="148">
                  <c:v>0.42376370000000002</c:v>
                </c:pt>
                <c:pt idx="149">
                  <c:v>0.44283670000000003</c:v>
                </c:pt>
                <c:pt idx="150">
                  <c:v>0.50419689999999995</c:v>
                </c:pt>
                <c:pt idx="151">
                  <c:v>0.51613920000000002</c:v>
                </c:pt>
                <c:pt idx="152">
                  <c:v>0.58679429999999999</c:v>
                </c:pt>
                <c:pt idx="153">
                  <c:v>0.65722709999999995</c:v>
                </c:pt>
                <c:pt idx="154">
                  <c:v>0.68057829999999997</c:v>
                </c:pt>
                <c:pt idx="155">
                  <c:v>0.64987209999999995</c:v>
                </c:pt>
                <c:pt idx="156">
                  <c:v>0.56063770000000002</c:v>
                </c:pt>
                <c:pt idx="157">
                  <c:v>0.51995069999999999</c:v>
                </c:pt>
                <c:pt idx="158">
                  <c:v>0.4593025</c:v>
                </c:pt>
                <c:pt idx="159">
                  <c:v>0.44021280000000002</c:v>
                </c:pt>
                <c:pt idx="160">
                  <c:v>0.42638169999999997</c:v>
                </c:pt>
                <c:pt idx="161">
                  <c:v>0.47071069999999998</c:v>
                </c:pt>
                <c:pt idx="162">
                  <c:v>0.47484199999999999</c:v>
                </c:pt>
                <c:pt idx="163">
                  <c:v>0.48647509999999999</c:v>
                </c:pt>
                <c:pt idx="164">
                  <c:v>0.50423260000000003</c:v>
                </c:pt>
                <c:pt idx="165">
                  <c:v>0.49760929999999998</c:v>
                </c:pt>
                <c:pt idx="166">
                  <c:v>0.44966719999999999</c:v>
                </c:pt>
                <c:pt idx="167">
                  <c:v>0.46549869999999999</c:v>
                </c:pt>
                <c:pt idx="168">
                  <c:v>0.49961339999999999</c:v>
                </c:pt>
                <c:pt idx="169">
                  <c:v>0.49609569999999997</c:v>
                </c:pt>
                <c:pt idx="170">
                  <c:v>0.47514489999999998</c:v>
                </c:pt>
                <c:pt idx="171">
                  <c:v>0.5008823</c:v>
                </c:pt>
                <c:pt idx="172">
                  <c:v>0.52269580000000004</c:v>
                </c:pt>
                <c:pt idx="173">
                  <c:v>0.55490030000000001</c:v>
                </c:pt>
                <c:pt idx="174">
                  <c:v>0.53625109999999998</c:v>
                </c:pt>
                <c:pt idx="175">
                  <c:v>0.50122719999999998</c:v>
                </c:pt>
                <c:pt idx="176">
                  <c:v>0.51111499999999999</c:v>
                </c:pt>
                <c:pt idx="177">
                  <c:v>0.51048979999999999</c:v>
                </c:pt>
                <c:pt idx="178">
                  <c:v>0.45133869999999998</c:v>
                </c:pt>
                <c:pt idx="179">
                  <c:v>0.37043199999999998</c:v>
                </c:pt>
                <c:pt idx="180">
                  <c:v>0.2937189</c:v>
                </c:pt>
                <c:pt idx="181">
                  <c:v>0.26622869999999998</c:v>
                </c:pt>
                <c:pt idx="182">
                  <c:v>0.27876859999999998</c:v>
                </c:pt>
                <c:pt idx="183">
                  <c:v>0.27366269999999998</c:v>
                </c:pt>
                <c:pt idx="184">
                  <c:v>0.23162269999999999</c:v>
                </c:pt>
                <c:pt idx="185">
                  <c:v>0.22341630000000001</c:v>
                </c:pt>
                <c:pt idx="186">
                  <c:v>0.26882030000000001</c:v>
                </c:pt>
                <c:pt idx="187">
                  <c:v>0.30616149999999998</c:v>
                </c:pt>
                <c:pt idx="188">
                  <c:v>0.32577640000000002</c:v>
                </c:pt>
                <c:pt idx="189">
                  <c:v>0.32926470000000002</c:v>
                </c:pt>
                <c:pt idx="190">
                  <c:v>0.32651859999999999</c:v>
                </c:pt>
                <c:pt idx="191">
                  <c:v>0.32160929999999999</c:v>
                </c:pt>
                <c:pt idx="192">
                  <c:v>0.32085839999999999</c:v>
                </c:pt>
                <c:pt idx="193">
                  <c:v>0.32049100000000003</c:v>
                </c:pt>
                <c:pt idx="194">
                  <c:v>0.31240020000000002</c:v>
                </c:pt>
                <c:pt idx="195">
                  <c:v>0.35170200000000001</c:v>
                </c:pt>
                <c:pt idx="196">
                  <c:v>0.32085839999999999</c:v>
                </c:pt>
                <c:pt idx="197">
                  <c:v>0.32049100000000003</c:v>
                </c:pt>
                <c:pt idx="198">
                  <c:v>0.31240020000000002</c:v>
                </c:pt>
                <c:pt idx="199">
                  <c:v>0.35170200000000001</c:v>
                </c:pt>
                <c:pt idx="200">
                  <c:v>0.41619469999999997</c:v>
                </c:pt>
                <c:pt idx="201">
                  <c:v>0.44282060000000001</c:v>
                </c:pt>
                <c:pt idx="202">
                  <c:v>0.44772210000000001</c:v>
                </c:pt>
                <c:pt idx="203">
                  <c:v>0.44491340000000001</c:v>
                </c:pt>
                <c:pt idx="204">
                  <c:v>0.43291669999999999</c:v>
                </c:pt>
                <c:pt idx="205">
                  <c:v>0.4173945</c:v>
                </c:pt>
                <c:pt idx="206">
                  <c:v>0.37561250000000002</c:v>
                </c:pt>
                <c:pt idx="207">
                  <c:v>0.34703909999999999</c:v>
                </c:pt>
                <c:pt idx="208">
                  <c:v>0.30596970000000001</c:v>
                </c:pt>
                <c:pt idx="209">
                  <c:v>0.29483799999999999</c:v>
                </c:pt>
                <c:pt idx="210">
                  <c:v>0.32085839999999999</c:v>
                </c:pt>
                <c:pt idx="211">
                  <c:v>0.28792390000000001</c:v>
                </c:pt>
                <c:pt idx="212">
                  <c:v>0.30171419999999999</c:v>
                </c:pt>
                <c:pt idx="213">
                  <c:v>0.32060339999999998</c:v>
                </c:pt>
                <c:pt idx="214">
                  <c:v>0.33502680000000001</c:v>
                </c:pt>
                <c:pt idx="215">
                  <c:v>0.34856920000000002</c:v>
                </c:pt>
                <c:pt idx="216">
                  <c:v>0.38854830000000001</c:v>
                </c:pt>
                <c:pt idx="217">
                  <c:v>0.39985300000000001</c:v>
                </c:pt>
                <c:pt idx="218">
                  <c:v>0.36983450000000001</c:v>
                </c:pt>
                <c:pt idx="219">
                  <c:v>0.37110270000000001</c:v>
                </c:pt>
                <c:pt idx="220">
                  <c:v>0.39925100000000002</c:v>
                </c:pt>
                <c:pt idx="221">
                  <c:v>0.40773690000000001</c:v>
                </c:pt>
                <c:pt idx="222">
                  <c:v>0.41489229999999999</c:v>
                </c:pt>
                <c:pt idx="223">
                  <c:v>0.41870469999999999</c:v>
                </c:pt>
                <c:pt idx="224">
                  <c:v>0.42005779999999998</c:v>
                </c:pt>
                <c:pt idx="225">
                  <c:v>0.40122950000000002</c:v>
                </c:pt>
                <c:pt idx="226">
                  <c:v>0.40153280000000002</c:v>
                </c:pt>
                <c:pt idx="227">
                  <c:v>0.3738592</c:v>
                </c:pt>
                <c:pt idx="228">
                  <c:v>0.3572053</c:v>
                </c:pt>
                <c:pt idx="229">
                  <c:v>0.35100999999999999</c:v>
                </c:pt>
                <c:pt idx="230">
                  <c:v>0.37017149999999999</c:v>
                </c:pt>
                <c:pt idx="231">
                  <c:v>0.37678519999999999</c:v>
                </c:pt>
                <c:pt idx="232">
                  <c:v>0.38000840000000002</c:v>
                </c:pt>
                <c:pt idx="233">
                  <c:v>0.39002179999999997</c:v>
                </c:pt>
                <c:pt idx="234">
                  <c:v>0.41721940000000002</c:v>
                </c:pt>
                <c:pt idx="235">
                  <c:v>0.4518954</c:v>
                </c:pt>
                <c:pt idx="236">
                  <c:v>0.47057680000000002</c:v>
                </c:pt>
                <c:pt idx="237">
                  <c:v>0.46101910000000001</c:v>
                </c:pt>
                <c:pt idx="238">
                  <c:v>0.4488666</c:v>
                </c:pt>
                <c:pt idx="239">
                  <c:v>0.43898189999999998</c:v>
                </c:pt>
                <c:pt idx="240">
                  <c:v>0.42096729999999999</c:v>
                </c:pt>
                <c:pt idx="241">
                  <c:v>0.42923289999999997</c:v>
                </c:pt>
                <c:pt idx="242">
                  <c:v>0.43545</c:v>
                </c:pt>
                <c:pt idx="243">
                  <c:v>0.44832159999999999</c:v>
                </c:pt>
                <c:pt idx="244">
                  <c:v>0.43817450000000002</c:v>
                </c:pt>
                <c:pt idx="245">
                  <c:v>0.38089479999999998</c:v>
                </c:pt>
                <c:pt idx="246">
                  <c:v>0.37033080000000002</c:v>
                </c:pt>
                <c:pt idx="247">
                  <c:v>0.37738569999999999</c:v>
                </c:pt>
                <c:pt idx="248">
                  <c:v>0.42849120000000002</c:v>
                </c:pt>
                <c:pt idx="249">
                  <c:v>0.42618929999999999</c:v>
                </c:pt>
                <c:pt idx="250">
                  <c:v>0.42801440000000002</c:v>
                </c:pt>
                <c:pt idx="251">
                  <c:v>0.4350676</c:v>
                </c:pt>
                <c:pt idx="252">
                  <c:v>0.42940919999999999</c:v>
                </c:pt>
                <c:pt idx="253">
                  <c:v>0.41143000000000002</c:v>
                </c:pt>
                <c:pt idx="254">
                  <c:v>0.38896269999999999</c:v>
                </c:pt>
                <c:pt idx="255">
                  <c:v>0.3895904</c:v>
                </c:pt>
                <c:pt idx="256">
                  <c:v>0.38788430000000002</c:v>
                </c:pt>
                <c:pt idx="257">
                  <c:v>0.37821329999999997</c:v>
                </c:pt>
                <c:pt idx="258">
                  <c:v>0.37803999999999999</c:v>
                </c:pt>
                <c:pt idx="259">
                  <c:v>0.37568669999999998</c:v>
                </c:pt>
                <c:pt idx="260">
                  <c:v>0.37342199999999998</c:v>
                </c:pt>
                <c:pt idx="261">
                  <c:v>0.37247429999999998</c:v>
                </c:pt>
                <c:pt idx="262">
                  <c:v>0.37924170000000001</c:v>
                </c:pt>
                <c:pt idx="263">
                  <c:v>0.38835350000000002</c:v>
                </c:pt>
                <c:pt idx="264">
                  <c:v>0.39347310000000002</c:v>
                </c:pt>
                <c:pt idx="265">
                  <c:v>0.39783299999999999</c:v>
                </c:pt>
                <c:pt idx="266">
                  <c:v>0.40050360000000002</c:v>
                </c:pt>
                <c:pt idx="267">
                  <c:v>0.39896740000000003</c:v>
                </c:pt>
                <c:pt idx="268">
                  <c:v>0.36385729999999999</c:v>
                </c:pt>
                <c:pt idx="269">
                  <c:v>0.3449316</c:v>
                </c:pt>
                <c:pt idx="270">
                  <c:v>0.3694827</c:v>
                </c:pt>
                <c:pt idx="271">
                  <c:v>0.40172750000000002</c:v>
                </c:pt>
                <c:pt idx="272">
                  <c:v>0.40861520000000001</c:v>
                </c:pt>
                <c:pt idx="273">
                  <c:v>0.3960938</c:v>
                </c:pt>
                <c:pt idx="274">
                  <c:v>0.3994202</c:v>
                </c:pt>
                <c:pt idx="275">
                  <c:v>0.41214400000000001</c:v>
                </c:pt>
                <c:pt idx="276">
                  <c:v>0.43367650000000002</c:v>
                </c:pt>
                <c:pt idx="277">
                  <c:v>0.44925910000000002</c:v>
                </c:pt>
                <c:pt idx="278">
                  <c:v>0.46130900000000002</c:v>
                </c:pt>
                <c:pt idx="279">
                  <c:v>0.43567790000000001</c:v>
                </c:pt>
                <c:pt idx="280">
                  <c:v>0.39665270000000002</c:v>
                </c:pt>
                <c:pt idx="281">
                  <c:v>0.36168410000000001</c:v>
                </c:pt>
                <c:pt idx="282">
                  <c:v>0.3973391</c:v>
                </c:pt>
                <c:pt idx="283">
                  <c:v>0.49360310000000002</c:v>
                </c:pt>
                <c:pt idx="284">
                  <c:v>0.47834880000000002</c:v>
                </c:pt>
                <c:pt idx="285">
                  <c:v>0.45247789999999999</c:v>
                </c:pt>
                <c:pt idx="286">
                  <c:v>0.49311310000000003</c:v>
                </c:pt>
                <c:pt idx="287">
                  <c:v>0.51714749999999998</c:v>
                </c:pt>
                <c:pt idx="288">
                  <c:v>0.51594329999999999</c:v>
                </c:pt>
                <c:pt idx="289">
                  <c:v>0.47696349999999998</c:v>
                </c:pt>
                <c:pt idx="290">
                  <c:v>0.47086220000000001</c:v>
                </c:pt>
                <c:pt idx="291">
                  <c:v>0.50063139999999995</c:v>
                </c:pt>
                <c:pt idx="292">
                  <c:v>0.5305626</c:v>
                </c:pt>
                <c:pt idx="293">
                  <c:v>0.50052160000000001</c:v>
                </c:pt>
                <c:pt idx="294">
                  <c:v>0.4192823</c:v>
                </c:pt>
                <c:pt idx="295">
                  <c:v>0.36594979999999999</c:v>
                </c:pt>
                <c:pt idx="296">
                  <c:v>0.27526539999999999</c:v>
                </c:pt>
                <c:pt idx="297">
                  <c:v>0.21839900000000001</c:v>
                </c:pt>
                <c:pt idx="298">
                  <c:v>0.20238519999999999</c:v>
                </c:pt>
                <c:pt idx="299">
                  <c:v>0.2153523</c:v>
                </c:pt>
                <c:pt idx="300">
                  <c:v>0.24424570000000001</c:v>
                </c:pt>
                <c:pt idx="301">
                  <c:v>0.25513140000000001</c:v>
                </c:pt>
                <c:pt idx="302">
                  <c:v>0.26921040000000002</c:v>
                </c:pt>
                <c:pt idx="303">
                  <c:v>0.27400859999999999</c:v>
                </c:pt>
                <c:pt idx="304">
                  <c:v>0.2466651</c:v>
                </c:pt>
                <c:pt idx="305">
                  <c:v>0.23235339999999999</c:v>
                </c:pt>
                <c:pt idx="306">
                  <c:v>0.26279330000000001</c:v>
                </c:pt>
                <c:pt idx="307">
                  <c:v>0.32347500000000001</c:v>
                </c:pt>
                <c:pt idx="308">
                  <c:v>0.34763620000000001</c:v>
                </c:pt>
                <c:pt idx="309">
                  <c:v>0.36935839999999998</c:v>
                </c:pt>
                <c:pt idx="310">
                  <c:v>0.39122119999999999</c:v>
                </c:pt>
                <c:pt idx="311">
                  <c:v>0.39325929999999998</c:v>
                </c:pt>
                <c:pt idx="312">
                  <c:v>0.37856050000000002</c:v>
                </c:pt>
                <c:pt idx="313">
                  <c:v>0.40912759999999998</c:v>
                </c:pt>
                <c:pt idx="314">
                  <c:v>0.43302940000000001</c:v>
                </c:pt>
                <c:pt idx="315">
                  <c:v>0.410584</c:v>
                </c:pt>
                <c:pt idx="316">
                  <c:v>0.39701579999999997</c:v>
                </c:pt>
                <c:pt idx="317">
                  <c:v>0.83929889999999996</c:v>
                </c:pt>
                <c:pt idx="318">
                  <c:v>0.45259169999999999</c:v>
                </c:pt>
                <c:pt idx="319">
                  <c:v>0.47317769999999998</c:v>
                </c:pt>
                <c:pt idx="320">
                  <c:v>0.47431079999999998</c:v>
                </c:pt>
                <c:pt idx="321">
                  <c:v>0.58132360000000005</c:v>
                </c:pt>
                <c:pt idx="322">
                  <c:v>0.70397080000000001</c:v>
                </c:pt>
                <c:pt idx="323">
                  <c:v>0.75688370000000005</c:v>
                </c:pt>
                <c:pt idx="324">
                  <c:v>0.81929090000000004</c:v>
                </c:pt>
                <c:pt idx="325">
                  <c:v>0.77254299999999998</c:v>
                </c:pt>
                <c:pt idx="326">
                  <c:v>0.74325680000000005</c:v>
                </c:pt>
                <c:pt idx="327">
                  <c:v>0.83929889999999996</c:v>
                </c:pt>
                <c:pt idx="328">
                  <c:v>0.7328867</c:v>
                </c:pt>
                <c:pt idx="329">
                  <c:v>0.64986390000000005</c:v>
                </c:pt>
                <c:pt idx="330">
                  <c:v>0.66944400000000004</c:v>
                </c:pt>
                <c:pt idx="331">
                  <c:v>0.74085250000000002</c:v>
                </c:pt>
                <c:pt idx="332">
                  <c:v>0.68339470000000002</c:v>
                </c:pt>
                <c:pt idx="333">
                  <c:v>0.66442500000000004</c:v>
                </c:pt>
                <c:pt idx="334">
                  <c:v>0.66019150000000004</c:v>
                </c:pt>
                <c:pt idx="335">
                  <c:v>0.658003</c:v>
                </c:pt>
                <c:pt idx="336">
                  <c:v>0.78179120000000002</c:v>
                </c:pt>
                <c:pt idx="337">
                  <c:v>0.73997829999999998</c:v>
                </c:pt>
                <c:pt idx="338">
                  <c:v>0.64015829999999996</c:v>
                </c:pt>
                <c:pt idx="339">
                  <c:v>0.59468889999999996</c:v>
                </c:pt>
                <c:pt idx="340">
                  <c:v>0.56049669999999996</c:v>
                </c:pt>
                <c:pt idx="341">
                  <c:v>0.54282710000000001</c:v>
                </c:pt>
                <c:pt idx="342">
                  <c:v>0.51816410000000002</c:v>
                </c:pt>
                <c:pt idx="343">
                  <c:v>0.57063450000000004</c:v>
                </c:pt>
                <c:pt idx="344">
                  <c:v>0.56591159999999996</c:v>
                </c:pt>
                <c:pt idx="345">
                  <c:v>0.56023409999999996</c:v>
                </c:pt>
                <c:pt idx="346">
                  <c:v>0.56364230000000004</c:v>
                </c:pt>
                <c:pt idx="347">
                  <c:v>0.65669560000000005</c:v>
                </c:pt>
                <c:pt idx="348">
                  <c:v>0.67420860000000005</c:v>
                </c:pt>
                <c:pt idx="349">
                  <c:v>0.67246090000000003</c:v>
                </c:pt>
                <c:pt idx="350">
                  <c:v>0.62465539999999997</c:v>
                </c:pt>
                <c:pt idx="351">
                  <c:v>0.64099530000000005</c:v>
                </c:pt>
                <c:pt idx="352">
                  <c:v>0.64499949999999995</c:v>
                </c:pt>
                <c:pt idx="353">
                  <c:v>0.5891885</c:v>
                </c:pt>
                <c:pt idx="354">
                  <c:v>0.51407360000000002</c:v>
                </c:pt>
                <c:pt idx="355">
                  <c:v>0.48031859999999998</c:v>
                </c:pt>
                <c:pt idx="356">
                  <c:v>0.46933059999999999</c:v>
                </c:pt>
                <c:pt idx="357">
                  <c:v>0.45576810000000001</c:v>
                </c:pt>
                <c:pt idx="358">
                  <c:v>0.42888530000000002</c:v>
                </c:pt>
                <c:pt idx="359">
                  <c:v>0.43227640000000001</c:v>
                </c:pt>
                <c:pt idx="360">
                  <c:v>0.44219259999999999</c:v>
                </c:pt>
                <c:pt idx="361">
                  <c:v>0.41700019999999999</c:v>
                </c:pt>
                <c:pt idx="362">
                  <c:v>0.38853070000000001</c:v>
                </c:pt>
                <c:pt idx="363">
                  <c:v>0.40155190000000002</c:v>
                </c:pt>
                <c:pt idx="364">
                  <c:v>0.41099950000000002</c:v>
                </c:pt>
                <c:pt idx="365">
                  <c:v>0.39450659999999999</c:v>
                </c:pt>
                <c:pt idx="366">
                  <c:v>0.37649779999999999</c:v>
                </c:pt>
                <c:pt idx="367">
                  <c:v>0.3862159</c:v>
                </c:pt>
                <c:pt idx="368">
                  <c:v>0.3831156</c:v>
                </c:pt>
                <c:pt idx="369">
                  <c:v>0.3587284</c:v>
                </c:pt>
                <c:pt idx="370">
                  <c:v>0.35478280000000001</c:v>
                </c:pt>
                <c:pt idx="371">
                  <c:v>0.3415649</c:v>
                </c:pt>
                <c:pt idx="372">
                  <c:v>0.30682009999999998</c:v>
                </c:pt>
                <c:pt idx="373">
                  <c:v>0.29211530000000002</c:v>
                </c:pt>
                <c:pt idx="374">
                  <c:v>0.27277390000000001</c:v>
                </c:pt>
                <c:pt idx="375">
                  <c:v>0.2539961</c:v>
                </c:pt>
                <c:pt idx="376">
                  <c:v>0.23402249999999999</c:v>
                </c:pt>
                <c:pt idx="377">
                  <c:v>0.2092405</c:v>
                </c:pt>
                <c:pt idx="378">
                  <c:v>0.20371220000000001</c:v>
                </c:pt>
                <c:pt idx="379">
                  <c:v>0.20202329999999999</c:v>
                </c:pt>
                <c:pt idx="380">
                  <c:v>0.19288440000000001</c:v>
                </c:pt>
                <c:pt idx="381">
                  <c:v>0.20039019999999999</c:v>
                </c:pt>
                <c:pt idx="382">
                  <c:v>0.21771570000000001</c:v>
                </c:pt>
                <c:pt idx="383">
                  <c:v>0.21707009999999999</c:v>
                </c:pt>
                <c:pt idx="384">
                  <c:v>0.21751889999999999</c:v>
                </c:pt>
                <c:pt idx="385">
                  <c:v>0.2367273</c:v>
                </c:pt>
                <c:pt idx="386">
                  <c:v>0.26839279999999999</c:v>
                </c:pt>
                <c:pt idx="387">
                  <c:v>0.28834789999999999</c:v>
                </c:pt>
                <c:pt idx="388">
                  <c:v>0.30920429999999999</c:v>
                </c:pt>
                <c:pt idx="389">
                  <c:v>0.30832799999999999</c:v>
                </c:pt>
                <c:pt idx="390">
                  <c:v>0.3111351</c:v>
                </c:pt>
                <c:pt idx="391">
                  <c:v>0.32906800000000003</c:v>
                </c:pt>
                <c:pt idx="392">
                  <c:v>0.33024569999999998</c:v>
                </c:pt>
                <c:pt idx="393">
                  <c:v>0.28434130000000002</c:v>
                </c:pt>
                <c:pt idx="394">
                  <c:v>0.2783139</c:v>
                </c:pt>
                <c:pt idx="395">
                  <c:v>0.30466500000000002</c:v>
                </c:pt>
                <c:pt idx="396">
                  <c:v>0.3094403</c:v>
                </c:pt>
                <c:pt idx="397">
                  <c:v>0.29377560000000003</c:v>
                </c:pt>
                <c:pt idx="398">
                  <c:v>0.29345139999999997</c:v>
                </c:pt>
                <c:pt idx="399">
                  <c:v>0.32225730000000002</c:v>
                </c:pt>
                <c:pt idx="400">
                  <c:v>0.34422190000000003</c:v>
                </c:pt>
                <c:pt idx="401">
                  <c:v>0.4175333</c:v>
                </c:pt>
                <c:pt idx="402">
                  <c:v>0.55596699999999999</c:v>
                </c:pt>
                <c:pt idx="403">
                  <c:v>0.39312150000000001</c:v>
                </c:pt>
                <c:pt idx="404">
                  <c:v>0.42136649999999998</c:v>
                </c:pt>
                <c:pt idx="405">
                  <c:v>0.49977280000000002</c:v>
                </c:pt>
                <c:pt idx="406">
                  <c:v>0.42632029999999999</c:v>
                </c:pt>
                <c:pt idx="407">
                  <c:v>0.43385410000000002</c:v>
                </c:pt>
                <c:pt idx="408">
                  <c:v>0.45137690000000003</c:v>
                </c:pt>
                <c:pt idx="409">
                  <c:v>0.39323859999999999</c:v>
                </c:pt>
                <c:pt idx="410">
                  <c:v>0.39281310000000003</c:v>
                </c:pt>
                <c:pt idx="411">
                  <c:v>0.38226569999999999</c:v>
                </c:pt>
                <c:pt idx="412">
                  <c:v>0.39638079999999998</c:v>
                </c:pt>
                <c:pt idx="413">
                  <c:v>0.36616219999999999</c:v>
                </c:pt>
                <c:pt idx="414">
                  <c:v>0.34838799999999998</c:v>
                </c:pt>
                <c:pt idx="415">
                  <c:v>0.38698009999999999</c:v>
                </c:pt>
                <c:pt idx="416">
                  <c:v>0.402391</c:v>
                </c:pt>
                <c:pt idx="417">
                  <c:v>0.34576230000000002</c:v>
                </c:pt>
                <c:pt idx="418">
                  <c:v>0.3439451</c:v>
                </c:pt>
                <c:pt idx="419">
                  <c:v>0.34754099999999999</c:v>
                </c:pt>
                <c:pt idx="420">
                  <c:v>0.28884989999999999</c:v>
                </c:pt>
                <c:pt idx="421">
                  <c:v>0.2806843</c:v>
                </c:pt>
                <c:pt idx="422">
                  <c:v>0.25993060000000001</c:v>
                </c:pt>
                <c:pt idx="423">
                  <c:v>0.2672679</c:v>
                </c:pt>
                <c:pt idx="424">
                  <c:v>0.23017660000000001</c:v>
                </c:pt>
                <c:pt idx="425">
                  <c:v>0.21624499999999999</c:v>
                </c:pt>
                <c:pt idx="426">
                  <c:v>0.2266135</c:v>
                </c:pt>
                <c:pt idx="427">
                  <c:v>0.23093620000000001</c:v>
                </c:pt>
                <c:pt idx="428">
                  <c:v>0.22434889999999999</c:v>
                </c:pt>
                <c:pt idx="429">
                  <c:v>0.2313838</c:v>
                </c:pt>
                <c:pt idx="430">
                  <c:v>0.24955430000000001</c:v>
                </c:pt>
                <c:pt idx="431">
                  <c:v>0.26516299999999998</c:v>
                </c:pt>
                <c:pt idx="432">
                  <c:v>0.26193850000000002</c:v>
                </c:pt>
                <c:pt idx="433">
                  <c:v>0.2453495</c:v>
                </c:pt>
                <c:pt idx="434">
                  <c:v>0.2299833</c:v>
                </c:pt>
                <c:pt idx="435">
                  <c:v>0.26337349999999998</c:v>
                </c:pt>
                <c:pt idx="436">
                  <c:v>0.266988</c:v>
                </c:pt>
                <c:pt idx="437">
                  <c:v>0.16547919999999999</c:v>
                </c:pt>
                <c:pt idx="438">
                  <c:v>0.30660029999999999</c:v>
                </c:pt>
                <c:pt idx="439">
                  <c:v>0.3940476</c:v>
                </c:pt>
                <c:pt idx="440">
                  <c:v>0.4015531</c:v>
                </c:pt>
                <c:pt idx="441">
                  <c:v>0.33923589999999998</c:v>
                </c:pt>
                <c:pt idx="442">
                  <c:v>0.37006509999999998</c:v>
                </c:pt>
                <c:pt idx="443">
                  <c:v>0.27291569999999998</c:v>
                </c:pt>
                <c:pt idx="444">
                  <c:v>0.25723010000000002</c:v>
                </c:pt>
                <c:pt idx="445">
                  <c:v>0.2079676</c:v>
                </c:pt>
                <c:pt idx="446">
                  <c:v>0.1924051</c:v>
                </c:pt>
                <c:pt idx="447">
                  <c:v>0.16547919999999999</c:v>
                </c:pt>
                <c:pt idx="448">
                  <c:v>0.1250655</c:v>
                </c:pt>
                <c:pt idx="449">
                  <c:v>0.1152149</c:v>
                </c:pt>
                <c:pt idx="450">
                  <c:v>0.12178849999999999</c:v>
                </c:pt>
                <c:pt idx="451">
                  <c:v>0.14503050000000001</c:v>
                </c:pt>
                <c:pt idx="452">
                  <c:v>0.1374591</c:v>
                </c:pt>
                <c:pt idx="453">
                  <c:v>0.1295847</c:v>
                </c:pt>
                <c:pt idx="454">
                  <c:v>0.12601129999999999</c:v>
                </c:pt>
                <c:pt idx="455">
                  <c:v>0.13585420000000001</c:v>
                </c:pt>
                <c:pt idx="456">
                  <c:v>0.1201111</c:v>
                </c:pt>
                <c:pt idx="457">
                  <c:v>0.101405</c:v>
                </c:pt>
                <c:pt idx="458">
                  <c:v>9.6354679999999998E-2</c:v>
                </c:pt>
                <c:pt idx="459">
                  <c:v>0.12367549999999999</c:v>
                </c:pt>
                <c:pt idx="460">
                  <c:v>0.12778500000000001</c:v>
                </c:pt>
                <c:pt idx="461">
                  <c:v>0.1127495</c:v>
                </c:pt>
                <c:pt idx="462">
                  <c:v>0.1049698</c:v>
                </c:pt>
                <c:pt idx="463">
                  <c:v>0.11824519999999999</c:v>
                </c:pt>
                <c:pt idx="464">
                  <c:v>0.1238286</c:v>
                </c:pt>
                <c:pt idx="465">
                  <c:v>0.12765570000000001</c:v>
                </c:pt>
                <c:pt idx="466">
                  <c:v>0.1333472</c:v>
                </c:pt>
                <c:pt idx="467">
                  <c:v>0.20368990000000001</c:v>
                </c:pt>
                <c:pt idx="468">
                  <c:v>0.24203649999999999</c:v>
                </c:pt>
                <c:pt idx="469">
                  <c:v>0.25196809999999997</c:v>
                </c:pt>
                <c:pt idx="470">
                  <c:v>0.24671290000000001</c:v>
                </c:pt>
                <c:pt idx="471">
                  <c:v>0.21858320000000001</c:v>
                </c:pt>
                <c:pt idx="472">
                  <c:v>0.15895219999999999</c:v>
                </c:pt>
                <c:pt idx="473">
                  <c:v>0.1180929</c:v>
                </c:pt>
                <c:pt idx="474">
                  <c:v>0.1074108</c:v>
                </c:pt>
                <c:pt idx="475">
                  <c:v>9.1768550000000004E-2</c:v>
                </c:pt>
                <c:pt idx="476">
                  <c:v>8.3636810000000006E-2</c:v>
                </c:pt>
                <c:pt idx="477">
                  <c:v>0.1019779</c:v>
                </c:pt>
                <c:pt idx="478">
                  <c:v>0.14505470000000001</c:v>
                </c:pt>
                <c:pt idx="479">
                  <c:v>0.1521603</c:v>
                </c:pt>
                <c:pt idx="480">
                  <c:v>0.12755639999999999</c:v>
                </c:pt>
                <c:pt idx="481">
                  <c:v>0.1231453</c:v>
                </c:pt>
                <c:pt idx="482">
                  <c:v>0.1412197</c:v>
                </c:pt>
                <c:pt idx="483">
                  <c:v>0.1694667</c:v>
                </c:pt>
                <c:pt idx="484">
                  <c:v>0.14496780000000001</c:v>
                </c:pt>
                <c:pt idx="485">
                  <c:v>0.15281069999999999</c:v>
                </c:pt>
                <c:pt idx="486">
                  <c:v>0.165767</c:v>
                </c:pt>
                <c:pt idx="487">
                  <c:v>0.16756670000000001</c:v>
                </c:pt>
                <c:pt idx="488">
                  <c:v>0.16424549999999999</c:v>
                </c:pt>
                <c:pt idx="489">
                  <c:v>0.19813169999999999</c:v>
                </c:pt>
                <c:pt idx="490">
                  <c:v>0.2497259</c:v>
                </c:pt>
                <c:pt idx="491">
                  <c:v>0.34546250000000001</c:v>
                </c:pt>
                <c:pt idx="492">
                  <c:v>0.35603869999999999</c:v>
                </c:pt>
                <c:pt idx="493">
                  <c:v>0.61628380000000005</c:v>
                </c:pt>
                <c:pt idx="494">
                  <c:v>0.57051649999999998</c:v>
                </c:pt>
                <c:pt idx="495">
                  <c:v>0.55481820000000004</c:v>
                </c:pt>
                <c:pt idx="496">
                  <c:v>0.37926359999999998</c:v>
                </c:pt>
                <c:pt idx="497">
                  <c:v>0.3319048</c:v>
                </c:pt>
                <c:pt idx="498">
                  <c:v>0.34486939999999999</c:v>
                </c:pt>
                <c:pt idx="499">
                  <c:v>0.31512220000000002</c:v>
                </c:pt>
                <c:pt idx="500">
                  <c:v>0.27235789999999999</c:v>
                </c:pt>
                <c:pt idx="501">
                  <c:v>0.25468170000000001</c:v>
                </c:pt>
                <c:pt idx="502">
                  <c:v>0.2464876</c:v>
                </c:pt>
                <c:pt idx="503">
                  <c:v>0.24400649999999999</c:v>
                </c:pt>
                <c:pt idx="504">
                  <c:v>0.2101111</c:v>
                </c:pt>
                <c:pt idx="505">
                  <c:v>0.20422309999999999</c:v>
                </c:pt>
                <c:pt idx="506">
                  <c:v>0.20449419999999999</c:v>
                </c:pt>
                <c:pt idx="507">
                  <c:v>0.25938450000000002</c:v>
                </c:pt>
                <c:pt idx="508">
                  <c:v>0.22547739999999999</c:v>
                </c:pt>
                <c:pt idx="509">
                  <c:v>0.22016089999999999</c:v>
                </c:pt>
                <c:pt idx="510">
                  <c:v>0.22956299999999999</c:v>
                </c:pt>
                <c:pt idx="511">
                  <c:v>0.23990719999999999</c:v>
                </c:pt>
                <c:pt idx="512">
                  <c:v>0.24109649999999999</c:v>
                </c:pt>
                <c:pt idx="513">
                  <c:v>0.2693448</c:v>
                </c:pt>
                <c:pt idx="514">
                  <c:v>0.30067290000000002</c:v>
                </c:pt>
                <c:pt idx="515">
                  <c:v>0.34952</c:v>
                </c:pt>
                <c:pt idx="516">
                  <c:v>0.34424480000000002</c:v>
                </c:pt>
                <c:pt idx="517">
                  <c:v>0.36656559999999999</c:v>
                </c:pt>
                <c:pt idx="518">
                  <c:v>0.37165019999999999</c:v>
                </c:pt>
                <c:pt idx="519">
                  <c:v>0.42971039999999999</c:v>
                </c:pt>
                <c:pt idx="520">
                  <c:v>0.43444470000000002</c:v>
                </c:pt>
                <c:pt idx="521">
                  <c:v>0.36767630000000001</c:v>
                </c:pt>
                <c:pt idx="522">
                  <c:v>0.27005630000000003</c:v>
                </c:pt>
                <c:pt idx="523">
                  <c:v>0.2799084</c:v>
                </c:pt>
                <c:pt idx="524">
                  <c:v>0.23691209999999999</c:v>
                </c:pt>
                <c:pt idx="525">
                  <c:v>0.20201259999999999</c:v>
                </c:pt>
                <c:pt idx="526">
                  <c:v>0.16916020000000001</c:v>
                </c:pt>
                <c:pt idx="527">
                  <c:v>0.17583599999999999</c:v>
                </c:pt>
                <c:pt idx="528">
                  <c:v>0.14540220000000001</c:v>
                </c:pt>
                <c:pt idx="529">
                  <c:v>0.13027810000000001</c:v>
                </c:pt>
                <c:pt idx="530">
                  <c:v>9.6428849999999997E-2</c:v>
                </c:pt>
                <c:pt idx="531">
                  <c:v>0.1078199</c:v>
                </c:pt>
                <c:pt idx="532">
                  <c:v>0.1141119</c:v>
                </c:pt>
                <c:pt idx="533">
                  <c:v>0.1175037</c:v>
                </c:pt>
                <c:pt idx="534">
                  <c:v>0.12082660000000001</c:v>
                </c:pt>
                <c:pt idx="535">
                  <c:v>0.15415789999999999</c:v>
                </c:pt>
                <c:pt idx="536">
                  <c:v>0.1422187</c:v>
                </c:pt>
                <c:pt idx="537">
                  <c:v>0.1182445</c:v>
                </c:pt>
                <c:pt idx="538">
                  <c:v>0.1074374</c:v>
                </c:pt>
                <c:pt idx="539">
                  <c:v>0.1304429</c:v>
                </c:pt>
                <c:pt idx="540">
                  <c:v>0.1451731</c:v>
                </c:pt>
                <c:pt idx="541">
                  <c:v>0.14037069999999999</c:v>
                </c:pt>
                <c:pt idx="542">
                  <c:v>0.12501999999999999</c:v>
                </c:pt>
                <c:pt idx="543">
                  <c:v>0.1291641</c:v>
                </c:pt>
                <c:pt idx="544">
                  <c:v>0.13593330000000001</c:v>
                </c:pt>
                <c:pt idx="545">
                  <c:v>0.12684280000000001</c:v>
                </c:pt>
                <c:pt idx="546">
                  <c:v>0.10077849999999999</c:v>
                </c:pt>
                <c:pt idx="547">
                  <c:v>0.1002773</c:v>
                </c:pt>
                <c:pt idx="548">
                  <c:v>9.0314870000000005E-2</c:v>
                </c:pt>
                <c:pt idx="549">
                  <c:v>0.1022025</c:v>
                </c:pt>
                <c:pt idx="550">
                  <c:v>9.4941659999999997E-2</c:v>
                </c:pt>
                <c:pt idx="551">
                  <c:v>0.1133463</c:v>
                </c:pt>
                <c:pt idx="552">
                  <c:v>0.12118379999999999</c:v>
                </c:pt>
                <c:pt idx="553">
                  <c:v>0.1167049</c:v>
                </c:pt>
                <c:pt idx="554">
                  <c:v>0.1125336</c:v>
                </c:pt>
                <c:pt idx="555">
                  <c:v>0.1211875</c:v>
                </c:pt>
                <c:pt idx="556">
                  <c:v>0.1184173</c:v>
                </c:pt>
                <c:pt idx="557">
                  <c:v>0.1186827</c:v>
                </c:pt>
                <c:pt idx="558">
                  <c:v>0.1117861</c:v>
                </c:pt>
                <c:pt idx="559">
                  <c:v>0.1045379</c:v>
                </c:pt>
                <c:pt idx="560">
                  <c:v>8.9639590000000005E-2</c:v>
                </c:pt>
                <c:pt idx="561">
                  <c:v>9.5003809999999994E-2</c:v>
                </c:pt>
                <c:pt idx="562">
                  <c:v>7.474604E-2</c:v>
                </c:pt>
                <c:pt idx="563">
                  <c:v>5.934909E-2</c:v>
                </c:pt>
                <c:pt idx="564">
                  <c:v>5.9514869999999997E-2</c:v>
                </c:pt>
                <c:pt idx="565">
                  <c:v>5.1557150000000003E-2</c:v>
                </c:pt>
                <c:pt idx="566">
                  <c:v>4.9973879999999998E-2</c:v>
                </c:pt>
                <c:pt idx="567">
                  <c:v>5.2929110000000001E-2</c:v>
                </c:pt>
                <c:pt idx="568">
                  <c:v>7.4611720000000006E-2</c:v>
                </c:pt>
                <c:pt idx="569">
                  <c:v>8.9179809999999998E-2</c:v>
                </c:pt>
                <c:pt idx="570">
                  <c:v>9.9710499999999994E-2</c:v>
                </c:pt>
                <c:pt idx="571">
                  <c:v>9.5003809999999994E-2</c:v>
                </c:pt>
                <c:pt idx="572">
                  <c:v>9.3446600000000005E-2</c:v>
                </c:pt>
                <c:pt idx="573">
                  <c:v>8.7391750000000004E-2</c:v>
                </c:pt>
                <c:pt idx="574">
                  <c:v>9.6221669999999995E-2</c:v>
                </c:pt>
                <c:pt idx="575">
                  <c:v>0.11776300000000001</c:v>
                </c:pt>
                <c:pt idx="576">
                  <c:v>0.12591930000000001</c:v>
                </c:pt>
                <c:pt idx="577">
                  <c:v>0.15081079999999999</c:v>
                </c:pt>
                <c:pt idx="578">
                  <c:v>0.16794770000000001</c:v>
                </c:pt>
                <c:pt idx="579">
                  <c:v>0.18947079999999999</c:v>
                </c:pt>
                <c:pt idx="580">
                  <c:v>0.19322159999999999</c:v>
                </c:pt>
                <c:pt idx="581">
                  <c:v>0.18442839999999999</c:v>
                </c:pt>
                <c:pt idx="582">
                  <c:v>0.17687230000000001</c:v>
                </c:pt>
                <c:pt idx="583">
                  <c:v>0.1807851</c:v>
                </c:pt>
                <c:pt idx="584">
                  <c:v>0.18122369999999999</c:v>
                </c:pt>
                <c:pt idx="585">
                  <c:v>0.1784782</c:v>
                </c:pt>
                <c:pt idx="586">
                  <c:v>0.1834431</c:v>
                </c:pt>
                <c:pt idx="587">
                  <c:v>0.2022977</c:v>
                </c:pt>
                <c:pt idx="588">
                  <c:v>0.20606530000000001</c:v>
                </c:pt>
                <c:pt idx="589">
                  <c:v>0.200215</c:v>
                </c:pt>
                <c:pt idx="590">
                  <c:v>0.1676687</c:v>
                </c:pt>
                <c:pt idx="591">
                  <c:v>0.18331739999999999</c:v>
                </c:pt>
                <c:pt idx="592">
                  <c:v>0.1827918</c:v>
                </c:pt>
                <c:pt idx="593">
                  <c:v>0.1774125</c:v>
                </c:pt>
                <c:pt idx="594">
                  <c:v>0.19705549999999999</c:v>
                </c:pt>
                <c:pt idx="595">
                  <c:v>0.23292679999999999</c:v>
                </c:pt>
                <c:pt idx="596">
                  <c:v>0.2361818</c:v>
                </c:pt>
                <c:pt idx="597">
                  <c:v>0.21359839999999999</c:v>
                </c:pt>
                <c:pt idx="598">
                  <c:v>0.19673599999999999</c:v>
                </c:pt>
                <c:pt idx="599">
                  <c:v>0.20146620000000001</c:v>
                </c:pt>
                <c:pt idx="600">
                  <c:v>0.18273990000000001</c:v>
                </c:pt>
                <c:pt idx="601">
                  <c:v>0.14627999999999999</c:v>
                </c:pt>
                <c:pt idx="602">
                  <c:v>0.13041510000000001</c:v>
                </c:pt>
                <c:pt idx="603">
                  <c:v>0.1224001</c:v>
                </c:pt>
                <c:pt idx="604">
                  <c:v>0.1156658</c:v>
                </c:pt>
                <c:pt idx="605">
                  <c:v>0.10593619999999999</c:v>
                </c:pt>
                <c:pt idx="606">
                  <c:v>0.1111058</c:v>
                </c:pt>
                <c:pt idx="607">
                  <c:v>0.12373679999999999</c:v>
                </c:pt>
                <c:pt idx="608">
                  <c:v>0.1073824</c:v>
                </c:pt>
                <c:pt idx="609">
                  <c:v>0.1064292</c:v>
                </c:pt>
                <c:pt idx="610">
                  <c:v>0.1000202</c:v>
                </c:pt>
                <c:pt idx="611">
                  <c:v>8.6902880000000002E-2</c:v>
                </c:pt>
                <c:pt idx="612">
                  <c:v>8.6023409999999995E-2</c:v>
                </c:pt>
                <c:pt idx="613">
                  <c:v>8.0220299999999994E-2</c:v>
                </c:pt>
                <c:pt idx="614">
                  <c:v>7.3131699999999994E-2</c:v>
                </c:pt>
                <c:pt idx="615">
                  <c:v>7.1476609999999996E-2</c:v>
                </c:pt>
                <c:pt idx="616">
                  <c:v>7.6201140000000001E-2</c:v>
                </c:pt>
                <c:pt idx="617">
                  <c:v>7.5621629999999995E-2</c:v>
                </c:pt>
                <c:pt idx="618">
                  <c:v>8.0708600000000005E-2</c:v>
                </c:pt>
                <c:pt idx="619">
                  <c:v>6.8137790000000004E-2</c:v>
                </c:pt>
                <c:pt idx="620">
                  <c:v>6.5913540000000007E-2</c:v>
                </c:pt>
                <c:pt idx="621">
                  <c:v>5.9051560000000003E-2</c:v>
                </c:pt>
                <c:pt idx="622">
                  <c:v>7.1873210000000007E-2</c:v>
                </c:pt>
                <c:pt idx="623">
                  <c:v>7.8258560000000005E-2</c:v>
                </c:pt>
                <c:pt idx="624">
                  <c:v>8.0051520000000001E-2</c:v>
                </c:pt>
                <c:pt idx="625">
                  <c:v>7.0739079999999996E-2</c:v>
                </c:pt>
                <c:pt idx="626">
                  <c:v>6.4594819999999997E-2</c:v>
                </c:pt>
                <c:pt idx="627">
                  <c:v>6.9649929999999999E-2</c:v>
                </c:pt>
                <c:pt idx="628">
                  <c:v>7.1887279999999998E-2</c:v>
                </c:pt>
                <c:pt idx="629">
                  <c:v>6.1961469999999998E-2</c:v>
                </c:pt>
                <c:pt idx="630">
                  <c:v>6.3472009999999995E-2</c:v>
                </c:pt>
                <c:pt idx="631">
                  <c:v>7.024155E-2</c:v>
                </c:pt>
                <c:pt idx="632">
                  <c:v>5.6720260000000002E-2</c:v>
                </c:pt>
                <c:pt idx="633">
                  <c:v>4.7796289999999998E-2</c:v>
                </c:pt>
                <c:pt idx="634">
                  <c:v>4.3577369999999997E-2</c:v>
                </c:pt>
                <c:pt idx="635">
                  <c:v>4.9400930000000003E-2</c:v>
                </c:pt>
                <c:pt idx="636">
                  <c:v>5.1953899999999997E-2</c:v>
                </c:pt>
                <c:pt idx="637">
                  <c:v>5.7737440000000001E-2</c:v>
                </c:pt>
                <c:pt idx="638">
                  <c:v>5.8748469999999997E-2</c:v>
                </c:pt>
                <c:pt idx="639">
                  <c:v>6.3432859999999994E-2</c:v>
                </c:pt>
                <c:pt idx="640">
                  <c:v>7.1695599999999998E-2</c:v>
                </c:pt>
                <c:pt idx="641">
                  <c:v>8.1155249999999998E-2</c:v>
                </c:pt>
                <c:pt idx="642">
                  <c:v>0.1048118</c:v>
                </c:pt>
                <c:pt idx="643">
                  <c:v>0.11332299999999999</c:v>
                </c:pt>
                <c:pt idx="644">
                  <c:v>0.1163453</c:v>
                </c:pt>
                <c:pt idx="645">
                  <c:v>0.1204143</c:v>
                </c:pt>
                <c:pt idx="646">
                  <c:v>0.1181041</c:v>
                </c:pt>
                <c:pt idx="647">
                  <c:v>0.1070678</c:v>
                </c:pt>
                <c:pt idx="648">
                  <c:v>9.1839669999999998E-2</c:v>
                </c:pt>
                <c:pt idx="649">
                  <c:v>9.4673460000000001E-2</c:v>
                </c:pt>
                <c:pt idx="650">
                  <c:v>0.1013254</c:v>
                </c:pt>
                <c:pt idx="651">
                  <c:v>9.2750630000000001E-2</c:v>
                </c:pt>
                <c:pt idx="652">
                  <c:v>8.3353220000000006E-2</c:v>
                </c:pt>
                <c:pt idx="653">
                  <c:v>8.5943220000000001E-2</c:v>
                </c:pt>
                <c:pt idx="654">
                  <c:v>8.9617920000000004E-2</c:v>
                </c:pt>
                <c:pt idx="655">
                  <c:v>0.1065147</c:v>
                </c:pt>
                <c:pt idx="656">
                  <c:v>0.11940729999999999</c:v>
                </c:pt>
                <c:pt idx="657">
                  <c:v>0.13986889999999999</c:v>
                </c:pt>
                <c:pt idx="658">
                  <c:v>0.1208929</c:v>
                </c:pt>
                <c:pt idx="659">
                  <c:v>0.13798940000000001</c:v>
                </c:pt>
                <c:pt idx="660">
                  <c:v>0.1418084</c:v>
                </c:pt>
                <c:pt idx="661">
                  <c:v>0.14562249999999999</c:v>
                </c:pt>
                <c:pt idx="662">
                  <c:v>0.1510582</c:v>
                </c:pt>
                <c:pt idx="663">
                  <c:v>0.13492109999999999</c:v>
                </c:pt>
                <c:pt idx="664">
                  <c:v>0.1069388</c:v>
                </c:pt>
                <c:pt idx="665">
                  <c:v>5.522167E-2</c:v>
                </c:pt>
                <c:pt idx="666">
                  <c:v>4.3564199999999997E-2</c:v>
                </c:pt>
                <c:pt idx="667">
                  <c:v>4.2944940000000001E-2</c:v>
                </c:pt>
                <c:pt idx="668">
                  <c:v>3.97799E-2</c:v>
                </c:pt>
                <c:pt idx="669">
                  <c:v>3.1242780000000001E-2</c:v>
                </c:pt>
                <c:pt idx="670">
                  <c:v>2.1349010000000002E-2</c:v>
                </c:pt>
                <c:pt idx="671">
                  <c:v>2.1475850000000001E-2</c:v>
                </c:pt>
                <c:pt idx="672">
                  <c:v>2.3425959999999999E-2</c:v>
                </c:pt>
                <c:pt idx="673">
                  <c:v>2.655631E-2</c:v>
                </c:pt>
                <c:pt idx="674">
                  <c:v>2.464643E-2</c:v>
                </c:pt>
                <c:pt idx="675">
                  <c:v>3.1522809999999998E-2</c:v>
                </c:pt>
                <c:pt idx="676">
                  <c:v>3.1404759999999997E-2</c:v>
                </c:pt>
                <c:pt idx="677">
                  <c:v>3.4265499999999997E-2</c:v>
                </c:pt>
                <c:pt idx="678">
                  <c:v>3.974051E-2</c:v>
                </c:pt>
                <c:pt idx="679">
                  <c:v>3.748539E-2</c:v>
                </c:pt>
                <c:pt idx="680">
                  <c:v>3.5549560000000001E-2</c:v>
                </c:pt>
                <c:pt idx="681">
                  <c:v>4.6739179999999998E-2</c:v>
                </c:pt>
                <c:pt idx="682">
                  <c:v>3.4398249999999998E-2</c:v>
                </c:pt>
                <c:pt idx="683">
                  <c:v>3.2427709999999998E-2</c:v>
                </c:pt>
                <c:pt idx="684">
                  <c:v>3.2370459999999997E-2</c:v>
                </c:pt>
                <c:pt idx="685">
                  <c:v>2.9600939999999999E-2</c:v>
                </c:pt>
                <c:pt idx="686">
                  <c:v>3.026042E-2</c:v>
                </c:pt>
                <c:pt idx="687">
                  <c:v>3.479753E-2</c:v>
                </c:pt>
                <c:pt idx="688">
                  <c:v>3.8884639999999998E-2</c:v>
                </c:pt>
                <c:pt idx="689">
                  <c:v>3.8450930000000001E-2</c:v>
                </c:pt>
                <c:pt idx="690">
                  <c:v>4.534796E-2</c:v>
                </c:pt>
                <c:pt idx="691">
                  <c:v>4.6739179999999998E-2</c:v>
                </c:pt>
                <c:pt idx="692">
                  <c:v>6.7930699999999997E-2</c:v>
                </c:pt>
                <c:pt idx="693">
                  <c:v>7.143737E-2</c:v>
                </c:pt>
                <c:pt idx="694">
                  <c:v>7.1276850000000003E-2</c:v>
                </c:pt>
                <c:pt idx="695">
                  <c:v>6.0476799999999997E-2</c:v>
                </c:pt>
                <c:pt idx="696">
                  <c:v>5.2502939999999998E-2</c:v>
                </c:pt>
                <c:pt idx="697">
                  <c:v>6.2304640000000001E-2</c:v>
                </c:pt>
                <c:pt idx="698">
                  <c:v>6.3397389999999998E-2</c:v>
                </c:pt>
                <c:pt idx="699">
                  <c:v>7.0549680000000003E-2</c:v>
                </c:pt>
                <c:pt idx="700">
                  <c:v>8.4195610000000004E-2</c:v>
                </c:pt>
                <c:pt idx="701">
                  <c:v>8.2116720000000004E-2</c:v>
                </c:pt>
                <c:pt idx="702">
                  <c:v>9.1080460000000002E-2</c:v>
                </c:pt>
                <c:pt idx="703">
                  <c:v>8.0285679999999998E-2</c:v>
                </c:pt>
                <c:pt idx="704">
                  <c:v>7.5675870000000006E-2</c:v>
                </c:pt>
                <c:pt idx="705">
                  <c:v>6.7943439999999994E-2</c:v>
                </c:pt>
                <c:pt idx="706">
                  <c:v>7.7325260000000007E-2</c:v>
                </c:pt>
                <c:pt idx="707">
                  <c:v>8.3917019999999995E-2</c:v>
                </c:pt>
                <c:pt idx="708">
                  <c:v>0.10059559999999999</c:v>
                </c:pt>
                <c:pt idx="709">
                  <c:v>0.1056352</c:v>
                </c:pt>
                <c:pt idx="710">
                  <c:v>0.1083853</c:v>
                </c:pt>
                <c:pt idx="711">
                  <c:v>9.625947E-2</c:v>
                </c:pt>
                <c:pt idx="712">
                  <c:v>0.1095361</c:v>
                </c:pt>
                <c:pt idx="713">
                  <c:v>9.477373E-2</c:v>
                </c:pt>
                <c:pt idx="714">
                  <c:v>9.3039800000000006E-2</c:v>
                </c:pt>
                <c:pt idx="715">
                  <c:v>8.9649439999999997E-2</c:v>
                </c:pt>
                <c:pt idx="716">
                  <c:v>9.6388000000000001E-2</c:v>
                </c:pt>
                <c:pt idx="717">
                  <c:v>8.7281990000000004E-2</c:v>
                </c:pt>
                <c:pt idx="718">
                  <c:v>8.6084949999999993E-2</c:v>
                </c:pt>
                <c:pt idx="719">
                  <c:v>7.3601620000000006E-2</c:v>
                </c:pt>
                <c:pt idx="720">
                  <c:v>6.9317329999999996E-2</c:v>
                </c:pt>
                <c:pt idx="721">
                  <c:v>5.7162079999999997E-2</c:v>
                </c:pt>
                <c:pt idx="722">
                  <c:v>4.1199149999999997E-2</c:v>
                </c:pt>
                <c:pt idx="723">
                  <c:v>3.630477E-2</c:v>
                </c:pt>
                <c:pt idx="724">
                  <c:v>4.3386050000000002E-2</c:v>
                </c:pt>
                <c:pt idx="725">
                  <c:v>3.1569119999999999E-2</c:v>
                </c:pt>
                <c:pt idx="726">
                  <c:v>2.080038E-2</c:v>
                </c:pt>
                <c:pt idx="727">
                  <c:v>3.6716360000000003E-2</c:v>
                </c:pt>
                <c:pt idx="728">
                  <c:v>3.4919939999999997E-2</c:v>
                </c:pt>
                <c:pt idx="729">
                  <c:v>2.675804E-2</c:v>
                </c:pt>
                <c:pt idx="730">
                  <c:v>2.0577649999999999E-2</c:v>
                </c:pt>
                <c:pt idx="731">
                  <c:v>3.7037E-2</c:v>
                </c:pt>
                <c:pt idx="732">
                  <c:v>3.9186890000000002E-2</c:v>
                </c:pt>
                <c:pt idx="733">
                  <c:v>3.5042179999999999E-2</c:v>
                </c:pt>
                <c:pt idx="734">
                  <c:v>2.6267990000000001E-2</c:v>
                </c:pt>
                <c:pt idx="735">
                  <c:v>3.2281579999999997E-2</c:v>
                </c:pt>
                <c:pt idx="736">
                  <c:v>3.7239000000000001E-2</c:v>
                </c:pt>
                <c:pt idx="737">
                  <c:v>3.5725369999999999E-2</c:v>
                </c:pt>
                <c:pt idx="738">
                  <c:v>2.5010750000000002E-2</c:v>
                </c:pt>
                <c:pt idx="739">
                  <c:v>4.1641169999999998E-2</c:v>
                </c:pt>
                <c:pt idx="740">
                  <c:v>5.2501899999999997E-2</c:v>
                </c:pt>
                <c:pt idx="741">
                  <c:v>4.6626540000000001E-2</c:v>
                </c:pt>
                <c:pt idx="742">
                  <c:v>3.8467210000000002E-2</c:v>
                </c:pt>
                <c:pt idx="743">
                  <c:v>5.417081E-2</c:v>
                </c:pt>
                <c:pt idx="744">
                  <c:v>7.7843090000000004E-2</c:v>
                </c:pt>
                <c:pt idx="745">
                  <c:v>6.666598E-2</c:v>
                </c:pt>
                <c:pt idx="746">
                  <c:v>5.2290789999999997E-2</c:v>
                </c:pt>
                <c:pt idx="747">
                  <c:v>4.8361069999999999E-2</c:v>
                </c:pt>
                <c:pt idx="748">
                  <c:v>4.0933940000000002E-2</c:v>
                </c:pt>
                <c:pt idx="749">
                  <c:v>2.83687E-2</c:v>
                </c:pt>
                <c:pt idx="750">
                  <c:v>2.3215030000000001E-2</c:v>
                </c:pt>
                <c:pt idx="751">
                  <c:v>2.6435050000000002E-2</c:v>
                </c:pt>
                <c:pt idx="752">
                  <c:v>2.3797660000000002E-2</c:v>
                </c:pt>
                <c:pt idx="753">
                  <c:v>2.261256E-2</c:v>
                </c:pt>
                <c:pt idx="754">
                  <c:v>2.2423490000000001E-2</c:v>
                </c:pt>
                <c:pt idx="755">
                  <c:v>2.1012550000000001E-2</c:v>
                </c:pt>
                <c:pt idx="756">
                  <c:v>1.9921419999999999E-2</c:v>
                </c:pt>
                <c:pt idx="757">
                  <c:v>2.3229690000000001E-2</c:v>
                </c:pt>
                <c:pt idx="758">
                  <c:v>2.8348390000000001E-2</c:v>
                </c:pt>
                <c:pt idx="759">
                  <c:v>2.7646980000000002E-2</c:v>
                </c:pt>
                <c:pt idx="760">
                  <c:v>2.8029399999999999E-2</c:v>
                </c:pt>
                <c:pt idx="761">
                  <c:v>3.5127829999999999E-2</c:v>
                </c:pt>
                <c:pt idx="762">
                  <c:v>5.2180650000000002E-2</c:v>
                </c:pt>
                <c:pt idx="763">
                  <c:v>7.742193E-2</c:v>
                </c:pt>
                <c:pt idx="764">
                  <c:v>7.4506900000000001E-2</c:v>
                </c:pt>
                <c:pt idx="765">
                  <c:v>4.9591459999999997E-2</c:v>
                </c:pt>
                <c:pt idx="766">
                  <c:v>3.8091069999999998E-2</c:v>
                </c:pt>
                <c:pt idx="767">
                  <c:v>4.37899E-2</c:v>
                </c:pt>
                <c:pt idx="768">
                  <c:v>3.3754729999999997E-2</c:v>
                </c:pt>
                <c:pt idx="769">
                  <c:v>2.6348659999999999E-2</c:v>
                </c:pt>
                <c:pt idx="770">
                  <c:v>2.477613E-2</c:v>
                </c:pt>
                <c:pt idx="771">
                  <c:v>4.07304E-2</c:v>
                </c:pt>
                <c:pt idx="772">
                  <c:v>3.5657889999999998E-2</c:v>
                </c:pt>
                <c:pt idx="773">
                  <c:v>2.2605739999999999E-2</c:v>
                </c:pt>
                <c:pt idx="774">
                  <c:v>2.516616E-2</c:v>
                </c:pt>
                <c:pt idx="775">
                  <c:v>5.6857570000000003E-2</c:v>
                </c:pt>
                <c:pt idx="776">
                  <c:v>8.2983290000000001E-2</c:v>
                </c:pt>
                <c:pt idx="777">
                  <c:v>0.15291950000000001</c:v>
                </c:pt>
                <c:pt idx="778">
                  <c:v>0.25277579999999999</c:v>
                </c:pt>
                <c:pt idx="779">
                  <c:v>0.23963760000000001</c:v>
                </c:pt>
                <c:pt idx="780">
                  <c:v>0.22661249999999999</c:v>
                </c:pt>
                <c:pt idx="781">
                  <c:v>0.19355120000000001</c:v>
                </c:pt>
                <c:pt idx="782">
                  <c:v>0.2092648</c:v>
                </c:pt>
                <c:pt idx="783">
                  <c:v>0.30225069999999998</c:v>
                </c:pt>
                <c:pt idx="784">
                  <c:v>0.26924300000000001</c:v>
                </c:pt>
                <c:pt idx="785">
                  <c:v>0.23723540000000001</c:v>
                </c:pt>
                <c:pt idx="786">
                  <c:v>0.2156883</c:v>
                </c:pt>
                <c:pt idx="787">
                  <c:v>0.19764290000000001</c:v>
                </c:pt>
                <c:pt idx="788">
                  <c:v>0.14202390000000001</c:v>
                </c:pt>
                <c:pt idx="789">
                  <c:v>0.12779940000000001</c:v>
                </c:pt>
                <c:pt idx="790">
                  <c:v>0.1167127</c:v>
                </c:pt>
                <c:pt idx="791">
                  <c:v>0.14370359999999999</c:v>
                </c:pt>
                <c:pt idx="792">
                  <c:v>0.1329948</c:v>
                </c:pt>
                <c:pt idx="793">
                  <c:v>0.1148788</c:v>
                </c:pt>
                <c:pt idx="794">
                  <c:v>0.11071979999999999</c:v>
                </c:pt>
                <c:pt idx="795">
                  <c:v>9.6516350000000001E-2</c:v>
                </c:pt>
                <c:pt idx="796">
                  <c:v>6.4834799999999998E-2</c:v>
                </c:pt>
                <c:pt idx="797">
                  <c:v>4.9194479999999999E-2</c:v>
                </c:pt>
                <c:pt idx="798">
                  <c:v>3.5331380000000003E-2</c:v>
                </c:pt>
                <c:pt idx="799">
                  <c:v>2.8443860000000001E-2</c:v>
                </c:pt>
                <c:pt idx="800">
                  <c:v>3.1374619999999999E-2</c:v>
                </c:pt>
                <c:pt idx="801">
                  <c:v>3.4745860000000003E-2</c:v>
                </c:pt>
                <c:pt idx="802">
                  <c:v>4.0550070000000001E-2</c:v>
                </c:pt>
                <c:pt idx="803">
                  <c:v>5.4397290000000001E-2</c:v>
                </c:pt>
                <c:pt idx="804">
                  <c:v>6.6327709999999998E-2</c:v>
                </c:pt>
                <c:pt idx="805">
                  <c:v>2.8452169999999999E-2</c:v>
                </c:pt>
                <c:pt idx="806">
                  <c:v>6.5539319999999998E-2</c:v>
                </c:pt>
                <c:pt idx="807">
                  <c:v>6.5997639999999996E-2</c:v>
                </c:pt>
                <c:pt idx="808">
                  <c:v>3.5433590000000001E-2</c:v>
                </c:pt>
                <c:pt idx="809">
                  <c:v>2.3845890000000002E-2</c:v>
                </c:pt>
                <c:pt idx="810">
                  <c:v>2.3558349999999999E-2</c:v>
                </c:pt>
                <c:pt idx="811">
                  <c:v>2.453435E-2</c:v>
                </c:pt>
                <c:pt idx="812">
                  <c:v>3.0475180000000001E-2</c:v>
                </c:pt>
                <c:pt idx="813">
                  <c:v>2.5978439999999998E-2</c:v>
                </c:pt>
                <c:pt idx="814">
                  <c:v>2.237664E-2</c:v>
                </c:pt>
                <c:pt idx="815">
                  <c:v>2.8452169999999999E-2</c:v>
                </c:pt>
                <c:pt idx="816">
                  <c:v>2.4380260000000001E-2</c:v>
                </c:pt>
                <c:pt idx="817">
                  <c:v>1.86372E-2</c:v>
                </c:pt>
                <c:pt idx="818">
                  <c:v>1.6353969999999999E-2</c:v>
                </c:pt>
                <c:pt idx="819">
                  <c:v>1.887838E-2</c:v>
                </c:pt>
                <c:pt idx="820">
                  <c:v>2.6224649999999999E-2</c:v>
                </c:pt>
                <c:pt idx="821">
                  <c:v>2.7929699999999998E-2</c:v>
                </c:pt>
                <c:pt idx="822">
                  <c:v>3.1542809999999998E-2</c:v>
                </c:pt>
                <c:pt idx="823">
                  <c:v>3.1411630000000003E-2</c:v>
                </c:pt>
                <c:pt idx="824">
                  <c:v>2.8523880000000001E-2</c:v>
                </c:pt>
                <c:pt idx="825">
                  <c:v>2.196766E-2</c:v>
                </c:pt>
                <c:pt idx="826">
                  <c:v>1.7386789999999999E-2</c:v>
                </c:pt>
                <c:pt idx="827">
                  <c:v>2.0707670000000001E-2</c:v>
                </c:pt>
                <c:pt idx="828">
                  <c:v>2.4413460000000001E-2</c:v>
                </c:pt>
                <c:pt idx="829">
                  <c:v>2.3824310000000001E-2</c:v>
                </c:pt>
                <c:pt idx="830">
                  <c:v>2.4218590000000002E-2</c:v>
                </c:pt>
                <c:pt idx="831">
                  <c:v>2.9138130000000002E-2</c:v>
                </c:pt>
                <c:pt idx="832">
                  <c:v>2.1419219999999999E-2</c:v>
                </c:pt>
                <c:pt idx="833">
                  <c:v>2.389848E-2</c:v>
                </c:pt>
                <c:pt idx="834">
                  <c:v>3.6251060000000002E-2</c:v>
                </c:pt>
                <c:pt idx="835">
                  <c:v>5.9111480000000001E-2</c:v>
                </c:pt>
                <c:pt idx="836">
                  <c:v>4.829572E-2</c:v>
                </c:pt>
                <c:pt idx="837">
                  <c:v>3.3001009999999997E-2</c:v>
                </c:pt>
                <c:pt idx="838">
                  <c:v>2.4534589999999998E-2</c:v>
                </c:pt>
                <c:pt idx="839">
                  <c:v>3.0417059999999999E-2</c:v>
                </c:pt>
                <c:pt idx="840">
                  <c:v>3.6686290000000003E-2</c:v>
                </c:pt>
                <c:pt idx="841">
                  <c:v>4.2784240000000001E-2</c:v>
                </c:pt>
                <c:pt idx="842">
                  <c:v>5.2456200000000001E-2</c:v>
                </c:pt>
                <c:pt idx="843">
                  <c:v>6.149023E-2</c:v>
                </c:pt>
                <c:pt idx="844">
                  <c:v>6.0051100000000003E-2</c:v>
                </c:pt>
                <c:pt idx="845">
                  <c:v>5.2957740000000003E-2</c:v>
                </c:pt>
                <c:pt idx="846">
                  <c:v>4.936799E-2</c:v>
                </c:pt>
                <c:pt idx="847">
                  <c:v>6.4350110000000002E-2</c:v>
                </c:pt>
                <c:pt idx="848">
                  <c:v>7.8530509999999998E-2</c:v>
                </c:pt>
                <c:pt idx="849">
                  <c:v>9.1430949999999997E-2</c:v>
                </c:pt>
                <c:pt idx="850">
                  <c:v>9.7206899999999999E-2</c:v>
                </c:pt>
                <c:pt idx="851">
                  <c:v>0.1089644</c:v>
                </c:pt>
                <c:pt idx="852">
                  <c:v>0.1012728</c:v>
                </c:pt>
                <c:pt idx="853">
                  <c:v>9.5759960000000005E-2</c:v>
                </c:pt>
                <c:pt idx="854">
                  <c:v>7.4439179999999994E-2</c:v>
                </c:pt>
                <c:pt idx="855">
                  <c:v>5.5293210000000002E-2</c:v>
                </c:pt>
                <c:pt idx="856">
                  <c:v>5.6943460000000001E-2</c:v>
                </c:pt>
                <c:pt idx="857">
                  <c:v>4.7724580000000003E-2</c:v>
                </c:pt>
                <c:pt idx="858">
                  <c:v>4.3076929999999999E-2</c:v>
                </c:pt>
                <c:pt idx="859">
                  <c:v>5.2326860000000003E-2</c:v>
                </c:pt>
                <c:pt idx="860">
                  <c:v>5.8887790000000002E-2</c:v>
                </c:pt>
                <c:pt idx="861">
                  <c:v>6.9739300000000004E-2</c:v>
                </c:pt>
                <c:pt idx="862">
                  <c:v>6.3434989999999997E-2</c:v>
                </c:pt>
                <c:pt idx="863">
                  <c:v>6.8378499999999995E-2</c:v>
                </c:pt>
                <c:pt idx="864">
                  <c:v>4.9068800000000003E-2</c:v>
                </c:pt>
                <c:pt idx="865">
                  <c:v>6.5042639999999999E-2</c:v>
                </c:pt>
                <c:pt idx="866">
                  <c:v>7.0410189999999998E-2</c:v>
                </c:pt>
                <c:pt idx="867">
                  <c:v>7.0269020000000001E-2</c:v>
                </c:pt>
                <c:pt idx="868">
                  <c:v>7.6932829999999994E-2</c:v>
                </c:pt>
                <c:pt idx="869">
                  <c:v>7.205172E-2</c:v>
                </c:pt>
                <c:pt idx="870">
                  <c:v>9.271451E-2</c:v>
                </c:pt>
                <c:pt idx="871">
                  <c:v>0.15642120000000001</c:v>
                </c:pt>
                <c:pt idx="872">
                  <c:v>0.1040698</c:v>
                </c:pt>
                <c:pt idx="873">
                  <c:v>7.3920379999999994E-2</c:v>
                </c:pt>
                <c:pt idx="874">
                  <c:v>6.5899159999999998E-2</c:v>
                </c:pt>
                <c:pt idx="875">
                  <c:v>6.9849739999999994E-2</c:v>
                </c:pt>
                <c:pt idx="876">
                  <c:v>6.6588659999999994E-2</c:v>
                </c:pt>
                <c:pt idx="877">
                  <c:v>6.6920209999999994E-2</c:v>
                </c:pt>
                <c:pt idx="878">
                  <c:v>8.1179290000000001E-2</c:v>
                </c:pt>
                <c:pt idx="879">
                  <c:v>9.0422210000000003E-2</c:v>
                </c:pt>
                <c:pt idx="880">
                  <c:v>7.9480220000000004E-2</c:v>
                </c:pt>
                <c:pt idx="881">
                  <c:v>7.8795649999999995E-2</c:v>
                </c:pt>
                <c:pt idx="882">
                  <c:v>9.0134729999999996E-2</c:v>
                </c:pt>
                <c:pt idx="883">
                  <c:v>8.2768620000000001E-2</c:v>
                </c:pt>
                <c:pt idx="884">
                  <c:v>7.8212980000000001E-2</c:v>
                </c:pt>
                <c:pt idx="885">
                  <c:v>9.2770649999999996E-2</c:v>
                </c:pt>
                <c:pt idx="886">
                  <c:v>0.1119096</c:v>
                </c:pt>
                <c:pt idx="887">
                  <c:v>0.1135142</c:v>
                </c:pt>
                <c:pt idx="888">
                  <c:v>0.10574169999999999</c:v>
                </c:pt>
                <c:pt idx="889">
                  <c:v>9.8318550000000005E-2</c:v>
                </c:pt>
                <c:pt idx="890">
                  <c:v>7.6479530000000004E-2</c:v>
                </c:pt>
                <c:pt idx="891">
                  <c:v>8.8458750000000003E-2</c:v>
                </c:pt>
                <c:pt idx="892">
                  <c:v>6.0236100000000001E-2</c:v>
                </c:pt>
                <c:pt idx="893">
                  <c:v>3.7729350000000002E-2</c:v>
                </c:pt>
                <c:pt idx="894">
                  <c:v>2.543635E-2</c:v>
                </c:pt>
                <c:pt idx="895">
                  <c:v>4.0681639999999998E-2</c:v>
                </c:pt>
                <c:pt idx="896">
                  <c:v>3.324759E-2</c:v>
                </c:pt>
                <c:pt idx="897">
                  <c:v>1.7458089999999999E-2</c:v>
                </c:pt>
                <c:pt idx="898">
                  <c:v>2.71279E-2</c:v>
                </c:pt>
                <c:pt idx="899">
                  <c:v>6.6947759999999995E-2</c:v>
                </c:pt>
                <c:pt idx="900">
                  <c:v>6.2530390000000005E-2</c:v>
                </c:pt>
                <c:pt idx="901">
                  <c:v>4.5513730000000002E-2</c:v>
                </c:pt>
                <c:pt idx="902">
                  <c:v>4.0293540000000003E-2</c:v>
                </c:pt>
                <c:pt idx="903">
                  <c:v>6.6606159999999998E-2</c:v>
                </c:pt>
                <c:pt idx="904">
                  <c:v>8.1430349999999999E-2</c:v>
                </c:pt>
                <c:pt idx="905">
                  <c:v>7.3998410000000001E-2</c:v>
                </c:pt>
                <c:pt idx="906">
                  <c:v>6.9224480000000005E-2</c:v>
                </c:pt>
                <c:pt idx="907">
                  <c:v>8.7430019999999997E-2</c:v>
                </c:pt>
                <c:pt idx="908">
                  <c:v>8.5583510000000002E-2</c:v>
                </c:pt>
                <c:pt idx="909">
                  <c:v>9.2446799999999996E-2</c:v>
                </c:pt>
                <c:pt idx="910">
                  <c:v>7.9057080000000002E-2</c:v>
                </c:pt>
                <c:pt idx="911">
                  <c:v>7.2378369999999997E-2</c:v>
                </c:pt>
                <c:pt idx="912">
                  <c:v>6.8782040000000003E-2</c:v>
                </c:pt>
                <c:pt idx="913">
                  <c:v>7.1923189999999998E-2</c:v>
                </c:pt>
                <c:pt idx="914">
                  <c:v>6.3653799999999996E-2</c:v>
                </c:pt>
                <c:pt idx="915">
                  <c:v>4.6196290000000001E-2</c:v>
                </c:pt>
                <c:pt idx="916">
                  <c:v>3.3626280000000001E-2</c:v>
                </c:pt>
                <c:pt idx="917">
                  <c:v>3.204535E-2</c:v>
                </c:pt>
                <c:pt idx="918">
                  <c:v>4.0577519999999999E-2</c:v>
                </c:pt>
                <c:pt idx="919">
                  <c:v>5.4151640000000001E-2</c:v>
                </c:pt>
                <c:pt idx="920">
                  <c:v>6.6705399999999998E-2</c:v>
                </c:pt>
                <c:pt idx="921">
                  <c:v>9.6653139999999998E-2</c:v>
                </c:pt>
                <c:pt idx="922">
                  <c:v>0.14599200000000001</c:v>
                </c:pt>
                <c:pt idx="923">
                  <c:v>0.17644000000000001</c:v>
                </c:pt>
                <c:pt idx="924">
                  <c:v>0.19618450000000001</c:v>
                </c:pt>
                <c:pt idx="925">
                  <c:v>0.2174806</c:v>
                </c:pt>
                <c:pt idx="926">
                  <c:v>0.1888148</c:v>
                </c:pt>
                <c:pt idx="927">
                  <c:v>0.1601532</c:v>
                </c:pt>
                <c:pt idx="928">
                  <c:v>0.13335069999999999</c:v>
                </c:pt>
                <c:pt idx="929">
                  <c:v>0.30687520000000001</c:v>
                </c:pt>
                <c:pt idx="930">
                  <c:v>9.3498929999999994E-2</c:v>
                </c:pt>
                <c:pt idx="931">
                  <c:v>9.4391050000000004E-2</c:v>
                </c:pt>
                <c:pt idx="932">
                  <c:v>0.1029011</c:v>
                </c:pt>
                <c:pt idx="933">
                  <c:v>0.1092735</c:v>
                </c:pt>
                <c:pt idx="934">
                  <c:v>0.1137116</c:v>
                </c:pt>
                <c:pt idx="935">
                  <c:v>0.12616620000000001</c:v>
                </c:pt>
                <c:pt idx="936">
                  <c:v>0.1264363</c:v>
                </c:pt>
                <c:pt idx="937">
                  <c:v>0.13750009999999999</c:v>
                </c:pt>
                <c:pt idx="938">
                  <c:v>0.22281880000000001</c:v>
                </c:pt>
                <c:pt idx="939">
                  <c:v>0.30687520000000001</c:v>
                </c:pt>
                <c:pt idx="940">
                  <c:v>0.25473200000000001</c:v>
                </c:pt>
                <c:pt idx="941">
                  <c:v>0.26664690000000002</c:v>
                </c:pt>
                <c:pt idx="942">
                  <c:v>0.26898549999999999</c:v>
                </c:pt>
                <c:pt idx="943">
                  <c:v>0.29600009999999999</c:v>
                </c:pt>
                <c:pt idx="944">
                  <c:v>0.29816389999999998</c:v>
                </c:pt>
                <c:pt idx="945">
                  <c:v>0.37068859999999998</c:v>
                </c:pt>
                <c:pt idx="946">
                  <c:v>0.42518109999999998</c:v>
                </c:pt>
                <c:pt idx="947">
                  <c:v>0.45315240000000001</c:v>
                </c:pt>
                <c:pt idx="948">
                  <c:v>0.41048780000000001</c:v>
                </c:pt>
                <c:pt idx="949">
                  <c:v>0.375384</c:v>
                </c:pt>
                <c:pt idx="950">
                  <c:v>0.2967264</c:v>
                </c:pt>
                <c:pt idx="951">
                  <c:v>0.28517949999999997</c:v>
                </c:pt>
                <c:pt idx="952">
                  <c:v>0.20861959999999999</c:v>
                </c:pt>
                <c:pt idx="953">
                  <c:v>0.21320939999999999</c:v>
                </c:pt>
                <c:pt idx="954">
                  <c:v>0.38549230000000001</c:v>
                </c:pt>
                <c:pt idx="955">
                  <c:v>0.41247299999999998</c:v>
                </c:pt>
                <c:pt idx="956">
                  <c:v>0.30942150000000002</c:v>
                </c:pt>
                <c:pt idx="957">
                  <c:v>0.21080570000000001</c:v>
                </c:pt>
                <c:pt idx="958">
                  <c:v>0.13130420000000001</c:v>
                </c:pt>
                <c:pt idx="959">
                  <c:v>0.106421</c:v>
                </c:pt>
                <c:pt idx="960">
                  <c:v>0.1063124</c:v>
                </c:pt>
                <c:pt idx="961">
                  <c:v>0.1225474</c:v>
                </c:pt>
                <c:pt idx="962">
                  <c:v>0.1643384</c:v>
                </c:pt>
                <c:pt idx="963">
                  <c:v>0.22948689999999999</c:v>
                </c:pt>
                <c:pt idx="964">
                  <c:v>0.21487149999999999</c:v>
                </c:pt>
                <c:pt idx="965">
                  <c:v>0.19183030000000001</c:v>
                </c:pt>
                <c:pt idx="966">
                  <c:v>0.17120679999999999</c:v>
                </c:pt>
                <c:pt idx="967">
                  <c:v>0.19506409999999999</c:v>
                </c:pt>
                <c:pt idx="968">
                  <c:v>0.21587219999999999</c:v>
                </c:pt>
                <c:pt idx="969">
                  <c:v>0.28659780000000001</c:v>
                </c:pt>
                <c:pt idx="970">
                  <c:v>0.365008</c:v>
                </c:pt>
                <c:pt idx="971">
                  <c:v>0.40822019999999998</c:v>
                </c:pt>
                <c:pt idx="972">
                  <c:v>0.37058059999999998</c:v>
                </c:pt>
                <c:pt idx="973">
                  <c:v>0.36912220000000001</c:v>
                </c:pt>
                <c:pt idx="974">
                  <c:v>0.35923719999999998</c:v>
                </c:pt>
                <c:pt idx="975">
                  <c:v>0.37986419999999999</c:v>
                </c:pt>
                <c:pt idx="976">
                  <c:v>0.353265</c:v>
                </c:pt>
                <c:pt idx="977">
                  <c:v>0.38623849999999998</c:v>
                </c:pt>
                <c:pt idx="978">
                  <c:v>0.42770900000000001</c:v>
                </c:pt>
                <c:pt idx="979">
                  <c:v>0.45261590000000002</c:v>
                </c:pt>
                <c:pt idx="980">
                  <c:v>0.458368</c:v>
                </c:pt>
                <c:pt idx="981">
                  <c:v>0.52744539999999995</c:v>
                </c:pt>
                <c:pt idx="982">
                  <c:v>0.65311609999999998</c:v>
                </c:pt>
                <c:pt idx="983">
                  <c:v>0.65383250000000004</c:v>
                </c:pt>
                <c:pt idx="984">
                  <c:v>0.56456019999999996</c:v>
                </c:pt>
                <c:pt idx="985">
                  <c:v>0.49395319999999998</c:v>
                </c:pt>
                <c:pt idx="986">
                  <c:v>0.4380792</c:v>
                </c:pt>
                <c:pt idx="987">
                  <c:v>0.39131700000000003</c:v>
                </c:pt>
                <c:pt idx="988">
                  <c:v>0.39584249999999999</c:v>
                </c:pt>
                <c:pt idx="989">
                  <c:v>0.35171520000000001</c:v>
                </c:pt>
                <c:pt idx="990">
                  <c:v>0.28712120000000002</c:v>
                </c:pt>
                <c:pt idx="991">
                  <c:v>0.1978115</c:v>
                </c:pt>
                <c:pt idx="992">
                  <c:v>0.1567315</c:v>
                </c:pt>
                <c:pt idx="993">
                  <c:v>0.1183884</c:v>
                </c:pt>
                <c:pt idx="994">
                  <c:v>7.9718620000000004E-2</c:v>
                </c:pt>
                <c:pt idx="995">
                  <c:v>6.8204580000000001E-2</c:v>
                </c:pt>
                <c:pt idx="996">
                  <c:v>6.1103490000000003E-2</c:v>
                </c:pt>
                <c:pt idx="997">
                  <c:v>6.2992960000000001E-2</c:v>
                </c:pt>
                <c:pt idx="998">
                  <c:v>6.6756999999999997E-2</c:v>
                </c:pt>
                <c:pt idx="999">
                  <c:v>6.3253779999999996E-2</c:v>
                </c:pt>
                <c:pt idx="1000">
                  <c:v>7.4370629999999993E-2</c:v>
                </c:pt>
                <c:pt idx="1001">
                  <c:v>5.381814E-2</c:v>
                </c:pt>
                <c:pt idx="1002">
                  <c:v>4.6158940000000002E-2</c:v>
                </c:pt>
                <c:pt idx="1003">
                  <c:v>5.223908E-2</c:v>
                </c:pt>
                <c:pt idx="1004">
                  <c:v>6.6164340000000002E-2</c:v>
                </c:pt>
                <c:pt idx="1005">
                  <c:v>6.9543759999999996E-2</c:v>
                </c:pt>
                <c:pt idx="1006">
                  <c:v>7.3591980000000001E-2</c:v>
                </c:pt>
                <c:pt idx="1007">
                  <c:v>7.7840409999999999E-2</c:v>
                </c:pt>
                <c:pt idx="1008">
                  <c:v>9.5693319999999998E-2</c:v>
                </c:pt>
                <c:pt idx="1009">
                  <c:v>0.1456809</c:v>
                </c:pt>
                <c:pt idx="1010">
                  <c:v>0.19181960000000001</c:v>
                </c:pt>
                <c:pt idx="1011">
                  <c:v>0.2182886</c:v>
                </c:pt>
                <c:pt idx="1012">
                  <c:v>0.25952779999999998</c:v>
                </c:pt>
                <c:pt idx="1013">
                  <c:v>0.35157179999999999</c:v>
                </c:pt>
                <c:pt idx="1014">
                  <c:v>0.39419359999999998</c:v>
                </c:pt>
                <c:pt idx="1015">
                  <c:v>0.39228020000000002</c:v>
                </c:pt>
                <c:pt idx="1016">
                  <c:v>0.40677400000000002</c:v>
                </c:pt>
                <c:pt idx="1017">
                  <c:v>0.42800840000000001</c:v>
                </c:pt>
                <c:pt idx="1018">
                  <c:v>0.37325979999999997</c:v>
                </c:pt>
                <c:pt idx="1019">
                  <c:v>0.20347280000000001</c:v>
                </c:pt>
                <c:pt idx="1020">
                  <c:v>0.101936</c:v>
                </c:pt>
                <c:pt idx="1021">
                  <c:v>5.54575E-2</c:v>
                </c:pt>
                <c:pt idx="1022">
                  <c:v>2.012137E-2</c:v>
                </c:pt>
                <c:pt idx="1023">
                  <c:v>2.850343E-2</c:v>
                </c:pt>
                <c:pt idx="1024">
                  <c:v>3.4998759999999997E-2</c:v>
                </c:pt>
                <c:pt idx="1025">
                  <c:v>3.1572040000000003E-2</c:v>
                </c:pt>
                <c:pt idx="1026">
                  <c:v>3.4403219999999998E-2</c:v>
                </c:pt>
                <c:pt idx="1027">
                  <c:v>4.8462949999999998E-2</c:v>
                </c:pt>
                <c:pt idx="1028">
                  <c:v>6.5781740000000005E-2</c:v>
                </c:pt>
                <c:pt idx="1029">
                  <c:v>7.0573629999999998E-2</c:v>
                </c:pt>
                <c:pt idx="1030">
                  <c:v>8.3331050000000004E-2</c:v>
                </c:pt>
                <c:pt idx="1031">
                  <c:v>9.3806550000000002E-2</c:v>
                </c:pt>
                <c:pt idx="1032">
                  <c:v>5.5720499999999999E-2</c:v>
                </c:pt>
                <c:pt idx="1033">
                  <c:v>6.3717140000000005E-2</c:v>
                </c:pt>
                <c:pt idx="1034">
                  <c:v>0.13200210000000001</c:v>
                </c:pt>
                <c:pt idx="1035">
                  <c:v>0.27076519999999998</c:v>
                </c:pt>
                <c:pt idx="1036">
                  <c:v>0.26850350000000001</c:v>
                </c:pt>
                <c:pt idx="1037">
                  <c:v>0.1377835</c:v>
                </c:pt>
                <c:pt idx="1038">
                  <c:v>0.14256340000000001</c:v>
                </c:pt>
                <c:pt idx="1039">
                  <c:v>0.12754280000000001</c:v>
                </c:pt>
                <c:pt idx="1040">
                  <c:v>0.10478850000000001</c:v>
                </c:pt>
                <c:pt idx="1041">
                  <c:v>7.0150829999999997E-2</c:v>
                </c:pt>
                <c:pt idx="1042">
                  <c:v>6.4647700000000002E-2</c:v>
                </c:pt>
                <c:pt idx="1043">
                  <c:v>8.8736770000000006E-2</c:v>
                </c:pt>
                <c:pt idx="1044">
                  <c:v>0.11985079999999999</c:v>
                </c:pt>
                <c:pt idx="1045">
                  <c:v>9.3544310000000006E-2</c:v>
                </c:pt>
                <c:pt idx="1046">
                  <c:v>0.14778089999999999</c:v>
                </c:pt>
                <c:pt idx="1047">
                  <c:v>0.17893200000000001</c:v>
                </c:pt>
                <c:pt idx="1048">
                  <c:v>0.2323778</c:v>
                </c:pt>
                <c:pt idx="1049">
                  <c:v>0.26688119999999999</c:v>
                </c:pt>
                <c:pt idx="1050">
                  <c:v>0.24143500000000001</c:v>
                </c:pt>
                <c:pt idx="1051">
                  <c:v>0.14534559999999999</c:v>
                </c:pt>
                <c:pt idx="1052">
                  <c:v>0.15894340000000001</c:v>
                </c:pt>
                <c:pt idx="1053">
                  <c:v>0.19025800000000001</c:v>
                </c:pt>
                <c:pt idx="1054">
                  <c:v>0.1416415</c:v>
                </c:pt>
                <c:pt idx="1055">
                  <c:v>9.3544310000000006E-2</c:v>
                </c:pt>
                <c:pt idx="1056">
                  <c:v>8.2444740000000002E-2</c:v>
                </c:pt>
                <c:pt idx="1057">
                  <c:v>7.3117959999999996E-2</c:v>
                </c:pt>
                <c:pt idx="1058">
                  <c:v>8.4913000000000002E-2</c:v>
                </c:pt>
                <c:pt idx="1059">
                  <c:v>8.7863529999999995E-2</c:v>
                </c:pt>
                <c:pt idx="1060">
                  <c:v>9.0243400000000001E-2</c:v>
                </c:pt>
                <c:pt idx="1061">
                  <c:v>7.7633779999999999E-2</c:v>
                </c:pt>
                <c:pt idx="1062">
                  <c:v>7.5311710000000004E-2</c:v>
                </c:pt>
                <c:pt idx="1063">
                  <c:v>0.1037452</c:v>
                </c:pt>
                <c:pt idx="1064">
                  <c:v>0.12722530000000001</c:v>
                </c:pt>
                <c:pt idx="1065">
                  <c:v>0.12180589999999999</c:v>
                </c:pt>
                <c:pt idx="1066">
                  <c:v>0.1081178</c:v>
                </c:pt>
                <c:pt idx="1067">
                  <c:v>9.7800780000000004E-2</c:v>
                </c:pt>
                <c:pt idx="1068">
                  <c:v>0.1191033</c:v>
                </c:pt>
                <c:pt idx="1069">
                  <c:v>0.14025219999999999</c:v>
                </c:pt>
                <c:pt idx="1070">
                  <c:v>0.16862469999999999</c:v>
                </c:pt>
                <c:pt idx="1071">
                  <c:v>0.2016444</c:v>
                </c:pt>
                <c:pt idx="1072">
                  <c:v>0.28341909999999998</c:v>
                </c:pt>
                <c:pt idx="1073">
                  <c:v>0.25118580000000001</c:v>
                </c:pt>
                <c:pt idx="1074">
                  <c:v>0.23455509999999999</c:v>
                </c:pt>
                <c:pt idx="1075">
                  <c:v>0.31163010000000002</c:v>
                </c:pt>
                <c:pt idx="1076">
                  <c:v>0.31695079999999998</c:v>
                </c:pt>
                <c:pt idx="1077">
                  <c:v>0.3665812</c:v>
                </c:pt>
                <c:pt idx="1078">
                  <c:v>0.39735300000000001</c:v>
                </c:pt>
                <c:pt idx="1079">
                  <c:v>0.44180459999999999</c:v>
                </c:pt>
                <c:pt idx="1080">
                  <c:v>0.50657569999999996</c:v>
                </c:pt>
                <c:pt idx="1081">
                  <c:v>0.42754239999999999</c:v>
                </c:pt>
                <c:pt idx="1082">
                  <c:v>0.22917129999999999</c:v>
                </c:pt>
                <c:pt idx="1083">
                  <c:v>0.24148849999999999</c:v>
                </c:pt>
                <c:pt idx="1084">
                  <c:v>0.25684269999999998</c:v>
                </c:pt>
                <c:pt idx="1085">
                  <c:v>0.1590367</c:v>
                </c:pt>
                <c:pt idx="1086">
                  <c:v>0.1028987</c:v>
                </c:pt>
                <c:pt idx="1087">
                  <c:v>0.19212280000000001</c:v>
                </c:pt>
              </c:numCache>
            </c:numRef>
          </c:yVal>
          <c:smooth val="0"/>
          <c:extLst>
            <c:ext xmlns:c16="http://schemas.microsoft.com/office/drawing/2014/chart" uri="{C3380CC4-5D6E-409C-BE32-E72D297353CC}">
              <c16:uniqueId val="{00000001-20FD-4FF1-BEE7-90BA774A1550}"/>
            </c:ext>
          </c:extLst>
        </c:ser>
        <c:dLbls>
          <c:showLegendKey val="0"/>
          <c:showVal val="0"/>
          <c:showCatName val="0"/>
          <c:showSerName val="0"/>
          <c:showPercent val="0"/>
          <c:showBubbleSize val="0"/>
        </c:dLbls>
        <c:axId val="1701647567"/>
        <c:axId val="1701650895"/>
      </c:scatterChart>
      <c:valAx>
        <c:axId val="1701647567"/>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01650895"/>
        <c:crosses val="autoZero"/>
        <c:crossBetween val="midCat"/>
      </c:valAx>
      <c:valAx>
        <c:axId val="1701650895"/>
        <c:scaling>
          <c:orientation val="minMax"/>
          <c:max val="1.4"/>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01647567"/>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Cape Verde</a:t>
            </a:r>
          </a:p>
        </c:rich>
      </c:tx>
      <c:layout>
        <c:manualLayout>
          <c:xMode val="edge"/>
          <c:yMode val="edge"/>
          <c:x val="0.45754932502596052"/>
          <c:y val="9.5693779904306216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8648253080514468E-2"/>
          <c:y val="7.3652312599681025E-2"/>
          <c:w val="0.92329367707541232"/>
          <c:h val="0.86829898655012616"/>
        </c:manualLayout>
      </c:layout>
      <c:scatterChart>
        <c:scatterStyle val="lineMarker"/>
        <c:varyColors val="0"/>
        <c:ser>
          <c:idx val="0"/>
          <c:order val="0"/>
          <c:tx>
            <c:v>GEFS-Aerosol</c:v>
          </c:tx>
          <c:spPr>
            <a:ln w="2540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olid"/>
              </a:ln>
              <a:effectLst/>
            </c:spPr>
            <c:trendlineType val="linear"/>
            <c:dispRSqr val="0"/>
            <c:dispEq val="0"/>
          </c:trendline>
          <c:trendline>
            <c:spPr>
              <a:ln w="19050" cap="rnd">
                <a:solidFill>
                  <a:schemeClr val="accent1"/>
                </a:solidFill>
                <a:prstDash val="sysDot"/>
              </a:ln>
              <a:effectLst/>
            </c:spPr>
            <c:trendlineType val="linear"/>
            <c:dispRSqr val="1"/>
            <c:dispEq val="1"/>
            <c:trendlineLbl>
              <c:layout>
                <c:manualLayout>
                  <c:x val="-0.57210243579365661"/>
                  <c:y val="-4.4162302678672341E-2"/>
                </c:manualLayout>
              </c:layout>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1100" b="1" baseline="0">
                        <a:solidFill>
                          <a:srgbClr val="0070C0"/>
                        </a:solidFill>
                        <a:latin typeface="Times New Roman" panose="02020603050405020304" pitchFamily="18" charset="0"/>
                        <a:cs typeface="Times New Roman" panose="02020603050405020304" pitchFamily="18" charset="0"/>
                      </a:rPr>
                      <a:t>y = 0.3883x + 0.1832</a:t>
                    </a:r>
                    <a:br>
                      <a:rPr lang="en-US" sz="1100" b="1" baseline="0">
                        <a:solidFill>
                          <a:srgbClr val="0070C0"/>
                        </a:solidFill>
                        <a:latin typeface="Times New Roman" panose="02020603050405020304" pitchFamily="18" charset="0"/>
                        <a:cs typeface="Times New Roman" panose="02020603050405020304" pitchFamily="18" charset="0"/>
                      </a:rPr>
                    </a:br>
                    <a:r>
                      <a:rPr lang="en-US" sz="1100" b="1" baseline="0">
                        <a:solidFill>
                          <a:srgbClr val="0070C0"/>
                        </a:solidFill>
                        <a:latin typeface="Times New Roman" panose="02020603050405020304" pitchFamily="18" charset="0"/>
                        <a:cs typeface="Times New Roman" panose="02020603050405020304" pitchFamily="18" charset="0"/>
                      </a:rPr>
                      <a:t>R² = 0.4505</a:t>
                    </a:r>
                    <a:endParaRPr lang="en-US" sz="1100" b="1">
                      <a:solidFill>
                        <a:srgbClr val="0070C0"/>
                      </a:solidFill>
                      <a:latin typeface="Times New Roman" panose="02020603050405020304" pitchFamily="18" charset="0"/>
                      <a:cs typeface="Times New Roman" panose="02020603050405020304" pitchFamily="18" charset="0"/>
                    </a:endParaRPr>
                  </a:p>
                </c:rich>
              </c:tx>
              <c:numFmt formatCode="General" sourceLinked="0"/>
              <c:spPr>
                <a:noFill/>
                <a:ln w="22225" cmpd="sng">
                  <a:solidFill>
                    <a:schemeClr val="accent1"/>
                  </a:solid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trendline>
            <c:spPr>
              <a:ln w="19050" cap="rnd">
                <a:solidFill>
                  <a:schemeClr val="accent1"/>
                </a:solidFill>
                <a:prstDash val="sysDot"/>
              </a:ln>
              <a:effectLst/>
            </c:spPr>
            <c:trendlineType val="linear"/>
            <c:dispRSqr val="0"/>
            <c:dispEq val="0"/>
          </c:trendline>
          <c:xVal>
            <c:numRef>
              <c:f>Sheet1!$H$3:$H$1102</c:f>
              <c:numCache>
                <c:formatCode>General</c:formatCode>
                <c:ptCount val="1100"/>
                <c:pt idx="14">
                  <c:v>0.66773470000000001</c:v>
                </c:pt>
                <c:pt idx="15">
                  <c:v>0.61582999999999999</c:v>
                </c:pt>
                <c:pt idx="37">
                  <c:v>0.49096800000000002</c:v>
                </c:pt>
                <c:pt idx="39">
                  <c:v>0.54694900000000002</c:v>
                </c:pt>
                <c:pt idx="47">
                  <c:v>0.28766439999999999</c:v>
                </c:pt>
                <c:pt idx="50">
                  <c:v>0.23617540000000001</c:v>
                </c:pt>
                <c:pt idx="51">
                  <c:v>0.43047249999999998</c:v>
                </c:pt>
                <c:pt idx="54">
                  <c:v>0.48401749999999999</c:v>
                </c:pt>
                <c:pt idx="55">
                  <c:v>0.68984570000000001</c:v>
                </c:pt>
                <c:pt idx="57">
                  <c:v>0.75165800000000005</c:v>
                </c:pt>
                <c:pt idx="73">
                  <c:v>0.59082699999999999</c:v>
                </c:pt>
                <c:pt idx="82">
                  <c:v>0.50321510000000003</c:v>
                </c:pt>
                <c:pt idx="83">
                  <c:v>0.63968910000000001</c:v>
                </c:pt>
                <c:pt idx="86">
                  <c:v>0.6227819</c:v>
                </c:pt>
                <c:pt idx="87">
                  <c:v>0.81422969999999995</c:v>
                </c:pt>
                <c:pt idx="97">
                  <c:v>0.67166000000000003</c:v>
                </c:pt>
                <c:pt idx="98">
                  <c:v>0.64902000000000004</c:v>
                </c:pt>
                <c:pt idx="99">
                  <c:v>0.72422470000000005</c:v>
                </c:pt>
                <c:pt idx="102">
                  <c:v>0.56422260000000002</c:v>
                </c:pt>
                <c:pt idx="106">
                  <c:v>0.44114750000000003</c:v>
                </c:pt>
                <c:pt idx="107">
                  <c:v>0.54401730000000004</c:v>
                </c:pt>
                <c:pt idx="110">
                  <c:v>0.72105929999999996</c:v>
                </c:pt>
                <c:pt idx="111">
                  <c:v>0.6803941</c:v>
                </c:pt>
                <c:pt idx="129">
                  <c:v>0.28872300000000001</c:v>
                </c:pt>
                <c:pt idx="131">
                  <c:v>0.33003900000000003</c:v>
                </c:pt>
                <c:pt idx="134">
                  <c:v>0.33615830000000002</c:v>
                </c:pt>
                <c:pt idx="135">
                  <c:v>0.40653149999999999</c:v>
                </c:pt>
                <c:pt idx="139">
                  <c:v>0.39879890000000001</c:v>
                </c:pt>
                <c:pt idx="149">
                  <c:v>0.28162369999999998</c:v>
                </c:pt>
                <c:pt idx="150">
                  <c:v>0.25209500000000001</c:v>
                </c:pt>
                <c:pt idx="153">
                  <c:v>0.28325830000000002</c:v>
                </c:pt>
                <c:pt idx="154">
                  <c:v>0.22052369999999999</c:v>
                </c:pt>
                <c:pt idx="161">
                  <c:v>0.31732050000000001</c:v>
                </c:pt>
                <c:pt idx="162">
                  <c:v>0.43173230000000001</c:v>
                </c:pt>
                <c:pt idx="163">
                  <c:v>0.67436600000000002</c:v>
                </c:pt>
                <c:pt idx="165">
                  <c:v>0.66926099999999999</c:v>
                </c:pt>
                <c:pt idx="166">
                  <c:v>0.50648130000000002</c:v>
                </c:pt>
                <c:pt idx="167">
                  <c:v>0.45540199999999997</c:v>
                </c:pt>
                <c:pt idx="170">
                  <c:v>0.83794190000000002</c:v>
                </c:pt>
                <c:pt idx="173">
                  <c:v>0.51939150000000001</c:v>
                </c:pt>
                <c:pt idx="178">
                  <c:v>0.39340389999999997</c:v>
                </c:pt>
                <c:pt idx="179">
                  <c:v>0.35473640000000001</c:v>
                </c:pt>
                <c:pt idx="183">
                  <c:v>0.40353549999999999</c:v>
                </c:pt>
                <c:pt idx="189">
                  <c:v>0.57109500000000002</c:v>
                </c:pt>
                <c:pt idx="190">
                  <c:v>0.49733549999999999</c:v>
                </c:pt>
                <c:pt idx="191">
                  <c:v>0.48757719999999999</c:v>
                </c:pt>
                <c:pt idx="197">
                  <c:v>0.44466250000000002</c:v>
                </c:pt>
                <c:pt idx="198">
                  <c:v>0.40762599999999999</c:v>
                </c:pt>
                <c:pt idx="209">
                  <c:v>0.33742800000000001</c:v>
                </c:pt>
                <c:pt idx="222">
                  <c:v>6.019E-2</c:v>
                </c:pt>
                <c:pt idx="223">
                  <c:v>4.2648749999999999E-2</c:v>
                </c:pt>
                <c:pt idx="226">
                  <c:v>5.4008130000000001E-2</c:v>
                </c:pt>
                <c:pt idx="227">
                  <c:v>6.7858639999999998E-2</c:v>
                </c:pt>
                <c:pt idx="230">
                  <c:v>0.45972649999999998</c:v>
                </c:pt>
                <c:pt idx="231">
                  <c:v>0.84396700000000002</c:v>
                </c:pt>
                <c:pt idx="238">
                  <c:v>0.36083700000000002</c:v>
                </c:pt>
                <c:pt idx="253">
                  <c:v>4.7591000000000001E-2</c:v>
                </c:pt>
                <c:pt idx="254">
                  <c:v>4.0758000000000003E-2</c:v>
                </c:pt>
                <c:pt idx="255">
                  <c:v>6.192918E-2</c:v>
                </c:pt>
                <c:pt idx="258">
                  <c:v>8.1220000000000001E-2</c:v>
                </c:pt>
                <c:pt idx="262">
                  <c:v>0.3706352</c:v>
                </c:pt>
                <c:pt idx="263">
                  <c:v>0.38869330000000002</c:v>
                </c:pt>
                <c:pt idx="270">
                  <c:v>0.15074499999999999</c:v>
                </c:pt>
                <c:pt idx="271">
                  <c:v>0.18758430000000001</c:v>
                </c:pt>
                <c:pt idx="279">
                  <c:v>0.44926880000000002</c:v>
                </c:pt>
                <c:pt idx="299">
                  <c:v>0.61126619999999998</c:v>
                </c:pt>
                <c:pt idx="311">
                  <c:v>0.36489250000000001</c:v>
                </c:pt>
                <c:pt idx="314">
                  <c:v>0.94050109999999998</c:v>
                </c:pt>
                <c:pt idx="318">
                  <c:v>1.037318</c:v>
                </c:pt>
                <c:pt idx="319">
                  <c:v>0.9680029</c:v>
                </c:pt>
                <c:pt idx="322">
                  <c:v>0.62267749999999999</c:v>
                </c:pt>
                <c:pt idx="323">
                  <c:v>0.60560899999999995</c:v>
                </c:pt>
                <c:pt idx="331">
                  <c:v>0.14761650000000001</c:v>
                </c:pt>
                <c:pt idx="334">
                  <c:v>0.37650899999999998</c:v>
                </c:pt>
                <c:pt idx="335">
                  <c:v>0.470661</c:v>
                </c:pt>
                <c:pt idx="338">
                  <c:v>0.30832169999999998</c:v>
                </c:pt>
                <c:pt idx="339">
                  <c:v>0.3948005</c:v>
                </c:pt>
                <c:pt idx="350">
                  <c:v>0.37253839999999999</c:v>
                </c:pt>
                <c:pt idx="351">
                  <c:v>0.48137099999999999</c:v>
                </c:pt>
                <c:pt idx="354">
                  <c:v>0.33572380000000002</c:v>
                </c:pt>
                <c:pt idx="355">
                  <c:v>0.3849592</c:v>
                </c:pt>
                <c:pt idx="359">
                  <c:v>0.39078889999999999</c:v>
                </c:pt>
                <c:pt idx="362">
                  <c:v>0.29815750000000002</c:v>
                </c:pt>
                <c:pt idx="363">
                  <c:v>0.34724830000000001</c:v>
                </c:pt>
                <c:pt idx="367">
                  <c:v>0.3991981</c:v>
                </c:pt>
                <c:pt idx="374">
                  <c:v>0.80461349999999998</c:v>
                </c:pt>
                <c:pt idx="379">
                  <c:v>0.6193208</c:v>
                </c:pt>
                <c:pt idx="382">
                  <c:v>0.47547830000000002</c:v>
                </c:pt>
                <c:pt idx="383">
                  <c:v>0.1771365</c:v>
                </c:pt>
                <c:pt idx="391">
                  <c:v>0.37460470000000001</c:v>
                </c:pt>
                <c:pt idx="394">
                  <c:v>0.29108460000000003</c:v>
                </c:pt>
                <c:pt idx="395">
                  <c:v>0.35467300000000002</c:v>
                </c:pt>
                <c:pt idx="398">
                  <c:v>0.37238700000000002</c:v>
                </c:pt>
                <c:pt idx="399">
                  <c:v>0.4380867</c:v>
                </c:pt>
                <c:pt idx="419">
                  <c:v>0.28117710000000001</c:v>
                </c:pt>
                <c:pt idx="422">
                  <c:v>0.38028299999999998</c:v>
                </c:pt>
                <c:pt idx="434">
                  <c:v>0.32235900000000001</c:v>
                </c:pt>
                <c:pt idx="435">
                  <c:v>0.45130369999999997</c:v>
                </c:pt>
                <c:pt idx="438">
                  <c:v>0.67215060000000004</c:v>
                </c:pt>
                <c:pt idx="439">
                  <c:v>0.59406349999999997</c:v>
                </c:pt>
                <c:pt idx="442">
                  <c:v>0.52596799999999999</c:v>
                </c:pt>
                <c:pt idx="463">
                  <c:v>0.1785215</c:v>
                </c:pt>
                <c:pt idx="470">
                  <c:v>0.195053</c:v>
                </c:pt>
                <c:pt idx="471">
                  <c:v>0.2430949</c:v>
                </c:pt>
                <c:pt idx="474">
                  <c:v>0.66645799999999999</c:v>
                </c:pt>
                <c:pt idx="475">
                  <c:v>0.74929239999999997</c:v>
                </c:pt>
                <c:pt idx="478">
                  <c:v>0.44231219999999999</c:v>
                </c:pt>
                <c:pt idx="479">
                  <c:v>0.28853849999999998</c:v>
                </c:pt>
                <c:pt idx="483">
                  <c:v>0.19501760000000001</c:v>
                </c:pt>
                <c:pt idx="490">
                  <c:v>0.1581041</c:v>
                </c:pt>
                <c:pt idx="491">
                  <c:v>0.2593184</c:v>
                </c:pt>
                <c:pt idx="494">
                  <c:v>0.35506589999999999</c:v>
                </c:pt>
                <c:pt idx="495">
                  <c:v>0.37410529999999997</c:v>
                </c:pt>
                <c:pt idx="498">
                  <c:v>0.21433859999999999</c:v>
                </c:pt>
                <c:pt idx="499">
                  <c:v>0.23880750000000001</c:v>
                </c:pt>
                <c:pt idx="502">
                  <c:v>0.2532759</c:v>
                </c:pt>
                <c:pt idx="503">
                  <c:v>0.34531600000000001</c:v>
                </c:pt>
                <c:pt idx="506">
                  <c:v>0.2070128</c:v>
                </c:pt>
                <c:pt idx="507">
                  <c:v>0.28611930000000002</c:v>
                </c:pt>
                <c:pt idx="535">
                  <c:v>0.42326999999999998</c:v>
                </c:pt>
                <c:pt idx="542">
                  <c:v>0.1854372</c:v>
                </c:pt>
                <c:pt idx="558">
                  <c:v>0.38119330000000001</c:v>
                </c:pt>
                <c:pt idx="570">
                  <c:v>0.29400860000000001</c:v>
                </c:pt>
                <c:pt idx="574">
                  <c:v>5.9760250000000001E-2</c:v>
                </c:pt>
                <c:pt idx="578">
                  <c:v>9.4148999999999997E-2</c:v>
                </c:pt>
                <c:pt idx="590">
                  <c:v>0.1295675</c:v>
                </c:pt>
                <c:pt idx="602">
                  <c:v>0.20760390000000001</c:v>
                </c:pt>
                <c:pt idx="603">
                  <c:v>0.2153948</c:v>
                </c:pt>
                <c:pt idx="606">
                  <c:v>0.17733070000000001</c:v>
                </c:pt>
                <c:pt idx="607">
                  <c:v>0.17039029999999999</c:v>
                </c:pt>
                <c:pt idx="611">
                  <c:v>0.15941330000000001</c:v>
                </c:pt>
                <c:pt idx="615">
                  <c:v>0.19894419999999999</c:v>
                </c:pt>
                <c:pt idx="618">
                  <c:v>0.2093904</c:v>
                </c:pt>
                <c:pt idx="635">
                  <c:v>7.9596689999999998E-2</c:v>
                </c:pt>
                <c:pt idx="638">
                  <c:v>0.12011380000000001</c:v>
                </c:pt>
                <c:pt idx="639">
                  <c:v>9.9470000000000003E-2</c:v>
                </c:pt>
                <c:pt idx="642">
                  <c:v>0.11211930000000001</c:v>
                </c:pt>
                <c:pt idx="646">
                  <c:v>0.17149829999999999</c:v>
                </c:pt>
                <c:pt idx="662">
                  <c:v>0.56170640000000005</c:v>
                </c:pt>
                <c:pt idx="666">
                  <c:v>0.31951000000000002</c:v>
                </c:pt>
                <c:pt idx="667">
                  <c:v>0.3486358</c:v>
                </c:pt>
                <c:pt idx="670">
                  <c:v>0.22499430000000001</c:v>
                </c:pt>
                <c:pt idx="683">
                  <c:v>0.22270480000000001</c:v>
                </c:pt>
                <c:pt idx="686">
                  <c:v>9.3676250000000003E-2</c:v>
                </c:pt>
                <c:pt idx="687">
                  <c:v>0.1378674</c:v>
                </c:pt>
                <c:pt idx="694">
                  <c:v>0.21466009999999999</c:v>
                </c:pt>
                <c:pt idx="695">
                  <c:v>0.1738903</c:v>
                </c:pt>
                <c:pt idx="698">
                  <c:v>0.179757</c:v>
                </c:pt>
                <c:pt idx="699">
                  <c:v>0.15709519999999999</c:v>
                </c:pt>
                <c:pt idx="702">
                  <c:v>0.2280691</c:v>
                </c:pt>
                <c:pt idx="703">
                  <c:v>0.29708600000000002</c:v>
                </c:pt>
                <c:pt idx="706">
                  <c:v>0.2460629</c:v>
                </c:pt>
                <c:pt idx="707">
                  <c:v>0.26412560000000002</c:v>
                </c:pt>
                <c:pt idx="710">
                  <c:v>0.1871768</c:v>
                </c:pt>
                <c:pt idx="711">
                  <c:v>0.18506880000000001</c:v>
                </c:pt>
                <c:pt idx="714">
                  <c:v>9.9275269999999999E-2</c:v>
                </c:pt>
                <c:pt idx="715">
                  <c:v>9.1149869999999994E-2</c:v>
                </c:pt>
                <c:pt idx="718">
                  <c:v>0.1042886</c:v>
                </c:pt>
                <c:pt idx="719">
                  <c:v>8.5658680000000001E-2</c:v>
                </c:pt>
                <c:pt idx="722">
                  <c:v>9.6313360000000001E-2</c:v>
                </c:pt>
                <c:pt idx="723">
                  <c:v>9.2554750000000005E-2</c:v>
                </c:pt>
                <c:pt idx="726">
                  <c:v>0.15221750000000001</c:v>
                </c:pt>
                <c:pt idx="727">
                  <c:v>0.18054729999999999</c:v>
                </c:pt>
                <c:pt idx="730">
                  <c:v>0.1669631</c:v>
                </c:pt>
                <c:pt idx="731">
                  <c:v>0.1587838</c:v>
                </c:pt>
                <c:pt idx="746">
                  <c:v>0.62322</c:v>
                </c:pt>
                <c:pt idx="750">
                  <c:v>0.96952439999999995</c:v>
                </c:pt>
                <c:pt idx="751">
                  <c:v>1.106622</c:v>
                </c:pt>
                <c:pt idx="754">
                  <c:v>1.134784</c:v>
                </c:pt>
                <c:pt idx="758">
                  <c:v>0.2077531</c:v>
                </c:pt>
                <c:pt idx="766">
                  <c:v>0.14280999999999999</c:v>
                </c:pt>
                <c:pt idx="767">
                  <c:v>0.1147431</c:v>
                </c:pt>
                <c:pt idx="770">
                  <c:v>0.16309679999999999</c:v>
                </c:pt>
                <c:pt idx="771">
                  <c:v>0.17753260000000001</c:v>
                </c:pt>
                <c:pt idx="775">
                  <c:v>0.19399159999999999</c:v>
                </c:pt>
                <c:pt idx="779">
                  <c:v>0.12710299999999999</c:v>
                </c:pt>
                <c:pt idx="782">
                  <c:v>8.2313220000000006E-2</c:v>
                </c:pt>
                <c:pt idx="798">
                  <c:v>0.13917489999999999</c:v>
                </c:pt>
                <c:pt idx="799">
                  <c:v>0.16461149999999999</c:v>
                </c:pt>
                <c:pt idx="802">
                  <c:v>0.19228219999999999</c:v>
                </c:pt>
                <c:pt idx="803">
                  <c:v>0.14832870000000001</c:v>
                </c:pt>
                <c:pt idx="806">
                  <c:v>0.44589420000000002</c:v>
                </c:pt>
                <c:pt idx="807">
                  <c:v>0.49142560000000002</c:v>
                </c:pt>
                <c:pt idx="810">
                  <c:v>1.302956</c:v>
                </c:pt>
                <c:pt idx="811">
                  <c:v>0.72247919999999999</c:v>
                </c:pt>
                <c:pt idx="814">
                  <c:v>0.2608724</c:v>
                </c:pt>
                <c:pt idx="815">
                  <c:v>0.29905589999999999</c:v>
                </c:pt>
                <c:pt idx="818">
                  <c:v>0.15595049999999999</c:v>
                </c:pt>
                <c:pt idx="819">
                  <c:v>0.1452475</c:v>
                </c:pt>
                <c:pt idx="822">
                  <c:v>0.108432</c:v>
                </c:pt>
                <c:pt idx="823">
                  <c:v>0.1245328</c:v>
                </c:pt>
                <c:pt idx="826">
                  <c:v>0.54238569999999997</c:v>
                </c:pt>
                <c:pt idx="827">
                  <c:v>0.69183150000000004</c:v>
                </c:pt>
                <c:pt idx="831">
                  <c:v>0.28769040000000001</c:v>
                </c:pt>
                <c:pt idx="842">
                  <c:v>0.26124629999999999</c:v>
                </c:pt>
                <c:pt idx="843">
                  <c:v>0.26025179999999998</c:v>
                </c:pt>
                <c:pt idx="850">
                  <c:v>0.33920050000000002</c:v>
                </c:pt>
                <c:pt idx="851">
                  <c:v>0.37458530000000001</c:v>
                </c:pt>
                <c:pt idx="854">
                  <c:v>0.47286440000000002</c:v>
                </c:pt>
                <c:pt idx="855">
                  <c:v>0.3790075</c:v>
                </c:pt>
                <c:pt idx="858">
                  <c:v>0.14186309999999999</c:v>
                </c:pt>
                <c:pt idx="859">
                  <c:v>0.1198753</c:v>
                </c:pt>
                <c:pt idx="862">
                  <c:v>9.3248769999999995E-2</c:v>
                </c:pt>
                <c:pt idx="863">
                  <c:v>0.11135589999999999</c:v>
                </c:pt>
                <c:pt idx="866">
                  <c:v>5.7156150000000003E-2</c:v>
                </c:pt>
                <c:pt idx="867">
                  <c:v>8.5447629999999997E-2</c:v>
                </c:pt>
                <c:pt idx="870">
                  <c:v>0.2415215</c:v>
                </c:pt>
                <c:pt idx="871">
                  <c:v>0.18082000000000001</c:v>
                </c:pt>
                <c:pt idx="874">
                  <c:v>0.17115079999999999</c:v>
                </c:pt>
                <c:pt idx="875">
                  <c:v>0.33929740000000003</c:v>
                </c:pt>
                <c:pt idx="878">
                  <c:v>0.41609679999999999</c:v>
                </c:pt>
                <c:pt idx="879">
                  <c:v>0.43404320000000002</c:v>
                </c:pt>
                <c:pt idx="882">
                  <c:v>0.38934220000000003</c:v>
                </c:pt>
                <c:pt idx="883">
                  <c:v>0.25136170000000002</c:v>
                </c:pt>
                <c:pt idx="886">
                  <c:v>0.13737550000000001</c:v>
                </c:pt>
                <c:pt idx="902">
                  <c:v>0.349962</c:v>
                </c:pt>
                <c:pt idx="903">
                  <c:v>0.33166630000000002</c:v>
                </c:pt>
                <c:pt idx="906">
                  <c:v>0.1288456</c:v>
                </c:pt>
                <c:pt idx="907">
                  <c:v>0.10341980000000001</c:v>
                </c:pt>
                <c:pt idx="910">
                  <c:v>0.71997359999999999</c:v>
                </c:pt>
                <c:pt idx="911">
                  <c:v>0.83127099999999998</c:v>
                </c:pt>
                <c:pt idx="930">
                  <c:v>0.32360369999999999</c:v>
                </c:pt>
                <c:pt idx="931">
                  <c:v>0.32922000000000001</c:v>
                </c:pt>
                <c:pt idx="934">
                  <c:v>0.33456360000000002</c:v>
                </c:pt>
                <c:pt idx="935">
                  <c:v>0.36271779999999998</c:v>
                </c:pt>
                <c:pt idx="938">
                  <c:v>0.26890330000000001</c:v>
                </c:pt>
                <c:pt idx="939">
                  <c:v>0.26568069999999999</c:v>
                </c:pt>
                <c:pt idx="954">
                  <c:v>0.32586949999999998</c:v>
                </c:pt>
                <c:pt idx="955">
                  <c:v>0.29924200000000001</c:v>
                </c:pt>
                <c:pt idx="958">
                  <c:v>2.6182050000000001</c:v>
                </c:pt>
                <c:pt idx="962">
                  <c:v>1.263579</c:v>
                </c:pt>
                <c:pt idx="963">
                  <c:v>0.96313380000000004</c:v>
                </c:pt>
                <c:pt idx="966">
                  <c:v>0.38970670000000002</c:v>
                </c:pt>
                <c:pt idx="967">
                  <c:v>0.35689120000000002</c:v>
                </c:pt>
                <c:pt idx="970">
                  <c:v>0.29603659999999998</c:v>
                </c:pt>
                <c:pt idx="971">
                  <c:v>0.29977619999999999</c:v>
                </c:pt>
                <c:pt idx="974">
                  <c:v>0.21969710000000001</c:v>
                </c:pt>
                <c:pt idx="975">
                  <c:v>0.2595228</c:v>
                </c:pt>
                <c:pt idx="982">
                  <c:v>0.249222</c:v>
                </c:pt>
                <c:pt idx="983">
                  <c:v>0.26918710000000001</c:v>
                </c:pt>
                <c:pt idx="986">
                  <c:v>0.52641910000000003</c:v>
                </c:pt>
                <c:pt idx="987">
                  <c:v>0.50492429999999999</c:v>
                </c:pt>
                <c:pt idx="990">
                  <c:v>0.20637810000000001</c:v>
                </c:pt>
                <c:pt idx="991">
                  <c:v>0.172012</c:v>
                </c:pt>
                <c:pt idx="994">
                  <c:v>0.13367009999999999</c:v>
                </c:pt>
                <c:pt idx="995">
                  <c:v>0.1465967</c:v>
                </c:pt>
                <c:pt idx="998">
                  <c:v>0.16145590000000001</c:v>
                </c:pt>
                <c:pt idx="1002">
                  <c:v>0.26273659999999999</c:v>
                </c:pt>
                <c:pt idx="1003">
                  <c:v>0.31569530000000001</c:v>
                </c:pt>
                <c:pt idx="1006">
                  <c:v>0.20062430000000001</c:v>
                </c:pt>
                <c:pt idx="1007">
                  <c:v>0.30740079999999997</c:v>
                </c:pt>
                <c:pt idx="1010">
                  <c:v>0.279775</c:v>
                </c:pt>
                <c:pt idx="1011">
                  <c:v>0.3552206</c:v>
                </c:pt>
                <c:pt idx="1014">
                  <c:v>0.38370890000000002</c:v>
                </c:pt>
                <c:pt idx="1015">
                  <c:v>0.45498680000000002</c:v>
                </c:pt>
                <c:pt idx="1018">
                  <c:v>0.42431920000000001</c:v>
                </c:pt>
                <c:pt idx="1019">
                  <c:v>0.51084669999999999</c:v>
                </c:pt>
                <c:pt idx="1022">
                  <c:v>0.31938490000000003</c:v>
                </c:pt>
                <c:pt idx="1023">
                  <c:v>0.34371400000000002</c:v>
                </c:pt>
                <c:pt idx="1027">
                  <c:v>0.36783749999999998</c:v>
                </c:pt>
                <c:pt idx="1030">
                  <c:v>0.29188900000000001</c:v>
                </c:pt>
                <c:pt idx="1031">
                  <c:v>0.38245249999999997</c:v>
                </c:pt>
                <c:pt idx="1035">
                  <c:v>0.32615949999999999</c:v>
                </c:pt>
                <c:pt idx="1051">
                  <c:v>0.12801299999999999</c:v>
                </c:pt>
                <c:pt idx="1059">
                  <c:v>0.26146069999999999</c:v>
                </c:pt>
                <c:pt idx="1063">
                  <c:v>0.2243087</c:v>
                </c:pt>
                <c:pt idx="1074">
                  <c:v>7.7809600000000007E-2</c:v>
                </c:pt>
                <c:pt idx="1075">
                  <c:v>7.3902499999999996E-2</c:v>
                </c:pt>
                <c:pt idx="1094">
                  <c:v>0.14568529999999999</c:v>
                </c:pt>
                <c:pt idx="1098">
                  <c:v>0.2552277</c:v>
                </c:pt>
              </c:numCache>
            </c:numRef>
          </c:xVal>
          <c:yVal>
            <c:numRef>
              <c:f>Sheet1!$I$3:$I$1102</c:f>
              <c:numCache>
                <c:formatCode>General</c:formatCode>
                <c:ptCount val="1100"/>
                <c:pt idx="0">
                  <c:v>0.70262380000000002</c:v>
                </c:pt>
                <c:pt idx="1">
                  <c:v>0.75166370000000005</c:v>
                </c:pt>
                <c:pt idx="2">
                  <c:v>0.7509093</c:v>
                </c:pt>
                <c:pt idx="3">
                  <c:v>0.75176980000000004</c:v>
                </c:pt>
                <c:pt idx="4">
                  <c:v>0.73851909999999998</c:v>
                </c:pt>
                <c:pt idx="5">
                  <c:v>0.82183459999999997</c:v>
                </c:pt>
                <c:pt idx="6">
                  <c:v>0.7226378</c:v>
                </c:pt>
                <c:pt idx="7">
                  <c:v>0.70755889999999999</c:v>
                </c:pt>
                <c:pt idx="8">
                  <c:v>0.78631779999999996</c:v>
                </c:pt>
                <c:pt idx="9">
                  <c:v>0.64763899999999996</c:v>
                </c:pt>
                <c:pt idx="10">
                  <c:v>0.65709340000000005</c:v>
                </c:pt>
                <c:pt idx="11">
                  <c:v>0.58145480000000005</c:v>
                </c:pt>
                <c:pt idx="12">
                  <c:v>0.60138270000000005</c:v>
                </c:pt>
                <c:pt idx="13">
                  <c:v>0.77222139999999995</c:v>
                </c:pt>
                <c:pt idx="14">
                  <c:v>0.69169340000000001</c:v>
                </c:pt>
                <c:pt idx="15">
                  <c:v>0.72108819999999996</c:v>
                </c:pt>
                <c:pt idx="16">
                  <c:v>0.77086010000000005</c:v>
                </c:pt>
                <c:pt idx="17">
                  <c:v>0.79207559999999999</c:v>
                </c:pt>
                <c:pt idx="18">
                  <c:v>0.76039400000000001</c:v>
                </c:pt>
                <c:pt idx="19">
                  <c:v>0.73960559999999997</c:v>
                </c:pt>
                <c:pt idx="20">
                  <c:v>0.74915189999999998</c:v>
                </c:pt>
                <c:pt idx="21">
                  <c:v>0.70688779999999996</c:v>
                </c:pt>
                <c:pt idx="22">
                  <c:v>0.67843940000000003</c:v>
                </c:pt>
                <c:pt idx="23">
                  <c:v>0.5979468</c:v>
                </c:pt>
                <c:pt idx="24">
                  <c:v>0.63795469999999999</c:v>
                </c:pt>
                <c:pt idx="25">
                  <c:v>0.540323</c:v>
                </c:pt>
                <c:pt idx="26">
                  <c:v>0.51050320000000005</c:v>
                </c:pt>
                <c:pt idx="27">
                  <c:v>0.62969019999999998</c:v>
                </c:pt>
                <c:pt idx="28">
                  <c:v>0.54685229999999996</c:v>
                </c:pt>
                <c:pt idx="29">
                  <c:v>0.43897910000000001</c:v>
                </c:pt>
                <c:pt idx="30">
                  <c:v>0.38561440000000002</c:v>
                </c:pt>
                <c:pt idx="31">
                  <c:v>0.33031280000000002</c:v>
                </c:pt>
                <c:pt idx="32">
                  <c:v>0.35671209999999998</c:v>
                </c:pt>
                <c:pt idx="33">
                  <c:v>0.45112190000000002</c:v>
                </c:pt>
                <c:pt idx="34">
                  <c:v>0.59822560000000002</c:v>
                </c:pt>
                <c:pt idx="35">
                  <c:v>0.58002969999999998</c:v>
                </c:pt>
                <c:pt idx="36">
                  <c:v>0.68104299999999995</c:v>
                </c:pt>
                <c:pt idx="37">
                  <c:v>0.44360040000000001</c:v>
                </c:pt>
                <c:pt idx="38">
                  <c:v>0.65198920000000005</c:v>
                </c:pt>
                <c:pt idx="39">
                  <c:v>0.62470760000000003</c:v>
                </c:pt>
                <c:pt idx="40">
                  <c:v>0.70642400000000005</c:v>
                </c:pt>
                <c:pt idx="41">
                  <c:v>0.66364420000000002</c:v>
                </c:pt>
                <c:pt idx="42">
                  <c:v>0.61843700000000001</c:v>
                </c:pt>
                <c:pt idx="43">
                  <c:v>0.55591170000000001</c:v>
                </c:pt>
                <c:pt idx="44">
                  <c:v>0.55523529999999999</c:v>
                </c:pt>
                <c:pt idx="45">
                  <c:v>0.51299640000000002</c:v>
                </c:pt>
                <c:pt idx="46">
                  <c:v>0.49310809999999999</c:v>
                </c:pt>
                <c:pt idx="47">
                  <c:v>0.43758219999999998</c:v>
                </c:pt>
                <c:pt idx="48">
                  <c:v>0.4241916</c:v>
                </c:pt>
                <c:pt idx="49">
                  <c:v>0.4456714</c:v>
                </c:pt>
                <c:pt idx="50">
                  <c:v>0.40874690000000002</c:v>
                </c:pt>
                <c:pt idx="51">
                  <c:v>0.35164649999999997</c:v>
                </c:pt>
                <c:pt idx="52">
                  <c:v>0.308396</c:v>
                </c:pt>
                <c:pt idx="53">
                  <c:v>0.44165070000000001</c:v>
                </c:pt>
                <c:pt idx="54">
                  <c:v>0.51026050000000001</c:v>
                </c:pt>
                <c:pt idx="55">
                  <c:v>0.56370330000000002</c:v>
                </c:pt>
                <c:pt idx="56">
                  <c:v>0.65692439999999996</c:v>
                </c:pt>
                <c:pt idx="57">
                  <c:v>0.60557689999999997</c:v>
                </c:pt>
                <c:pt idx="58">
                  <c:v>0.61529719999999999</c:v>
                </c:pt>
                <c:pt idx="59">
                  <c:v>0.53414059999999997</c:v>
                </c:pt>
                <c:pt idx="60">
                  <c:v>0.3985534</c:v>
                </c:pt>
                <c:pt idx="61">
                  <c:v>0.30737789999999998</c:v>
                </c:pt>
                <c:pt idx="62">
                  <c:v>0.24171670000000001</c:v>
                </c:pt>
                <c:pt idx="63">
                  <c:v>0.29036390000000001</c:v>
                </c:pt>
                <c:pt idx="64">
                  <c:v>0.47146369999999999</c:v>
                </c:pt>
                <c:pt idx="65">
                  <c:v>0.58398629999999996</c:v>
                </c:pt>
                <c:pt idx="66">
                  <c:v>0.23000399999999999</c:v>
                </c:pt>
                <c:pt idx="67">
                  <c:v>0.18837509999999999</c:v>
                </c:pt>
                <c:pt idx="68">
                  <c:v>0.2003549</c:v>
                </c:pt>
                <c:pt idx="69">
                  <c:v>0.2310574</c:v>
                </c:pt>
                <c:pt idx="70">
                  <c:v>0.2485349</c:v>
                </c:pt>
                <c:pt idx="71">
                  <c:v>0.32061859999999998</c:v>
                </c:pt>
                <c:pt idx="72">
                  <c:v>0.46925</c:v>
                </c:pt>
                <c:pt idx="73">
                  <c:v>0.44360040000000001</c:v>
                </c:pt>
                <c:pt idx="74">
                  <c:v>0.65198920000000005</c:v>
                </c:pt>
                <c:pt idx="75">
                  <c:v>0.51718629999999999</c:v>
                </c:pt>
                <c:pt idx="76">
                  <c:v>0.45208389999999998</c:v>
                </c:pt>
                <c:pt idx="77">
                  <c:v>0.35225620000000002</c:v>
                </c:pt>
                <c:pt idx="78">
                  <c:v>0.31605139999999998</c:v>
                </c:pt>
                <c:pt idx="79">
                  <c:v>0.42206379999999999</c:v>
                </c:pt>
                <c:pt idx="80">
                  <c:v>0.3391998</c:v>
                </c:pt>
                <c:pt idx="81">
                  <c:v>0.28192689999999998</c:v>
                </c:pt>
                <c:pt idx="82">
                  <c:v>0.29618870000000003</c:v>
                </c:pt>
                <c:pt idx="83">
                  <c:v>0.36986449999999998</c:v>
                </c:pt>
                <c:pt idx="84">
                  <c:v>0.38228390000000001</c:v>
                </c:pt>
                <c:pt idx="85">
                  <c:v>0.52476789999999995</c:v>
                </c:pt>
                <c:pt idx="86">
                  <c:v>0.62553789999999998</c:v>
                </c:pt>
                <c:pt idx="87">
                  <c:v>0.53077260000000004</c:v>
                </c:pt>
                <c:pt idx="88">
                  <c:v>0.65550799999999998</c:v>
                </c:pt>
                <c:pt idx="89">
                  <c:v>0.76043649999999996</c:v>
                </c:pt>
                <c:pt idx="90">
                  <c:v>1.02176</c:v>
                </c:pt>
                <c:pt idx="91">
                  <c:v>0.93498479999999995</c:v>
                </c:pt>
                <c:pt idx="92">
                  <c:v>0.84250499999999995</c:v>
                </c:pt>
                <c:pt idx="93">
                  <c:v>0.79771919999999996</c:v>
                </c:pt>
                <c:pt idx="94">
                  <c:v>0.70730780000000004</c:v>
                </c:pt>
                <c:pt idx="95">
                  <c:v>0.56119660000000005</c:v>
                </c:pt>
                <c:pt idx="96">
                  <c:v>0.67258569999999995</c:v>
                </c:pt>
                <c:pt idx="97">
                  <c:v>0.59410320000000005</c:v>
                </c:pt>
                <c:pt idx="98">
                  <c:v>0.60529160000000004</c:v>
                </c:pt>
                <c:pt idx="99">
                  <c:v>0.58178629999999998</c:v>
                </c:pt>
                <c:pt idx="100">
                  <c:v>0.53428730000000002</c:v>
                </c:pt>
                <c:pt idx="101">
                  <c:v>0.47577229999999998</c:v>
                </c:pt>
                <c:pt idx="102">
                  <c:v>0.45620569999999999</c:v>
                </c:pt>
                <c:pt idx="103">
                  <c:v>0.46663349999999998</c:v>
                </c:pt>
                <c:pt idx="104">
                  <c:v>0.50270429999999999</c:v>
                </c:pt>
                <c:pt idx="105">
                  <c:v>0.27630320000000003</c:v>
                </c:pt>
                <c:pt idx="106">
                  <c:v>0.22244810000000001</c:v>
                </c:pt>
                <c:pt idx="107">
                  <c:v>0.2122039</c:v>
                </c:pt>
                <c:pt idx="108">
                  <c:v>0.30628719999999998</c:v>
                </c:pt>
                <c:pt idx="109">
                  <c:v>0.43013459999999998</c:v>
                </c:pt>
                <c:pt idx="110">
                  <c:v>0.4565091</c:v>
                </c:pt>
                <c:pt idx="111">
                  <c:v>0.51155139999999999</c:v>
                </c:pt>
                <c:pt idx="112">
                  <c:v>0.55085919999999999</c:v>
                </c:pt>
                <c:pt idx="113">
                  <c:v>0.48806749999999999</c:v>
                </c:pt>
                <c:pt idx="114">
                  <c:v>0.45919779999999999</c:v>
                </c:pt>
                <c:pt idx="115">
                  <c:v>0.3429432</c:v>
                </c:pt>
                <c:pt idx="116">
                  <c:v>0.4060822</c:v>
                </c:pt>
                <c:pt idx="117">
                  <c:v>0.39240120000000001</c:v>
                </c:pt>
                <c:pt idx="118">
                  <c:v>0.50773330000000005</c:v>
                </c:pt>
                <c:pt idx="119">
                  <c:v>0.52525980000000005</c:v>
                </c:pt>
                <c:pt idx="120">
                  <c:v>0.58874689999999996</c:v>
                </c:pt>
                <c:pt idx="121">
                  <c:v>0.55650999999999995</c:v>
                </c:pt>
                <c:pt idx="122">
                  <c:v>0.52291069999999995</c:v>
                </c:pt>
                <c:pt idx="123">
                  <c:v>0.45518540000000002</c:v>
                </c:pt>
                <c:pt idx="124">
                  <c:v>0.4237012</c:v>
                </c:pt>
                <c:pt idx="125">
                  <c:v>0.39234829999999998</c:v>
                </c:pt>
                <c:pt idx="126">
                  <c:v>0.34024769999999999</c:v>
                </c:pt>
                <c:pt idx="127">
                  <c:v>0.3135848</c:v>
                </c:pt>
                <c:pt idx="128">
                  <c:v>0.2957516</c:v>
                </c:pt>
                <c:pt idx="129">
                  <c:v>0.38392359999999998</c:v>
                </c:pt>
                <c:pt idx="130">
                  <c:v>0.45101760000000002</c:v>
                </c:pt>
                <c:pt idx="131">
                  <c:v>0.51141159999999997</c:v>
                </c:pt>
                <c:pt idx="132">
                  <c:v>0.53318449999999995</c:v>
                </c:pt>
                <c:pt idx="133">
                  <c:v>0.52868649999999995</c:v>
                </c:pt>
                <c:pt idx="134">
                  <c:v>0.49069560000000001</c:v>
                </c:pt>
                <c:pt idx="135">
                  <c:v>0.46956179999999997</c:v>
                </c:pt>
                <c:pt idx="136">
                  <c:v>0.50465519999999997</c:v>
                </c:pt>
                <c:pt idx="137">
                  <c:v>0.5907751</c:v>
                </c:pt>
                <c:pt idx="138">
                  <c:v>0.49423539999999999</c:v>
                </c:pt>
                <c:pt idx="139">
                  <c:v>0.51743329999999998</c:v>
                </c:pt>
                <c:pt idx="140">
                  <c:v>0.59292259999999997</c:v>
                </c:pt>
                <c:pt idx="141">
                  <c:v>0.53159730000000005</c:v>
                </c:pt>
                <c:pt idx="142">
                  <c:v>0.47343109999999999</c:v>
                </c:pt>
                <c:pt idx="143">
                  <c:v>0.50032639999999995</c:v>
                </c:pt>
                <c:pt idx="144">
                  <c:v>0.52231879999999997</c:v>
                </c:pt>
                <c:pt idx="145">
                  <c:v>0.4452972</c:v>
                </c:pt>
                <c:pt idx="146">
                  <c:v>0.37487720000000002</c:v>
                </c:pt>
                <c:pt idx="147">
                  <c:v>0.34258349999999999</c:v>
                </c:pt>
                <c:pt idx="148">
                  <c:v>0.29985089999999998</c:v>
                </c:pt>
                <c:pt idx="149">
                  <c:v>0.28884339999999997</c:v>
                </c:pt>
                <c:pt idx="150">
                  <c:v>0.27025369999999999</c:v>
                </c:pt>
                <c:pt idx="151">
                  <c:v>0.2910973</c:v>
                </c:pt>
                <c:pt idx="152">
                  <c:v>0.28204859999999998</c:v>
                </c:pt>
                <c:pt idx="153">
                  <c:v>0.3667726</c:v>
                </c:pt>
                <c:pt idx="154">
                  <c:v>0.26841470000000001</c:v>
                </c:pt>
                <c:pt idx="155">
                  <c:v>0.21759990000000001</c:v>
                </c:pt>
                <c:pt idx="156">
                  <c:v>0.1973982</c:v>
                </c:pt>
                <c:pt idx="157">
                  <c:v>0.1696549</c:v>
                </c:pt>
                <c:pt idx="158">
                  <c:v>0.16799320000000001</c:v>
                </c:pt>
                <c:pt idx="159">
                  <c:v>0.1490283</c:v>
                </c:pt>
                <c:pt idx="160">
                  <c:v>0.1707872</c:v>
                </c:pt>
                <c:pt idx="161">
                  <c:v>0.2580962</c:v>
                </c:pt>
                <c:pt idx="162">
                  <c:v>0.27334560000000002</c:v>
                </c:pt>
                <c:pt idx="163">
                  <c:v>0.42446119999999998</c:v>
                </c:pt>
                <c:pt idx="164">
                  <c:v>0.60165539999999995</c:v>
                </c:pt>
                <c:pt idx="165">
                  <c:v>0.51769540000000003</c:v>
                </c:pt>
                <c:pt idx="166">
                  <c:v>0.48698540000000001</c:v>
                </c:pt>
                <c:pt idx="167">
                  <c:v>0.53718089999999996</c:v>
                </c:pt>
                <c:pt idx="168">
                  <c:v>0.63246670000000005</c:v>
                </c:pt>
                <c:pt idx="169">
                  <c:v>0.77677700000000005</c:v>
                </c:pt>
                <c:pt idx="170">
                  <c:v>0.63403529999999997</c:v>
                </c:pt>
                <c:pt idx="171">
                  <c:v>0.61369870000000004</c:v>
                </c:pt>
                <c:pt idx="172">
                  <c:v>0.55445520000000004</c:v>
                </c:pt>
                <c:pt idx="173">
                  <c:v>0.5764222</c:v>
                </c:pt>
                <c:pt idx="174">
                  <c:v>0.59822439999999999</c:v>
                </c:pt>
                <c:pt idx="175">
                  <c:v>0.53455319999999995</c:v>
                </c:pt>
                <c:pt idx="176">
                  <c:v>0.57288159999999999</c:v>
                </c:pt>
                <c:pt idx="177">
                  <c:v>0.68286709999999995</c:v>
                </c:pt>
                <c:pt idx="178">
                  <c:v>0.4300291</c:v>
                </c:pt>
                <c:pt idx="179">
                  <c:v>0.46356350000000002</c:v>
                </c:pt>
                <c:pt idx="180">
                  <c:v>0.52752730000000003</c:v>
                </c:pt>
                <c:pt idx="181">
                  <c:v>0.43522050000000001</c:v>
                </c:pt>
                <c:pt idx="182">
                  <c:v>0.51434360000000001</c:v>
                </c:pt>
                <c:pt idx="183">
                  <c:v>0.47764240000000002</c:v>
                </c:pt>
                <c:pt idx="184">
                  <c:v>0.46812890000000001</c:v>
                </c:pt>
                <c:pt idx="185">
                  <c:v>0.67247369999999995</c:v>
                </c:pt>
                <c:pt idx="186">
                  <c:v>0.97066529999999995</c:v>
                </c:pt>
                <c:pt idx="187">
                  <c:v>0.57155889999999998</c:v>
                </c:pt>
                <c:pt idx="188">
                  <c:v>0.52718449999999994</c:v>
                </c:pt>
                <c:pt idx="189">
                  <c:v>0.44116290000000002</c:v>
                </c:pt>
                <c:pt idx="190">
                  <c:v>0.29916019999999999</c:v>
                </c:pt>
                <c:pt idx="191">
                  <c:v>0.21894569999999999</c:v>
                </c:pt>
                <c:pt idx="192">
                  <c:v>0.31198710000000002</c:v>
                </c:pt>
                <c:pt idx="193">
                  <c:v>0.3037108</c:v>
                </c:pt>
                <c:pt idx="194">
                  <c:v>0.42533320000000002</c:v>
                </c:pt>
                <c:pt idx="195">
                  <c:v>0.35397440000000002</c:v>
                </c:pt>
                <c:pt idx="196">
                  <c:v>0.31252279999999999</c:v>
                </c:pt>
                <c:pt idx="197">
                  <c:v>0.2580962</c:v>
                </c:pt>
                <c:pt idx="198">
                  <c:v>0.27334560000000002</c:v>
                </c:pt>
                <c:pt idx="199">
                  <c:v>0.27721059999999997</c:v>
                </c:pt>
                <c:pt idx="200">
                  <c:v>0.37883280000000003</c:v>
                </c:pt>
                <c:pt idx="201">
                  <c:v>0.35873250000000001</c:v>
                </c:pt>
                <c:pt idx="202">
                  <c:v>0.45335979999999998</c:v>
                </c:pt>
                <c:pt idx="203">
                  <c:v>0.55363300000000004</c:v>
                </c:pt>
                <c:pt idx="204">
                  <c:v>0.64264739999999998</c:v>
                </c:pt>
                <c:pt idx="205">
                  <c:v>0.60845939999999998</c:v>
                </c:pt>
                <c:pt idx="206">
                  <c:v>0.43198209999999998</c:v>
                </c:pt>
                <c:pt idx="207">
                  <c:v>0.48572969999999999</c:v>
                </c:pt>
                <c:pt idx="208">
                  <c:v>0.69378070000000003</c:v>
                </c:pt>
                <c:pt idx="209">
                  <c:v>0.5846846</c:v>
                </c:pt>
                <c:pt idx="210">
                  <c:v>0.6632152</c:v>
                </c:pt>
                <c:pt idx="211">
                  <c:v>0.53277859999999999</c:v>
                </c:pt>
                <c:pt idx="212">
                  <c:v>0.51150470000000003</c:v>
                </c:pt>
                <c:pt idx="213">
                  <c:v>0.31953779999999998</c:v>
                </c:pt>
                <c:pt idx="214">
                  <c:v>0.21892510000000001</c:v>
                </c:pt>
                <c:pt idx="215">
                  <c:v>0.23277780000000001</c:v>
                </c:pt>
                <c:pt idx="216">
                  <c:v>0.200764</c:v>
                </c:pt>
                <c:pt idx="217">
                  <c:v>0.12092899999999999</c:v>
                </c:pt>
                <c:pt idx="218">
                  <c:v>5.5617979999999997E-2</c:v>
                </c:pt>
                <c:pt idx="219">
                  <c:v>7.8937640000000003E-2</c:v>
                </c:pt>
                <c:pt idx="220">
                  <c:v>8.1575889999999998E-2</c:v>
                </c:pt>
                <c:pt idx="221">
                  <c:v>0.1408576</c:v>
                </c:pt>
                <c:pt idx="222">
                  <c:v>0.18626799999999999</c:v>
                </c:pt>
                <c:pt idx="223">
                  <c:v>0.20462959999999999</c:v>
                </c:pt>
                <c:pt idx="224">
                  <c:v>0.23061809999999999</c:v>
                </c:pt>
                <c:pt idx="225">
                  <c:v>0.2194478</c:v>
                </c:pt>
                <c:pt idx="226">
                  <c:v>0.2065902</c:v>
                </c:pt>
                <c:pt idx="227">
                  <c:v>0.1936148</c:v>
                </c:pt>
                <c:pt idx="228">
                  <c:v>0.18106330000000001</c:v>
                </c:pt>
                <c:pt idx="229">
                  <c:v>0.2150889</c:v>
                </c:pt>
                <c:pt idx="230">
                  <c:v>0.28313460000000001</c:v>
                </c:pt>
                <c:pt idx="231">
                  <c:v>0.22952349999999999</c:v>
                </c:pt>
                <c:pt idx="232">
                  <c:v>0.28883979999999998</c:v>
                </c:pt>
                <c:pt idx="233">
                  <c:v>0.30102679999999998</c:v>
                </c:pt>
                <c:pt idx="234">
                  <c:v>0.26677050000000002</c:v>
                </c:pt>
                <c:pt idx="235">
                  <c:v>0.2924407</c:v>
                </c:pt>
                <c:pt idx="236">
                  <c:v>0.2009116</c:v>
                </c:pt>
                <c:pt idx="237">
                  <c:v>0.28149600000000002</c:v>
                </c:pt>
                <c:pt idx="238">
                  <c:v>0.19472590000000001</c:v>
                </c:pt>
                <c:pt idx="239">
                  <c:v>0.22707649999999999</c:v>
                </c:pt>
                <c:pt idx="240">
                  <c:v>0.27912290000000001</c:v>
                </c:pt>
                <c:pt idx="241">
                  <c:v>0.38309749999999998</c:v>
                </c:pt>
                <c:pt idx="242">
                  <c:v>0.34556819999999999</c:v>
                </c:pt>
                <c:pt idx="243">
                  <c:v>0.27290229999999999</c:v>
                </c:pt>
                <c:pt idx="244">
                  <c:v>0.1589584</c:v>
                </c:pt>
                <c:pt idx="245">
                  <c:v>0.1591764</c:v>
                </c:pt>
                <c:pt idx="246">
                  <c:v>0.28326800000000002</c:v>
                </c:pt>
                <c:pt idx="247">
                  <c:v>0.2746575</c:v>
                </c:pt>
                <c:pt idx="248">
                  <c:v>0.28244320000000001</c:v>
                </c:pt>
                <c:pt idx="249">
                  <c:v>0.19418759999999999</c:v>
                </c:pt>
                <c:pt idx="250">
                  <c:v>0.14694940000000001</c:v>
                </c:pt>
                <c:pt idx="251">
                  <c:v>0.1030668</c:v>
                </c:pt>
                <c:pt idx="252">
                  <c:v>5.6750380000000003E-2</c:v>
                </c:pt>
                <c:pt idx="253">
                  <c:v>7.2463910000000006E-2</c:v>
                </c:pt>
                <c:pt idx="254">
                  <c:v>7.0394040000000005E-2</c:v>
                </c:pt>
                <c:pt idx="255">
                  <c:v>3.7196260000000002E-2</c:v>
                </c:pt>
                <c:pt idx="256">
                  <c:v>3.1788259999999999E-2</c:v>
                </c:pt>
                <c:pt idx="257">
                  <c:v>2.8513859999999999E-2</c:v>
                </c:pt>
                <c:pt idx="258">
                  <c:v>3.9883330000000002E-2</c:v>
                </c:pt>
                <c:pt idx="259">
                  <c:v>5.9827619999999998E-2</c:v>
                </c:pt>
                <c:pt idx="260">
                  <c:v>5.2954269999999998E-2</c:v>
                </c:pt>
                <c:pt idx="261">
                  <c:v>0.14544099999999999</c:v>
                </c:pt>
                <c:pt idx="262">
                  <c:v>0.17746629999999999</c:v>
                </c:pt>
                <c:pt idx="263">
                  <c:v>0.29475750000000001</c:v>
                </c:pt>
                <c:pt idx="264">
                  <c:v>0.29322219999999999</c:v>
                </c:pt>
                <c:pt idx="265">
                  <c:v>0.31546160000000001</c:v>
                </c:pt>
                <c:pt idx="266">
                  <c:v>0.43738579999999999</c:v>
                </c:pt>
                <c:pt idx="267">
                  <c:v>0.45595530000000001</c:v>
                </c:pt>
                <c:pt idx="268">
                  <c:v>0.39501199999999997</c:v>
                </c:pt>
                <c:pt idx="269">
                  <c:v>0.29871019999999998</c:v>
                </c:pt>
                <c:pt idx="270">
                  <c:v>0.20886930000000001</c:v>
                </c:pt>
                <c:pt idx="271">
                  <c:v>0.11699660000000001</c:v>
                </c:pt>
                <c:pt idx="272">
                  <c:v>0.18048649999999999</c:v>
                </c:pt>
                <c:pt idx="273">
                  <c:v>0.15864110000000001</c:v>
                </c:pt>
                <c:pt idx="274">
                  <c:v>0.15798139999999999</c:v>
                </c:pt>
                <c:pt idx="275">
                  <c:v>0.2321415</c:v>
                </c:pt>
                <c:pt idx="276">
                  <c:v>0.24296470000000001</c:v>
                </c:pt>
                <c:pt idx="277">
                  <c:v>0.2760068</c:v>
                </c:pt>
                <c:pt idx="278">
                  <c:v>0.31934050000000003</c:v>
                </c:pt>
                <c:pt idx="279">
                  <c:v>0.33578279999999999</c:v>
                </c:pt>
                <c:pt idx="280">
                  <c:v>0.30618289999999998</c:v>
                </c:pt>
                <c:pt idx="281">
                  <c:v>0.26466109999999998</c:v>
                </c:pt>
                <c:pt idx="282">
                  <c:v>0.30742269999999999</c:v>
                </c:pt>
                <c:pt idx="283">
                  <c:v>0.33808939999999998</c:v>
                </c:pt>
                <c:pt idx="284">
                  <c:v>0.28662599999999999</c:v>
                </c:pt>
                <c:pt idx="285">
                  <c:v>0.57532070000000002</c:v>
                </c:pt>
                <c:pt idx="286">
                  <c:v>0.51933010000000002</c:v>
                </c:pt>
                <c:pt idx="287">
                  <c:v>0.28245819999999999</c:v>
                </c:pt>
                <c:pt idx="288">
                  <c:v>0.24364649999999999</c:v>
                </c:pt>
                <c:pt idx="289">
                  <c:v>0.29395450000000001</c:v>
                </c:pt>
                <c:pt idx="290">
                  <c:v>0.27013229999999999</c:v>
                </c:pt>
                <c:pt idx="291">
                  <c:v>0.28996870000000002</c:v>
                </c:pt>
                <c:pt idx="292">
                  <c:v>0.3761158</c:v>
                </c:pt>
                <c:pt idx="293">
                  <c:v>0.40185179999999998</c:v>
                </c:pt>
                <c:pt idx="294">
                  <c:v>0.42506729999999998</c:v>
                </c:pt>
                <c:pt idx="295">
                  <c:v>0.47416439999999999</c:v>
                </c:pt>
                <c:pt idx="296">
                  <c:v>0.40259129999999999</c:v>
                </c:pt>
                <c:pt idx="297">
                  <c:v>0.39977849999999998</c:v>
                </c:pt>
                <c:pt idx="298">
                  <c:v>0.38048799999999999</c:v>
                </c:pt>
                <c:pt idx="299">
                  <c:v>0.4087461</c:v>
                </c:pt>
                <c:pt idx="300">
                  <c:v>0.45867390000000002</c:v>
                </c:pt>
                <c:pt idx="301">
                  <c:v>0.45299</c:v>
                </c:pt>
                <c:pt idx="302">
                  <c:v>0.3934145</c:v>
                </c:pt>
                <c:pt idx="303">
                  <c:v>0.37908599999999998</c:v>
                </c:pt>
                <c:pt idx="304">
                  <c:v>0.37007899999999999</c:v>
                </c:pt>
                <c:pt idx="305">
                  <c:v>0.4036863</c:v>
                </c:pt>
                <c:pt idx="306">
                  <c:v>0.36379470000000003</c:v>
                </c:pt>
                <c:pt idx="307">
                  <c:v>0.29849399999999998</c:v>
                </c:pt>
                <c:pt idx="308">
                  <c:v>0.22955809999999999</c:v>
                </c:pt>
                <c:pt idx="309">
                  <c:v>0.25478450000000002</c:v>
                </c:pt>
                <c:pt idx="310">
                  <c:v>0.2478408</c:v>
                </c:pt>
                <c:pt idx="311">
                  <c:v>0.28005950000000002</c:v>
                </c:pt>
                <c:pt idx="312">
                  <c:v>0.3351189</c:v>
                </c:pt>
                <c:pt idx="313">
                  <c:v>0.36683900000000003</c:v>
                </c:pt>
                <c:pt idx="314">
                  <c:v>0.41041369999999999</c:v>
                </c:pt>
                <c:pt idx="315">
                  <c:v>0.50631870000000001</c:v>
                </c:pt>
                <c:pt idx="316">
                  <c:v>0.80967250000000002</c:v>
                </c:pt>
                <c:pt idx="317">
                  <c:v>0.64991460000000001</c:v>
                </c:pt>
                <c:pt idx="318">
                  <c:v>0.4500053</c:v>
                </c:pt>
                <c:pt idx="319">
                  <c:v>0.56091389999999997</c:v>
                </c:pt>
                <c:pt idx="320">
                  <c:v>0.58421049999999997</c:v>
                </c:pt>
                <c:pt idx="321">
                  <c:v>0.57532070000000002</c:v>
                </c:pt>
                <c:pt idx="322">
                  <c:v>0.51933010000000002</c:v>
                </c:pt>
                <c:pt idx="323">
                  <c:v>0.46296229999999999</c:v>
                </c:pt>
                <c:pt idx="324">
                  <c:v>0.62452470000000004</c:v>
                </c:pt>
                <c:pt idx="325">
                  <c:v>0.57423539999999995</c:v>
                </c:pt>
                <c:pt idx="326">
                  <c:v>0.55068490000000003</c:v>
                </c:pt>
                <c:pt idx="327">
                  <c:v>0.42459730000000001</c:v>
                </c:pt>
                <c:pt idx="328">
                  <c:v>0.37968010000000002</c:v>
                </c:pt>
                <c:pt idx="329">
                  <c:v>0.39302130000000002</c:v>
                </c:pt>
                <c:pt idx="330">
                  <c:v>0.38902520000000002</c:v>
                </c:pt>
                <c:pt idx="331">
                  <c:v>0.3658653</c:v>
                </c:pt>
                <c:pt idx="332">
                  <c:v>0.35522579999999998</c:v>
                </c:pt>
                <c:pt idx="333">
                  <c:v>0.3895285</c:v>
                </c:pt>
                <c:pt idx="334">
                  <c:v>0.41369709999999998</c:v>
                </c:pt>
                <c:pt idx="335">
                  <c:v>0.34990529999999997</c:v>
                </c:pt>
                <c:pt idx="336">
                  <c:v>0.37197980000000003</c:v>
                </c:pt>
                <c:pt idx="337">
                  <c:v>0.41503119999999999</c:v>
                </c:pt>
                <c:pt idx="338">
                  <c:v>0.43918299999999999</c:v>
                </c:pt>
                <c:pt idx="339">
                  <c:v>0.42263600000000001</c:v>
                </c:pt>
                <c:pt idx="340">
                  <c:v>0.396235</c:v>
                </c:pt>
                <c:pt idx="341">
                  <c:v>0.43653229999999998</c:v>
                </c:pt>
                <c:pt idx="342">
                  <c:v>0.44989020000000002</c:v>
                </c:pt>
                <c:pt idx="343">
                  <c:v>0.47475990000000001</c:v>
                </c:pt>
                <c:pt idx="344">
                  <c:v>0.43540390000000001</c:v>
                </c:pt>
                <c:pt idx="345">
                  <c:v>0.42746719999999999</c:v>
                </c:pt>
                <c:pt idx="346">
                  <c:v>0.41442010000000001</c:v>
                </c:pt>
                <c:pt idx="347">
                  <c:v>0.4161224</c:v>
                </c:pt>
                <c:pt idx="348">
                  <c:v>0.36673919999999999</c:v>
                </c:pt>
                <c:pt idx="349">
                  <c:v>0.32701409999999997</c:v>
                </c:pt>
                <c:pt idx="350">
                  <c:v>0.43054229999999999</c:v>
                </c:pt>
                <c:pt idx="351">
                  <c:v>0.35647319999999999</c:v>
                </c:pt>
                <c:pt idx="352">
                  <c:v>0.40119050000000001</c:v>
                </c:pt>
                <c:pt idx="353">
                  <c:v>0.35176610000000003</c:v>
                </c:pt>
                <c:pt idx="354">
                  <c:v>0.31059750000000003</c:v>
                </c:pt>
                <c:pt idx="355">
                  <c:v>0.3211234</c:v>
                </c:pt>
                <c:pt idx="356">
                  <c:v>0.3680678</c:v>
                </c:pt>
                <c:pt idx="357">
                  <c:v>0.4453396</c:v>
                </c:pt>
                <c:pt idx="358">
                  <c:v>0.48099940000000002</c:v>
                </c:pt>
                <c:pt idx="359">
                  <c:v>0.46077859999999998</c:v>
                </c:pt>
                <c:pt idx="360">
                  <c:v>0.43087209999999998</c:v>
                </c:pt>
                <c:pt idx="361">
                  <c:v>0.4434515</c:v>
                </c:pt>
                <c:pt idx="362">
                  <c:v>0.40661849999999999</c:v>
                </c:pt>
                <c:pt idx="363">
                  <c:v>0.3796948</c:v>
                </c:pt>
                <c:pt idx="364">
                  <c:v>0.39127129999999999</c:v>
                </c:pt>
                <c:pt idx="365">
                  <c:v>0.40774009999999999</c:v>
                </c:pt>
                <c:pt idx="366">
                  <c:v>0.4382742</c:v>
                </c:pt>
                <c:pt idx="367">
                  <c:v>0.43277900000000002</c:v>
                </c:pt>
                <c:pt idx="368">
                  <c:v>0.4393321</c:v>
                </c:pt>
                <c:pt idx="369">
                  <c:v>0.4963243</c:v>
                </c:pt>
                <c:pt idx="370">
                  <c:v>0.48717670000000002</c:v>
                </c:pt>
                <c:pt idx="371">
                  <c:v>0.42460439999999999</c:v>
                </c:pt>
                <c:pt idx="372">
                  <c:v>0.40594980000000003</c:v>
                </c:pt>
                <c:pt idx="373">
                  <c:v>0.47262949999999998</c:v>
                </c:pt>
                <c:pt idx="374">
                  <c:v>0.41839399999999999</c:v>
                </c:pt>
                <c:pt idx="375">
                  <c:v>0.53832270000000004</c:v>
                </c:pt>
                <c:pt idx="376">
                  <c:v>0.74143729999999997</c:v>
                </c:pt>
                <c:pt idx="377">
                  <c:v>0.5767021</c:v>
                </c:pt>
                <c:pt idx="378">
                  <c:v>0.50396359999999996</c:v>
                </c:pt>
                <c:pt idx="379">
                  <c:v>0.45485059999999999</c:v>
                </c:pt>
                <c:pt idx="380">
                  <c:v>0.44471759999999999</c:v>
                </c:pt>
                <c:pt idx="381">
                  <c:v>0.4196744</c:v>
                </c:pt>
                <c:pt idx="382">
                  <c:v>0.4160664</c:v>
                </c:pt>
                <c:pt idx="383">
                  <c:v>0.23424719999999999</c:v>
                </c:pt>
                <c:pt idx="384">
                  <c:v>0.19110150000000001</c:v>
                </c:pt>
                <c:pt idx="385">
                  <c:v>0.15517529999999999</c:v>
                </c:pt>
                <c:pt idx="386">
                  <c:v>0.27298299999999998</c:v>
                </c:pt>
                <c:pt idx="387">
                  <c:v>0.38724389999999997</c:v>
                </c:pt>
                <c:pt idx="388">
                  <c:v>0.46836050000000001</c:v>
                </c:pt>
                <c:pt idx="389">
                  <c:v>0.50738249999999996</c:v>
                </c:pt>
                <c:pt idx="390">
                  <c:v>0.4663445</c:v>
                </c:pt>
                <c:pt idx="391">
                  <c:v>0.37495020000000001</c:v>
                </c:pt>
                <c:pt idx="392">
                  <c:v>0.35152610000000001</c:v>
                </c:pt>
                <c:pt idx="393">
                  <c:v>0.40067340000000001</c:v>
                </c:pt>
                <c:pt idx="394">
                  <c:v>0.36387750000000002</c:v>
                </c:pt>
                <c:pt idx="395">
                  <c:v>0.33383800000000002</c:v>
                </c:pt>
                <c:pt idx="396">
                  <c:v>0.42489399999999999</c:v>
                </c:pt>
                <c:pt idx="397">
                  <c:v>0.50476569999999998</c:v>
                </c:pt>
                <c:pt idx="398">
                  <c:v>0.44131229999999999</c:v>
                </c:pt>
                <c:pt idx="399">
                  <c:v>0.44855780000000001</c:v>
                </c:pt>
                <c:pt idx="400">
                  <c:v>0.49552839999999998</c:v>
                </c:pt>
                <c:pt idx="401">
                  <c:v>0.41761399999999999</c:v>
                </c:pt>
                <c:pt idx="402">
                  <c:v>0.32469439999999999</c:v>
                </c:pt>
                <c:pt idx="403">
                  <c:v>0.3500626</c:v>
                </c:pt>
                <c:pt idx="404">
                  <c:v>0.16600529999999999</c:v>
                </c:pt>
                <c:pt idx="405">
                  <c:v>0.56427090000000002</c:v>
                </c:pt>
                <c:pt idx="406">
                  <c:v>0.51209099999999996</c:v>
                </c:pt>
                <c:pt idx="407">
                  <c:v>0.24501590000000001</c:v>
                </c:pt>
                <c:pt idx="408">
                  <c:v>0.19995669999999999</c:v>
                </c:pt>
                <c:pt idx="409">
                  <c:v>0.19870399999999999</c:v>
                </c:pt>
                <c:pt idx="410">
                  <c:v>0.2437627</c:v>
                </c:pt>
                <c:pt idx="411">
                  <c:v>0.26698690000000003</c:v>
                </c:pt>
                <c:pt idx="412">
                  <c:v>0.32536599999999999</c:v>
                </c:pt>
                <c:pt idx="413">
                  <c:v>0.34855249999999999</c:v>
                </c:pt>
                <c:pt idx="414">
                  <c:v>0.36301220000000001</c:v>
                </c:pt>
                <c:pt idx="415">
                  <c:v>0.37297960000000002</c:v>
                </c:pt>
                <c:pt idx="416">
                  <c:v>0.3388794</c:v>
                </c:pt>
                <c:pt idx="417">
                  <c:v>0.33828510000000001</c:v>
                </c:pt>
                <c:pt idx="418">
                  <c:v>0.32268419999999998</c:v>
                </c:pt>
                <c:pt idx="419">
                  <c:v>0.27929599999999999</c:v>
                </c:pt>
                <c:pt idx="420">
                  <c:v>0.273231</c:v>
                </c:pt>
                <c:pt idx="421">
                  <c:v>0.40477360000000001</c:v>
                </c:pt>
                <c:pt idx="422">
                  <c:v>0.3293006</c:v>
                </c:pt>
                <c:pt idx="423">
                  <c:v>0.45962520000000001</c:v>
                </c:pt>
                <c:pt idx="424">
                  <c:v>0.40645779999999998</c:v>
                </c:pt>
                <c:pt idx="425">
                  <c:v>0.1584805</c:v>
                </c:pt>
                <c:pt idx="426">
                  <c:v>0.15859699999999999</c:v>
                </c:pt>
                <c:pt idx="427">
                  <c:v>0.113464</c:v>
                </c:pt>
                <c:pt idx="428">
                  <c:v>6.5152089999999996E-2</c:v>
                </c:pt>
                <c:pt idx="429">
                  <c:v>0.10400330000000001</c:v>
                </c:pt>
                <c:pt idx="430">
                  <c:v>7.940788E-2</c:v>
                </c:pt>
                <c:pt idx="431">
                  <c:v>9.1432260000000001E-2</c:v>
                </c:pt>
                <c:pt idx="432">
                  <c:v>0.10909580000000001</c:v>
                </c:pt>
                <c:pt idx="433">
                  <c:v>0.20457649999999999</c:v>
                </c:pt>
                <c:pt idx="434">
                  <c:v>0.22910430000000001</c:v>
                </c:pt>
                <c:pt idx="435">
                  <c:v>0.32238030000000001</c:v>
                </c:pt>
                <c:pt idx="436">
                  <c:v>0.39298640000000001</c:v>
                </c:pt>
                <c:pt idx="437">
                  <c:v>0.46907850000000001</c:v>
                </c:pt>
                <c:pt idx="438">
                  <c:v>0.62046500000000004</c:v>
                </c:pt>
                <c:pt idx="439">
                  <c:v>0.67014240000000003</c:v>
                </c:pt>
                <c:pt idx="440">
                  <c:v>0.70325820000000006</c:v>
                </c:pt>
                <c:pt idx="441">
                  <c:v>0.56427090000000002</c:v>
                </c:pt>
                <c:pt idx="442">
                  <c:v>0.51209099999999996</c:v>
                </c:pt>
                <c:pt idx="443">
                  <c:v>0.51437379999999999</c:v>
                </c:pt>
                <c:pt idx="444">
                  <c:v>0.4715241</c:v>
                </c:pt>
                <c:pt idx="445">
                  <c:v>0.41980909999999999</c:v>
                </c:pt>
                <c:pt idx="446">
                  <c:v>0.35301890000000002</c:v>
                </c:pt>
                <c:pt idx="447">
                  <c:v>0.28743469999999999</c:v>
                </c:pt>
                <c:pt idx="448">
                  <c:v>0.32959830000000001</c:v>
                </c:pt>
                <c:pt idx="449">
                  <c:v>0.22193209999999999</c:v>
                </c:pt>
                <c:pt idx="450">
                  <c:v>0.16622120000000001</c:v>
                </c:pt>
                <c:pt idx="451">
                  <c:v>0.15293860000000001</c:v>
                </c:pt>
                <c:pt idx="452">
                  <c:v>0.21878890000000001</c:v>
                </c:pt>
                <c:pt idx="453">
                  <c:v>0.21018800000000001</c:v>
                </c:pt>
                <c:pt idx="454">
                  <c:v>0.1918763</c:v>
                </c:pt>
                <c:pt idx="455">
                  <c:v>0.20246020000000001</c:v>
                </c:pt>
                <c:pt idx="456">
                  <c:v>0.1715653</c:v>
                </c:pt>
                <c:pt idx="457">
                  <c:v>0.13614209999999999</c:v>
                </c:pt>
                <c:pt idx="458">
                  <c:v>0.14075869999999999</c:v>
                </c:pt>
                <c:pt idx="459">
                  <c:v>0.18065619999999999</c:v>
                </c:pt>
                <c:pt idx="460">
                  <c:v>0.18269479999999999</c:v>
                </c:pt>
                <c:pt idx="461">
                  <c:v>0.18865299999999999</c:v>
                </c:pt>
                <c:pt idx="462">
                  <c:v>0.1951543</c:v>
                </c:pt>
                <c:pt idx="463">
                  <c:v>0.16512479999999999</c:v>
                </c:pt>
                <c:pt idx="464">
                  <c:v>0.2109318</c:v>
                </c:pt>
                <c:pt idx="465">
                  <c:v>0.2191273</c:v>
                </c:pt>
                <c:pt idx="466">
                  <c:v>0.30094219999999999</c:v>
                </c:pt>
                <c:pt idx="467">
                  <c:v>0.30087419999999998</c:v>
                </c:pt>
                <c:pt idx="468">
                  <c:v>0.24582370000000001</c:v>
                </c:pt>
                <c:pt idx="469">
                  <c:v>0.25186570000000003</c:v>
                </c:pt>
                <c:pt idx="470">
                  <c:v>0.23692460000000001</c:v>
                </c:pt>
                <c:pt idx="471">
                  <c:v>0.33264650000000001</c:v>
                </c:pt>
                <c:pt idx="472">
                  <c:v>0.42043239999999998</c:v>
                </c:pt>
                <c:pt idx="473">
                  <c:v>0.51424110000000001</c:v>
                </c:pt>
                <c:pt idx="474">
                  <c:v>0.74837050000000005</c:v>
                </c:pt>
                <c:pt idx="475">
                  <c:v>0.60026429999999997</c:v>
                </c:pt>
                <c:pt idx="476">
                  <c:v>0.29071770000000002</c:v>
                </c:pt>
                <c:pt idx="477">
                  <c:v>0.13662150000000001</c:v>
                </c:pt>
                <c:pt idx="478">
                  <c:v>0.22460479999999999</c:v>
                </c:pt>
                <c:pt idx="479">
                  <c:v>0.207729</c:v>
                </c:pt>
                <c:pt idx="480">
                  <c:v>0.1489878</c:v>
                </c:pt>
                <c:pt idx="481">
                  <c:v>0.18872130000000001</c:v>
                </c:pt>
                <c:pt idx="482">
                  <c:v>0.1186497</c:v>
                </c:pt>
                <c:pt idx="483">
                  <c:v>0.1641804</c:v>
                </c:pt>
                <c:pt idx="484">
                  <c:v>0.14460219999999999</c:v>
                </c:pt>
                <c:pt idx="485">
                  <c:v>0.27107969999999998</c:v>
                </c:pt>
                <c:pt idx="486">
                  <c:v>0.26913359999999997</c:v>
                </c:pt>
                <c:pt idx="487">
                  <c:v>0.20495640000000001</c:v>
                </c:pt>
                <c:pt idx="488">
                  <c:v>0.1575117</c:v>
                </c:pt>
                <c:pt idx="489">
                  <c:v>0.1261864</c:v>
                </c:pt>
                <c:pt idx="490">
                  <c:v>0.2187578</c:v>
                </c:pt>
                <c:pt idx="491">
                  <c:v>0.23625570000000001</c:v>
                </c:pt>
                <c:pt idx="492">
                  <c:v>0.2253213</c:v>
                </c:pt>
                <c:pt idx="493">
                  <c:v>0.2263771</c:v>
                </c:pt>
                <c:pt idx="494">
                  <c:v>0.2530656</c:v>
                </c:pt>
                <c:pt idx="495">
                  <c:v>0.2911125</c:v>
                </c:pt>
                <c:pt idx="496">
                  <c:v>0.22613059999999999</c:v>
                </c:pt>
                <c:pt idx="497">
                  <c:v>0.1968974</c:v>
                </c:pt>
                <c:pt idx="498">
                  <c:v>0.2284979</c:v>
                </c:pt>
                <c:pt idx="499">
                  <c:v>0.26956829999999998</c:v>
                </c:pt>
                <c:pt idx="500">
                  <c:v>0.25888</c:v>
                </c:pt>
                <c:pt idx="501">
                  <c:v>0.20872550000000001</c:v>
                </c:pt>
                <c:pt idx="502">
                  <c:v>0.31174639999999998</c:v>
                </c:pt>
                <c:pt idx="503">
                  <c:v>0.36251529999999998</c:v>
                </c:pt>
                <c:pt idx="504">
                  <c:v>0.38134639999999997</c:v>
                </c:pt>
                <c:pt idx="505">
                  <c:v>0.4209521</c:v>
                </c:pt>
                <c:pt idx="506">
                  <c:v>0.27318199999999998</c:v>
                </c:pt>
                <c:pt idx="507">
                  <c:v>0.31804490000000002</c:v>
                </c:pt>
                <c:pt idx="508">
                  <c:v>0.28608349999999999</c:v>
                </c:pt>
                <c:pt idx="509">
                  <c:v>0.31640689999999999</c:v>
                </c:pt>
                <c:pt idx="510">
                  <c:v>0.34471190000000002</c:v>
                </c:pt>
                <c:pt idx="511">
                  <c:v>0.36846060000000003</c:v>
                </c:pt>
                <c:pt idx="512">
                  <c:v>0.33279789999999998</c:v>
                </c:pt>
                <c:pt idx="513">
                  <c:v>0.29654249999999999</c:v>
                </c:pt>
                <c:pt idx="514">
                  <c:v>0.42462549999999999</c:v>
                </c:pt>
                <c:pt idx="515">
                  <c:v>0.37052990000000002</c:v>
                </c:pt>
                <c:pt idx="516">
                  <c:v>0.27598990000000001</c:v>
                </c:pt>
                <c:pt idx="517">
                  <c:v>0.24711920000000001</c:v>
                </c:pt>
                <c:pt idx="518">
                  <c:v>0.2614245</c:v>
                </c:pt>
                <c:pt idx="519">
                  <c:v>0.24190610000000001</c:v>
                </c:pt>
                <c:pt idx="520">
                  <c:v>0.2139027</c:v>
                </c:pt>
                <c:pt idx="521">
                  <c:v>0.20161319999999999</c:v>
                </c:pt>
                <c:pt idx="522">
                  <c:v>0.24753030000000001</c:v>
                </c:pt>
                <c:pt idx="523">
                  <c:v>0.2297603</c:v>
                </c:pt>
                <c:pt idx="524">
                  <c:v>0.1929893</c:v>
                </c:pt>
                <c:pt idx="525">
                  <c:v>0.21475830000000001</c:v>
                </c:pt>
                <c:pt idx="526">
                  <c:v>0.32330199999999998</c:v>
                </c:pt>
                <c:pt idx="527">
                  <c:v>0.3810055</c:v>
                </c:pt>
                <c:pt idx="528">
                  <c:v>0.58337499999999998</c:v>
                </c:pt>
                <c:pt idx="529">
                  <c:v>0.28429710000000002</c:v>
                </c:pt>
                <c:pt idx="530">
                  <c:v>0.25080479999999999</c:v>
                </c:pt>
                <c:pt idx="531">
                  <c:v>0.56562699999999999</c:v>
                </c:pt>
                <c:pt idx="532">
                  <c:v>0.39227840000000003</c:v>
                </c:pt>
                <c:pt idx="533">
                  <c:v>0.3004752</c:v>
                </c:pt>
                <c:pt idx="534">
                  <c:v>0.340146</c:v>
                </c:pt>
                <c:pt idx="535">
                  <c:v>0.29616439999999999</c:v>
                </c:pt>
                <c:pt idx="536">
                  <c:v>0.25747110000000001</c:v>
                </c:pt>
                <c:pt idx="537">
                  <c:v>0.2618528</c:v>
                </c:pt>
                <c:pt idx="538">
                  <c:v>0.33914549999999999</c:v>
                </c:pt>
                <c:pt idx="539">
                  <c:v>0.42149330000000002</c:v>
                </c:pt>
                <c:pt idx="540">
                  <c:v>0.25926179999999999</c:v>
                </c:pt>
                <c:pt idx="541">
                  <c:v>0.16324749999999999</c:v>
                </c:pt>
                <c:pt idx="542">
                  <c:v>0.17990439999999999</c:v>
                </c:pt>
                <c:pt idx="543">
                  <c:v>0.23932429999999999</c:v>
                </c:pt>
                <c:pt idx="544">
                  <c:v>0.26025160000000003</c:v>
                </c:pt>
                <c:pt idx="545">
                  <c:v>0.33346239999999999</c:v>
                </c:pt>
                <c:pt idx="546">
                  <c:v>0.4255758</c:v>
                </c:pt>
                <c:pt idx="547">
                  <c:v>0.40726830000000003</c:v>
                </c:pt>
                <c:pt idx="548">
                  <c:v>0.37258200000000002</c:v>
                </c:pt>
                <c:pt idx="549">
                  <c:v>0.2961434</c:v>
                </c:pt>
                <c:pt idx="550">
                  <c:v>0.1998093</c:v>
                </c:pt>
                <c:pt idx="551">
                  <c:v>0.1109689</c:v>
                </c:pt>
                <c:pt idx="552">
                  <c:v>0.10754279999999999</c:v>
                </c:pt>
                <c:pt idx="553">
                  <c:v>0.14698839999999999</c:v>
                </c:pt>
                <c:pt idx="554">
                  <c:v>0.26942519999999998</c:v>
                </c:pt>
                <c:pt idx="555">
                  <c:v>0.2985312</c:v>
                </c:pt>
                <c:pt idx="556">
                  <c:v>0.3564079</c:v>
                </c:pt>
                <c:pt idx="557">
                  <c:v>0.3731429</c:v>
                </c:pt>
                <c:pt idx="558">
                  <c:v>0.3664712</c:v>
                </c:pt>
                <c:pt idx="559">
                  <c:v>0.37211729999999998</c:v>
                </c:pt>
                <c:pt idx="560">
                  <c:v>0.30067529999999998</c:v>
                </c:pt>
                <c:pt idx="561">
                  <c:v>0.29502980000000001</c:v>
                </c:pt>
                <c:pt idx="562">
                  <c:v>0.29288449999999999</c:v>
                </c:pt>
                <c:pt idx="563">
                  <c:v>0.29130309999999998</c:v>
                </c:pt>
                <c:pt idx="564">
                  <c:v>0.27550960000000002</c:v>
                </c:pt>
                <c:pt idx="565">
                  <c:v>0.28429710000000002</c:v>
                </c:pt>
                <c:pt idx="566">
                  <c:v>0.25080479999999999</c:v>
                </c:pt>
                <c:pt idx="567">
                  <c:v>0.232268</c:v>
                </c:pt>
                <c:pt idx="568">
                  <c:v>0.21825900000000001</c:v>
                </c:pt>
                <c:pt idx="569">
                  <c:v>0.177375</c:v>
                </c:pt>
                <c:pt idx="570">
                  <c:v>0.16820460000000001</c:v>
                </c:pt>
                <c:pt idx="571">
                  <c:v>0.14709</c:v>
                </c:pt>
                <c:pt idx="572">
                  <c:v>0.13165360000000001</c:v>
                </c:pt>
                <c:pt idx="573">
                  <c:v>0.1026691</c:v>
                </c:pt>
                <c:pt idx="574">
                  <c:v>7.2588470000000002E-2</c:v>
                </c:pt>
                <c:pt idx="575">
                  <c:v>8.2420720000000003E-2</c:v>
                </c:pt>
                <c:pt idx="576">
                  <c:v>7.4635499999999994E-2</c:v>
                </c:pt>
                <c:pt idx="577">
                  <c:v>5.6927409999999998E-2</c:v>
                </c:pt>
                <c:pt idx="578">
                  <c:v>5.2460220000000002E-2</c:v>
                </c:pt>
                <c:pt idx="579">
                  <c:v>6.7576129999999998E-2</c:v>
                </c:pt>
                <c:pt idx="580">
                  <c:v>5.8142569999999998E-2</c:v>
                </c:pt>
                <c:pt idx="581">
                  <c:v>6.1059420000000003E-2</c:v>
                </c:pt>
                <c:pt idx="582">
                  <c:v>5.0900189999999998E-2</c:v>
                </c:pt>
                <c:pt idx="583">
                  <c:v>7.8522350000000005E-2</c:v>
                </c:pt>
                <c:pt idx="584">
                  <c:v>7.0385249999999996E-2</c:v>
                </c:pt>
                <c:pt idx="585">
                  <c:v>7.0038810000000007E-2</c:v>
                </c:pt>
                <c:pt idx="586">
                  <c:v>6.6992659999999996E-2</c:v>
                </c:pt>
                <c:pt idx="587">
                  <c:v>9.349702E-2</c:v>
                </c:pt>
                <c:pt idx="588">
                  <c:v>0.1082494</c:v>
                </c:pt>
                <c:pt idx="589">
                  <c:v>0.13453200000000001</c:v>
                </c:pt>
                <c:pt idx="590">
                  <c:v>0.1848399</c:v>
                </c:pt>
                <c:pt idx="591">
                  <c:v>0.2095485</c:v>
                </c:pt>
                <c:pt idx="592">
                  <c:v>0.19691929999999999</c:v>
                </c:pt>
                <c:pt idx="593">
                  <c:v>0.1901167</c:v>
                </c:pt>
                <c:pt idx="594">
                  <c:v>0.1978984</c:v>
                </c:pt>
                <c:pt idx="595">
                  <c:v>0.19691410000000001</c:v>
                </c:pt>
                <c:pt idx="596">
                  <c:v>0.19300390000000001</c:v>
                </c:pt>
                <c:pt idx="597">
                  <c:v>0.16896720000000001</c:v>
                </c:pt>
                <c:pt idx="598">
                  <c:v>0.16699810000000001</c:v>
                </c:pt>
                <c:pt idx="599">
                  <c:v>0.19352559999999999</c:v>
                </c:pt>
                <c:pt idx="600">
                  <c:v>0.218081</c:v>
                </c:pt>
                <c:pt idx="601">
                  <c:v>0.20867569999999999</c:v>
                </c:pt>
                <c:pt idx="602">
                  <c:v>0.20320830000000001</c:v>
                </c:pt>
                <c:pt idx="603">
                  <c:v>0.1962525</c:v>
                </c:pt>
                <c:pt idx="604">
                  <c:v>0.19494069999999999</c:v>
                </c:pt>
                <c:pt idx="605">
                  <c:v>0.20163809999999999</c:v>
                </c:pt>
                <c:pt idx="606">
                  <c:v>0.21657109999999999</c:v>
                </c:pt>
                <c:pt idx="607">
                  <c:v>0.24672350000000001</c:v>
                </c:pt>
                <c:pt idx="608">
                  <c:v>0.25578299999999998</c:v>
                </c:pt>
                <c:pt idx="609">
                  <c:v>0.23295689999999999</c:v>
                </c:pt>
                <c:pt idx="610">
                  <c:v>0.22477459999999999</c:v>
                </c:pt>
                <c:pt idx="611">
                  <c:v>0.2607796</c:v>
                </c:pt>
                <c:pt idx="612">
                  <c:v>0.28849010000000003</c:v>
                </c:pt>
                <c:pt idx="613">
                  <c:v>0.26447589999999999</c:v>
                </c:pt>
                <c:pt idx="614">
                  <c:v>0.22576650000000001</c:v>
                </c:pt>
                <c:pt idx="615">
                  <c:v>0.27721010000000001</c:v>
                </c:pt>
                <c:pt idx="616">
                  <c:v>0.28154940000000001</c:v>
                </c:pt>
                <c:pt idx="617">
                  <c:v>0.27302609999999999</c:v>
                </c:pt>
                <c:pt idx="618">
                  <c:v>0.32429920000000001</c:v>
                </c:pt>
                <c:pt idx="619">
                  <c:v>0.33368199999999998</c:v>
                </c:pt>
                <c:pt idx="620">
                  <c:v>0.32124399999999997</c:v>
                </c:pt>
                <c:pt idx="621">
                  <c:v>0.27493659999999998</c:v>
                </c:pt>
                <c:pt idx="622">
                  <c:v>0.33479540000000002</c:v>
                </c:pt>
                <c:pt idx="623">
                  <c:v>0.37907800000000003</c:v>
                </c:pt>
                <c:pt idx="624">
                  <c:v>0.36357830000000002</c:v>
                </c:pt>
                <c:pt idx="625">
                  <c:v>0.28716950000000002</c:v>
                </c:pt>
                <c:pt idx="626">
                  <c:v>0.26947719999999997</c:v>
                </c:pt>
                <c:pt idx="627">
                  <c:v>0.25572349999999999</c:v>
                </c:pt>
                <c:pt idx="628">
                  <c:v>0.26014090000000001</c:v>
                </c:pt>
                <c:pt idx="629">
                  <c:v>0.16210840000000001</c:v>
                </c:pt>
                <c:pt idx="630">
                  <c:v>7.604255E-2</c:v>
                </c:pt>
                <c:pt idx="631">
                  <c:v>6.2362319999999999E-2</c:v>
                </c:pt>
                <c:pt idx="632">
                  <c:v>4.6217040000000001E-2</c:v>
                </c:pt>
                <c:pt idx="633">
                  <c:v>3.8731590000000003E-2</c:v>
                </c:pt>
                <c:pt idx="634">
                  <c:v>5.5573329999999997E-2</c:v>
                </c:pt>
                <c:pt idx="635">
                  <c:v>8.5096420000000006E-2</c:v>
                </c:pt>
                <c:pt idx="636">
                  <c:v>7.6320209999999999E-2</c:v>
                </c:pt>
                <c:pt idx="637">
                  <c:v>0.10049370000000001</c:v>
                </c:pt>
                <c:pt idx="638">
                  <c:v>0.14617550000000001</c:v>
                </c:pt>
                <c:pt idx="639">
                  <c:v>0.1506507</c:v>
                </c:pt>
                <c:pt idx="640">
                  <c:v>0.13596030000000001</c:v>
                </c:pt>
                <c:pt idx="641">
                  <c:v>0.14417869999999999</c:v>
                </c:pt>
                <c:pt idx="642">
                  <c:v>0.18074870000000001</c:v>
                </c:pt>
                <c:pt idx="643">
                  <c:v>0.18593129999999999</c:v>
                </c:pt>
                <c:pt idx="644">
                  <c:v>0.1253512</c:v>
                </c:pt>
                <c:pt idx="645">
                  <c:v>0.1068742</c:v>
                </c:pt>
                <c:pt idx="646">
                  <c:v>0.1912189</c:v>
                </c:pt>
                <c:pt idx="647">
                  <c:v>0.17591999999999999</c:v>
                </c:pt>
                <c:pt idx="648">
                  <c:v>0.1849507</c:v>
                </c:pt>
                <c:pt idx="649">
                  <c:v>0.17180190000000001</c:v>
                </c:pt>
                <c:pt idx="650">
                  <c:v>0.1688442</c:v>
                </c:pt>
                <c:pt idx="651">
                  <c:v>0.24924940000000001</c:v>
                </c:pt>
                <c:pt idx="652">
                  <c:v>0.3878296</c:v>
                </c:pt>
                <c:pt idx="653">
                  <c:v>0.40283259999999999</c:v>
                </c:pt>
                <c:pt idx="654">
                  <c:v>0.4569723</c:v>
                </c:pt>
                <c:pt idx="655">
                  <c:v>0.54706529999999998</c:v>
                </c:pt>
                <c:pt idx="656">
                  <c:v>0.4350618</c:v>
                </c:pt>
                <c:pt idx="657">
                  <c:v>0.33200380000000002</c:v>
                </c:pt>
                <c:pt idx="658">
                  <c:v>0.395513</c:v>
                </c:pt>
                <c:pt idx="659">
                  <c:v>0.46460430000000003</c:v>
                </c:pt>
                <c:pt idx="660">
                  <c:v>0.39792129999999998</c:v>
                </c:pt>
                <c:pt idx="661">
                  <c:v>0.26990330000000001</c:v>
                </c:pt>
                <c:pt idx="662">
                  <c:v>0.28656989999999999</c:v>
                </c:pt>
                <c:pt idx="663">
                  <c:v>0.37188139999999997</c:v>
                </c:pt>
                <c:pt idx="664">
                  <c:v>0.33483010000000002</c:v>
                </c:pt>
                <c:pt idx="665">
                  <c:v>0.2365775</c:v>
                </c:pt>
                <c:pt idx="666">
                  <c:v>0.26160339999999999</c:v>
                </c:pt>
                <c:pt idx="667">
                  <c:v>0.31039559999999999</c:v>
                </c:pt>
                <c:pt idx="668">
                  <c:v>0.34339979999999998</c:v>
                </c:pt>
                <c:pt idx="669">
                  <c:v>0.3227507</c:v>
                </c:pt>
                <c:pt idx="670">
                  <c:v>0.33552690000000002</c:v>
                </c:pt>
                <c:pt idx="671">
                  <c:v>0.3355861</c:v>
                </c:pt>
                <c:pt idx="672">
                  <c:v>0.27515040000000002</c:v>
                </c:pt>
                <c:pt idx="673">
                  <c:v>0.20633560000000001</c:v>
                </c:pt>
                <c:pt idx="674">
                  <c:v>0.1701744</c:v>
                </c:pt>
                <c:pt idx="675">
                  <c:v>0.136349</c:v>
                </c:pt>
                <c:pt idx="676">
                  <c:v>0.12664739999999999</c:v>
                </c:pt>
                <c:pt idx="677">
                  <c:v>0.115832</c:v>
                </c:pt>
                <c:pt idx="678">
                  <c:v>0.1391888</c:v>
                </c:pt>
                <c:pt idx="679">
                  <c:v>0.128715</c:v>
                </c:pt>
                <c:pt idx="680">
                  <c:v>0.1468556</c:v>
                </c:pt>
                <c:pt idx="681">
                  <c:v>0.12139610000000001</c:v>
                </c:pt>
                <c:pt idx="682">
                  <c:v>0.23000960000000001</c:v>
                </c:pt>
                <c:pt idx="683">
                  <c:v>0.21666289999999999</c:v>
                </c:pt>
                <c:pt idx="684">
                  <c:v>0.18637200000000001</c:v>
                </c:pt>
                <c:pt idx="685">
                  <c:v>0.17180190000000001</c:v>
                </c:pt>
                <c:pt idx="686">
                  <c:v>0.1688442</c:v>
                </c:pt>
                <c:pt idx="687">
                  <c:v>0.18454580000000001</c:v>
                </c:pt>
                <c:pt idx="688">
                  <c:v>0.1916939</c:v>
                </c:pt>
                <c:pt idx="689">
                  <c:v>0.22755349999999999</c:v>
                </c:pt>
                <c:pt idx="690">
                  <c:v>0.16524730000000001</c:v>
                </c:pt>
                <c:pt idx="691">
                  <c:v>0.15211559999999999</c:v>
                </c:pt>
                <c:pt idx="692">
                  <c:v>0.1622045</c:v>
                </c:pt>
                <c:pt idx="693">
                  <c:v>0.1086926</c:v>
                </c:pt>
                <c:pt idx="694">
                  <c:v>0.1433876</c:v>
                </c:pt>
                <c:pt idx="695">
                  <c:v>0.18956780000000001</c:v>
                </c:pt>
                <c:pt idx="696">
                  <c:v>0.14375940000000001</c:v>
                </c:pt>
                <c:pt idx="697">
                  <c:v>0.1016586</c:v>
                </c:pt>
                <c:pt idx="698">
                  <c:v>0.1472359</c:v>
                </c:pt>
                <c:pt idx="699">
                  <c:v>0.21673690000000001</c:v>
                </c:pt>
                <c:pt idx="700">
                  <c:v>0.23676530000000001</c:v>
                </c:pt>
                <c:pt idx="701">
                  <c:v>0.24049300000000001</c:v>
                </c:pt>
                <c:pt idx="702">
                  <c:v>0.27530149999999998</c:v>
                </c:pt>
                <c:pt idx="703">
                  <c:v>0.31264560000000002</c:v>
                </c:pt>
                <c:pt idx="704">
                  <c:v>0.3511804</c:v>
                </c:pt>
                <c:pt idx="705">
                  <c:v>0.34135779999999999</c:v>
                </c:pt>
                <c:pt idx="706">
                  <c:v>0.37506450000000002</c:v>
                </c:pt>
                <c:pt idx="707">
                  <c:v>0.40266950000000001</c:v>
                </c:pt>
                <c:pt idx="708">
                  <c:v>0.41140729999999998</c:v>
                </c:pt>
                <c:pt idx="709">
                  <c:v>0.33419310000000002</c:v>
                </c:pt>
                <c:pt idx="710">
                  <c:v>0.28744950000000002</c:v>
                </c:pt>
                <c:pt idx="711">
                  <c:v>0.23218050000000001</c:v>
                </c:pt>
                <c:pt idx="712">
                  <c:v>0.23243639999999999</c:v>
                </c:pt>
                <c:pt idx="713">
                  <c:v>0.23551130000000001</c:v>
                </c:pt>
                <c:pt idx="714">
                  <c:v>0.23958180000000001</c:v>
                </c:pt>
                <c:pt idx="715">
                  <c:v>0.233149</c:v>
                </c:pt>
                <c:pt idx="716">
                  <c:v>0.21740209999999999</c:v>
                </c:pt>
                <c:pt idx="717">
                  <c:v>0.2117791</c:v>
                </c:pt>
                <c:pt idx="718">
                  <c:v>0.1975326</c:v>
                </c:pt>
                <c:pt idx="719">
                  <c:v>0.15146770000000001</c:v>
                </c:pt>
                <c:pt idx="720">
                  <c:v>0.1218137</c:v>
                </c:pt>
                <c:pt idx="721">
                  <c:v>9.5293580000000003E-2</c:v>
                </c:pt>
                <c:pt idx="722">
                  <c:v>9.0140369999999997E-2</c:v>
                </c:pt>
                <c:pt idx="723">
                  <c:v>9.5425869999999996E-2</c:v>
                </c:pt>
                <c:pt idx="724">
                  <c:v>0.116248</c:v>
                </c:pt>
                <c:pt idx="725">
                  <c:v>0.13003219999999999</c:v>
                </c:pt>
                <c:pt idx="726">
                  <c:v>0.15464520000000001</c:v>
                </c:pt>
                <c:pt idx="727">
                  <c:v>0.20106019999999999</c:v>
                </c:pt>
                <c:pt idx="728">
                  <c:v>0.27442719999999998</c:v>
                </c:pt>
                <c:pt idx="729">
                  <c:v>0.29899540000000002</c:v>
                </c:pt>
                <c:pt idx="730">
                  <c:v>0.2851418</c:v>
                </c:pt>
                <c:pt idx="731">
                  <c:v>0.24193329999999999</c:v>
                </c:pt>
                <c:pt idx="732">
                  <c:v>0.20634859999999999</c:v>
                </c:pt>
                <c:pt idx="733">
                  <c:v>0.1988181</c:v>
                </c:pt>
                <c:pt idx="734">
                  <c:v>0.30074650000000003</c:v>
                </c:pt>
                <c:pt idx="735">
                  <c:v>0.33597640000000001</c:v>
                </c:pt>
                <c:pt idx="736">
                  <c:v>0.33813880000000002</c:v>
                </c:pt>
                <c:pt idx="737">
                  <c:v>0.23143949999999999</c:v>
                </c:pt>
                <c:pt idx="738">
                  <c:v>0.39480349999999997</c:v>
                </c:pt>
                <c:pt idx="739">
                  <c:v>0.41944160000000003</c:v>
                </c:pt>
                <c:pt idx="740">
                  <c:v>0.48093429999999998</c:v>
                </c:pt>
                <c:pt idx="741">
                  <c:v>0.34190179999999998</c:v>
                </c:pt>
                <c:pt idx="742">
                  <c:v>0.38159409999999999</c:v>
                </c:pt>
                <c:pt idx="743">
                  <c:v>0.43711179999999999</c:v>
                </c:pt>
                <c:pt idx="744">
                  <c:v>0.43498579999999998</c:v>
                </c:pt>
                <c:pt idx="745">
                  <c:v>0.46038770000000001</c:v>
                </c:pt>
                <c:pt idx="746">
                  <c:v>0.44498070000000001</c:v>
                </c:pt>
                <c:pt idx="747">
                  <c:v>0.43992140000000002</c:v>
                </c:pt>
                <c:pt idx="748">
                  <c:v>0.44210870000000002</c:v>
                </c:pt>
                <c:pt idx="749">
                  <c:v>0.51655589999999996</c:v>
                </c:pt>
                <c:pt idx="750">
                  <c:v>0.49787239999999999</c:v>
                </c:pt>
                <c:pt idx="751">
                  <c:v>0.41428860000000001</c:v>
                </c:pt>
                <c:pt idx="752">
                  <c:v>0.45698850000000002</c:v>
                </c:pt>
                <c:pt idx="753">
                  <c:v>0.3590932</c:v>
                </c:pt>
                <c:pt idx="754">
                  <c:v>0.325984</c:v>
                </c:pt>
                <c:pt idx="755">
                  <c:v>0.34376600000000002</c:v>
                </c:pt>
                <c:pt idx="756">
                  <c:v>0.33914749999999999</c:v>
                </c:pt>
                <c:pt idx="757">
                  <c:v>0.2027882</c:v>
                </c:pt>
                <c:pt idx="758">
                  <c:v>0.1795013</c:v>
                </c:pt>
                <c:pt idx="759">
                  <c:v>0.13710910000000001</c:v>
                </c:pt>
                <c:pt idx="760">
                  <c:v>0.108001</c:v>
                </c:pt>
                <c:pt idx="761">
                  <c:v>0.12972520000000001</c:v>
                </c:pt>
                <c:pt idx="762">
                  <c:v>0.1684745</c:v>
                </c:pt>
                <c:pt idx="763">
                  <c:v>0.19653590000000001</c:v>
                </c:pt>
                <c:pt idx="764">
                  <c:v>0.15851380000000001</c:v>
                </c:pt>
                <c:pt idx="765">
                  <c:v>0.10442070000000001</c:v>
                </c:pt>
                <c:pt idx="766">
                  <c:v>0.16388320000000001</c:v>
                </c:pt>
                <c:pt idx="767">
                  <c:v>0.1261061</c:v>
                </c:pt>
                <c:pt idx="768">
                  <c:v>0.14871590000000001</c:v>
                </c:pt>
                <c:pt idx="769">
                  <c:v>0.23345650000000001</c:v>
                </c:pt>
                <c:pt idx="770">
                  <c:v>0.23882129999999999</c:v>
                </c:pt>
                <c:pt idx="771">
                  <c:v>0.1903939</c:v>
                </c:pt>
                <c:pt idx="772">
                  <c:v>0.158611</c:v>
                </c:pt>
                <c:pt idx="773">
                  <c:v>0.48379129999999998</c:v>
                </c:pt>
                <c:pt idx="774">
                  <c:v>0.51155329999999999</c:v>
                </c:pt>
                <c:pt idx="775">
                  <c:v>0.18521969999999999</c:v>
                </c:pt>
                <c:pt idx="776">
                  <c:v>0.12984419999999999</c:v>
                </c:pt>
                <c:pt idx="777">
                  <c:v>0.1270078</c:v>
                </c:pt>
                <c:pt idx="778">
                  <c:v>0.1776943</c:v>
                </c:pt>
                <c:pt idx="779">
                  <c:v>0.1847587</c:v>
                </c:pt>
                <c:pt idx="780">
                  <c:v>0.16337090000000001</c:v>
                </c:pt>
                <c:pt idx="781">
                  <c:v>8.3993239999999997E-2</c:v>
                </c:pt>
                <c:pt idx="782">
                  <c:v>8.9781159999999999E-2</c:v>
                </c:pt>
                <c:pt idx="783">
                  <c:v>0.1459279</c:v>
                </c:pt>
                <c:pt idx="784">
                  <c:v>0.13791300000000001</c:v>
                </c:pt>
                <c:pt idx="785">
                  <c:v>8.2052559999999997E-2</c:v>
                </c:pt>
                <c:pt idx="786">
                  <c:v>0.1138285</c:v>
                </c:pt>
                <c:pt idx="787">
                  <c:v>0.12143760000000001</c:v>
                </c:pt>
                <c:pt idx="788">
                  <c:v>0.1065593</c:v>
                </c:pt>
                <c:pt idx="789">
                  <c:v>0.1097075</c:v>
                </c:pt>
                <c:pt idx="790">
                  <c:v>0.12842039999999999</c:v>
                </c:pt>
                <c:pt idx="791">
                  <c:v>0.17845420000000001</c:v>
                </c:pt>
                <c:pt idx="792">
                  <c:v>0.1610383</c:v>
                </c:pt>
                <c:pt idx="793">
                  <c:v>0.27811469999999999</c:v>
                </c:pt>
                <c:pt idx="794">
                  <c:v>0.27111800000000003</c:v>
                </c:pt>
                <c:pt idx="795">
                  <c:v>0.22938230000000001</c:v>
                </c:pt>
                <c:pt idx="796">
                  <c:v>0.20565729999999999</c:v>
                </c:pt>
                <c:pt idx="797">
                  <c:v>0.17602110000000001</c:v>
                </c:pt>
                <c:pt idx="798">
                  <c:v>0.20286779999999999</c:v>
                </c:pt>
                <c:pt idx="799">
                  <c:v>0.18599959999999999</c:v>
                </c:pt>
                <c:pt idx="800">
                  <c:v>0.15635979999999999</c:v>
                </c:pt>
                <c:pt idx="801">
                  <c:v>0.15900739999999999</c:v>
                </c:pt>
                <c:pt idx="802">
                  <c:v>0.2021763</c:v>
                </c:pt>
                <c:pt idx="803">
                  <c:v>0.25824170000000002</c:v>
                </c:pt>
                <c:pt idx="804">
                  <c:v>0.26530999999999999</c:v>
                </c:pt>
                <c:pt idx="805">
                  <c:v>0.26947450000000001</c:v>
                </c:pt>
                <c:pt idx="806">
                  <c:v>0.38167970000000001</c:v>
                </c:pt>
                <c:pt idx="807">
                  <c:v>0.46230339999999998</c:v>
                </c:pt>
                <c:pt idx="808">
                  <c:v>0.63200579999999995</c:v>
                </c:pt>
                <c:pt idx="809">
                  <c:v>0.48379129999999998</c:v>
                </c:pt>
                <c:pt idx="810">
                  <c:v>0.51155329999999999</c:v>
                </c:pt>
                <c:pt idx="811">
                  <c:v>0.53076920000000005</c:v>
                </c:pt>
                <c:pt idx="812">
                  <c:v>0.57410190000000005</c:v>
                </c:pt>
                <c:pt idx="813">
                  <c:v>0.49865490000000001</c:v>
                </c:pt>
                <c:pt idx="814">
                  <c:v>0.45258890000000002</c:v>
                </c:pt>
                <c:pt idx="815">
                  <c:v>0.38772679999999998</c:v>
                </c:pt>
                <c:pt idx="816">
                  <c:v>0.32996799999999998</c:v>
                </c:pt>
                <c:pt idx="817">
                  <c:v>0.27202759999999998</c:v>
                </c:pt>
                <c:pt idx="818">
                  <c:v>0.24405540000000001</c:v>
                </c:pt>
                <c:pt idx="819">
                  <c:v>0.22436639999999999</c:v>
                </c:pt>
                <c:pt idx="820">
                  <c:v>0.2129125</c:v>
                </c:pt>
                <c:pt idx="821">
                  <c:v>0.2119904</c:v>
                </c:pt>
                <c:pt idx="822">
                  <c:v>0.20765890000000001</c:v>
                </c:pt>
                <c:pt idx="823">
                  <c:v>0.22345760000000001</c:v>
                </c:pt>
                <c:pt idx="824">
                  <c:v>0.254218</c:v>
                </c:pt>
                <c:pt idx="825">
                  <c:v>0.31959720000000003</c:v>
                </c:pt>
                <c:pt idx="826">
                  <c:v>0.36327019999999999</c:v>
                </c:pt>
                <c:pt idx="827">
                  <c:v>0.46766190000000002</c:v>
                </c:pt>
                <c:pt idx="828">
                  <c:v>0.54536580000000001</c:v>
                </c:pt>
                <c:pt idx="829">
                  <c:v>0.50894119999999998</c:v>
                </c:pt>
                <c:pt idx="830">
                  <c:v>0.33833059999999998</c:v>
                </c:pt>
                <c:pt idx="831">
                  <c:v>0.27644920000000001</c:v>
                </c:pt>
                <c:pt idx="832">
                  <c:v>0.2320199</c:v>
                </c:pt>
                <c:pt idx="833">
                  <c:v>0.25556129999999999</c:v>
                </c:pt>
                <c:pt idx="834">
                  <c:v>0.21195149999999999</c:v>
                </c:pt>
                <c:pt idx="835">
                  <c:v>0.31086069999999999</c:v>
                </c:pt>
                <c:pt idx="836">
                  <c:v>0.3972754</c:v>
                </c:pt>
                <c:pt idx="837">
                  <c:v>0.34449800000000003</c:v>
                </c:pt>
                <c:pt idx="838">
                  <c:v>0.3122299</c:v>
                </c:pt>
                <c:pt idx="839">
                  <c:v>0.29782259999999999</c:v>
                </c:pt>
                <c:pt idx="840">
                  <c:v>0.28681099999999998</c:v>
                </c:pt>
                <c:pt idx="841">
                  <c:v>0.27950599999999998</c:v>
                </c:pt>
                <c:pt idx="842">
                  <c:v>0.26966250000000003</c:v>
                </c:pt>
                <c:pt idx="843">
                  <c:v>0.26701229999999998</c:v>
                </c:pt>
                <c:pt idx="844">
                  <c:v>0.21541589999999999</c:v>
                </c:pt>
                <c:pt idx="845">
                  <c:v>0.1915422</c:v>
                </c:pt>
                <c:pt idx="846">
                  <c:v>0.17142550000000001</c:v>
                </c:pt>
                <c:pt idx="847">
                  <c:v>0.17306060000000001</c:v>
                </c:pt>
                <c:pt idx="848">
                  <c:v>0.17041600000000001</c:v>
                </c:pt>
                <c:pt idx="849">
                  <c:v>0.20748759999999999</c:v>
                </c:pt>
                <c:pt idx="850">
                  <c:v>0.26590269999999999</c:v>
                </c:pt>
                <c:pt idx="851">
                  <c:v>0.358852</c:v>
                </c:pt>
                <c:pt idx="852">
                  <c:v>0.43539349999999999</c:v>
                </c:pt>
                <c:pt idx="853">
                  <c:v>0.41293659999999999</c:v>
                </c:pt>
                <c:pt idx="854">
                  <c:v>0.46514509999999998</c:v>
                </c:pt>
                <c:pt idx="855">
                  <c:v>0.41161740000000002</c:v>
                </c:pt>
                <c:pt idx="856">
                  <c:v>0.46089249999999998</c:v>
                </c:pt>
                <c:pt idx="857">
                  <c:v>0.54002209999999995</c:v>
                </c:pt>
                <c:pt idx="858">
                  <c:v>0.35251670000000002</c:v>
                </c:pt>
                <c:pt idx="859">
                  <c:v>0.21969320000000001</c:v>
                </c:pt>
                <c:pt idx="860">
                  <c:v>0.20519870000000001</c:v>
                </c:pt>
                <c:pt idx="861">
                  <c:v>0.2542604</c:v>
                </c:pt>
                <c:pt idx="862">
                  <c:v>0.24282690000000001</c:v>
                </c:pt>
                <c:pt idx="863">
                  <c:v>0.22392339999999999</c:v>
                </c:pt>
                <c:pt idx="864">
                  <c:v>0.18992590000000001</c:v>
                </c:pt>
                <c:pt idx="865">
                  <c:v>0.149649</c:v>
                </c:pt>
                <c:pt idx="866">
                  <c:v>9.7824679999999997E-2</c:v>
                </c:pt>
                <c:pt idx="867">
                  <c:v>0.21218190000000001</c:v>
                </c:pt>
                <c:pt idx="868">
                  <c:v>0.24686150000000001</c:v>
                </c:pt>
                <c:pt idx="869">
                  <c:v>0.28038039999999997</c:v>
                </c:pt>
                <c:pt idx="870">
                  <c:v>0.24483379999999999</c:v>
                </c:pt>
                <c:pt idx="871">
                  <c:v>0.26470090000000002</c:v>
                </c:pt>
                <c:pt idx="872">
                  <c:v>0.23531270000000001</c:v>
                </c:pt>
                <c:pt idx="873">
                  <c:v>0.2015624</c:v>
                </c:pt>
                <c:pt idx="874">
                  <c:v>0.1963085</c:v>
                </c:pt>
                <c:pt idx="875">
                  <c:v>0.36046590000000001</c:v>
                </c:pt>
                <c:pt idx="876">
                  <c:v>0.38334610000000002</c:v>
                </c:pt>
                <c:pt idx="877">
                  <c:v>0.42654360000000002</c:v>
                </c:pt>
                <c:pt idx="878">
                  <c:v>0.39794669999999999</c:v>
                </c:pt>
                <c:pt idx="879">
                  <c:v>0.3696622</c:v>
                </c:pt>
                <c:pt idx="880">
                  <c:v>0.3574291</c:v>
                </c:pt>
                <c:pt idx="881">
                  <c:v>0.30859999999999999</c:v>
                </c:pt>
                <c:pt idx="882">
                  <c:v>0.28031820000000002</c:v>
                </c:pt>
                <c:pt idx="883">
                  <c:v>0.22254260000000001</c:v>
                </c:pt>
                <c:pt idx="884">
                  <c:v>0.217858</c:v>
                </c:pt>
                <c:pt idx="885">
                  <c:v>0.2277981</c:v>
                </c:pt>
                <c:pt idx="886">
                  <c:v>0.19647200000000001</c:v>
                </c:pt>
                <c:pt idx="887">
                  <c:v>0.20230919999999999</c:v>
                </c:pt>
                <c:pt idx="888">
                  <c:v>0.2193621</c:v>
                </c:pt>
                <c:pt idx="889">
                  <c:v>0.2379069</c:v>
                </c:pt>
                <c:pt idx="890">
                  <c:v>0.29093570000000002</c:v>
                </c:pt>
                <c:pt idx="891">
                  <c:v>0.23304079999999999</c:v>
                </c:pt>
                <c:pt idx="892">
                  <c:v>0.1955045</c:v>
                </c:pt>
                <c:pt idx="893">
                  <c:v>0.12820619999999999</c:v>
                </c:pt>
                <c:pt idx="894">
                  <c:v>0.21103959999999999</c:v>
                </c:pt>
                <c:pt idx="895">
                  <c:v>0.22040480000000001</c:v>
                </c:pt>
                <c:pt idx="896">
                  <c:v>0.19003100000000001</c:v>
                </c:pt>
                <c:pt idx="897">
                  <c:v>0.50080599999999997</c:v>
                </c:pt>
                <c:pt idx="898">
                  <c:v>0.4436118</c:v>
                </c:pt>
                <c:pt idx="899">
                  <c:v>0.21262980000000001</c:v>
                </c:pt>
                <c:pt idx="900">
                  <c:v>0.2463901</c:v>
                </c:pt>
                <c:pt idx="901">
                  <c:v>0.22325629999999999</c:v>
                </c:pt>
                <c:pt idx="902">
                  <c:v>0.21024509999999999</c:v>
                </c:pt>
                <c:pt idx="903">
                  <c:v>0.25881140000000002</c:v>
                </c:pt>
                <c:pt idx="904">
                  <c:v>0.23346140000000001</c:v>
                </c:pt>
                <c:pt idx="905">
                  <c:v>0.1755119</c:v>
                </c:pt>
                <c:pt idx="906">
                  <c:v>0.16366729999999999</c:v>
                </c:pt>
                <c:pt idx="907">
                  <c:v>0.18963099999999999</c:v>
                </c:pt>
                <c:pt idx="908">
                  <c:v>0.18483459999999999</c:v>
                </c:pt>
                <c:pt idx="909">
                  <c:v>0.2103361</c:v>
                </c:pt>
                <c:pt idx="910">
                  <c:v>0.2230732</c:v>
                </c:pt>
                <c:pt idx="911">
                  <c:v>0.69988519999999999</c:v>
                </c:pt>
                <c:pt idx="912">
                  <c:v>0.95527169999999995</c:v>
                </c:pt>
                <c:pt idx="913">
                  <c:v>1.1060669999999999</c:v>
                </c:pt>
                <c:pt idx="914">
                  <c:v>0.98495949999999999</c:v>
                </c:pt>
                <c:pt idx="915">
                  <c:v>0.82655590000000001</c:v>
                </c:pt>
                <c:pt idx="916">
                  <c:v>0.78713860000000002</c:v>
                </c:pt>
                <c:pt idx="917">
                  <c:v>0.63719570000000003</c:v>
                </c:pt>
                <c:pt idx="918">
                  <c:v>0.54882500000000001</c:v>
                </c:pt>
                <c:pt idx="919">
                  <c:v>0.47828769999999998</c:v>
                </c:pt>
                <c:pt idx="920">
                  <c:v>0.67045650000000001</c:v>
                </c:pt>
                <c:pt idx="921">
                  <c:v>0.67229430000000001</c:v>
                </c:pt>
                <c:pt idx="922">
                  <c:v>0.7901397</c:v>
                </c:pt>
                <c:pt idx="923">
                  <c:v>0.68949179999999999</c:v>
                </c:pt>
                <c:pt idx="924">
                  <c:v>0.62977090000000002</c:v>
                </c:pt>
                <c:pt idx="925">
                  <c:v>0.66925109999999999</c:v>
                </c:pt>
                <c:pt idx="926">
                  <c:v>0.80211100000000002</c:v>
                </c:pt>
                <c:pt idx="927">
                  <c:v>0.67682900000000001</c:v>
                </c:pt>
                <c:pt idx="928">
                  <c:v>0.59742300000000004</c:v>
                </c:pt>
                <c:pt idx="929">
                  <c:v>0.56002770000000002</c:v>
                </c:pt>
                <c:pt idx="930">
                  <c:v>0.47962559999999999</c:v>
                </c:pt>
                <c:pt idx="931">
                  <c:v>0.4714546</c:v>
                </c:pt>
                <c:pt idx="932">
                  <c:v>0.46516800000000003</c:v>
                </c:pt>
                <c:pt idx="933">
                  <c:v>0.50080599999999997</c:v>
                </c:pt>
                <c:pt idx="934">
                  <c:v>0.4436118</c:v>
                </c:pt>
                <c:pt idx="935">
                  <c:v>0.44782569999999999</c:v>
                </c:pt>
                <c:pt idx="936">
                  <c:v>0.4353264</c:v>
                </c:pt>
                <c:pt idx="937">
                  <c:v>0.3719131</c:v>
                </c:pt>
                <c:pt idx="938">
                  <c:v>0.36257479999999997</c:v>
                </c:pt>
                <c:pt idx="939">
                  <c:v>0.43779259999999998</c:v>
                </c:pt>
                <c:pt idx="940">
                  <c:v>0.34064559999999999</c:v>
                </c:pt>
                <c:pt idx="941">
                  <c:v>0.38947520000000002</c:v>
                </c:pt>
                <c:pt idx="942">
                  <c:v>0.40279559999999998</c:v>
                </c:pt>
                <c:pt idx="943">
                  <c:v>0.32160630000000001</c:v>
                </c:pt>
                <c:pt idx="944">
                  <c:v>0.26613690000000001</c:v>
                </c:pt>
                <c:pt idx="945">
                  <c:v>0.31930310000000001</c:v>
                </c:pt>
                <c:pt idx="946">
                  <c:v>0.28496159999999998</c:v>
                </c:pt>
                <c:pt idx="947">
                  <c:v>0.23575840000000001</c:v>
                </c:pt>
                <c:pt idx="948">
                  <c:v>0.21335960000000001</c:v>
                </c:pt>
                <c:pt idx="949">
                  <c:v>0.25417719999999999</c:v>
                </c:pt>
                <c:pt idx="950">
                  <c:v>0.26250830000000003</c:v>
                </c:pt>
                <c:pt idx="951">
                  <c:v>0.23680470000000001</c:v>
                </c:pt>
                <c:pt idx="952">
                  <c:v>0.22265399999999999</c:v>
                </c:pt>
                <c:pt idx="953">
                  <c:v>0.1932296</c:v>
                </c:pt>
                <c:pt idx="954">
                  <c:v>0.19015969999999999</c:v>
                </c:pt>
                <c:pt idx="955">
                  <c:v>0.23181550000000001</c:v>
                </c:pt>
                <c:pt idx="956">
                  <c:v>0.37462329999999999</c:v>
                </c:pt>
                <c:pt idx="957">
                  <c:v>0.56672020000000001</c:v>
                </c:pt>
                <c:pt idx="958">
                  <c:v>0.63293160000000004</c:v>
                </c:pt>
                <c:pt idx="959">
                  <c:v>0.90660320000000005</c:v>
                </c:pt>
                <c:pt idx="960">
                  <c:v>1.1826859999999999</c:v>
                </c:pt>
                <c:pt idx="961">
                  <c:v>1.208658</c:v>
                </c:pt>
                <c:pt idx="962">
                  <c:v>0.95395929999999995</c:v>
                </c:pt>
                <c:pt idx="963">
                  <c:v>0.83896369999999998</c:v>
                </c:pt>
                <c:pt idx="964">
                  <c:v>0.68768649999999998</c:v>
                </c:pt>
                <c:pt idx="965">
                  <c:v>0.67063720000000004</c:v>
                </c:pt>
                <c:pt idx="966">
                  <c:v>0.72199950000000002</c:v>
                </c:pt>
                <c:pt idx="967">
                  <c:v>0.66445080000000001</c:v>
                </c:pt>
                <c:pt idx="968">
                  <c:v>0.59659030000000002</c:v>
                </c:pt>
                <c:pt idx="969">
                  <c:v>0.44087199999999999</c:v>
                </c:pt>
                <c:pt idx="970">
                  <c:v>0.41199819999999998</c:v>
                </c:pt>
                <c:pt idx="971">
                  <c:v>0.35664499999999999</c:v>
                </c:pt>
                <c:pt idx="972">
                  <c:v>0.44440829999999998</c:v>
                </c:pt>
                <c:pt idx="973">
                  <c:v>0.33907219999999999</c:v>
                </c:pt>
                <c:pt idx="974">
                  <c:v>0.27300639999999998</c:v>
                </c:pt>
                <c:pt idx="975">
                  <c:v>0.33810050000000003</c:v>
                </c:pt>
                <c:pt idx="976">
                  <c:v>0.25297700000000001</c:v>
                </c:pt>
                <c:pt idx="977">
                  <c:v>0.27897660000000002</c:v>
                </c:pt>
                <c:pt idx="978">
                  <c:v>0.29708259999999997</c:v>
                </c:pt>
                <c:pt idx="979">
                  <c:v>0.31757819999999998</c:v>
                </c:pt>
                <c:pt idx="980">
                  <c:v>0.25462200000000001</c:v>
                </c:pt>
                <c:pt idx="981">
                  <c:v>0.26873079999999999</c:v>
                </c:pt>
                <c:pt idx="982">
                  <c:v>0.35396539999999999</c:v>
                </c:pt>
                <c:pt idx="983">
                  <c:v>0.35296169999999999</c:v>
                </c:pt>
                <c:pt idx="984">
                  <c:v>0.32560600000000001</c:v>
                </c:pt>
                <c:pt idx="985">
                  <c:v>0.32720300000000002</c:v>
                </c:pt>
                <c:pt idx="986">
                  <c:v>0.35320790000000002</c:v>
                </c:pt>
                <c:pt idx="987">
                  <c:v>0.37817109999999998</c:v>
                </c:pt>
                <c:pt idx="988">
                  <c:v>0.3423506</c:v>
                </c:pt>
                <c:pt idx="989">
                  <c:v>0.3001086</c:v>
                </c:pt>
                <c:pt idx="990">
                  <c:v>0.25228679999999998</c:v>
                </c:pt>
                <c:pt idx="991">
                  <c:v>0.2120754</c:v>
                </c:pt>
                <c:pt idx="992">
                  <c:v>0.20121919999999999</c:v>
                </c:pt>
                <c:pt idx="993">
                  <c:v>0.22418440000000001</c:v>
                </c:pt>
                <c:pt idx="994">
                  <c:v>0.23615829999999999</c:v>
                </c:pt>
                <c:pt idx="995">
                  <c:v>0.23462549999999999</c:v>
                </c:pt>
                <c:pt idx="996">
                  <c:v>0.22944510000000001</c:v>
                </c:pt>
                <c:pt idx="997">
                  <c:v>0.24607809999999999</c:v>
                </c:pt>
                <c:pt idx="998">
                  <c:v>0.24916859999999999</c:v>
                </c:pt>
                <c:pt idx="999">
                  <c:v>0.27336199999999999</c:v>
                </c:pt>
                <c:pt idx="1000">
                  <c:v>0.30459799999999998</c:v>
                </c:pt>
                <c:pt idx="1001">
                  <c:v>0.32192159999999997</c:v>
                </c:pt>
                <c:pt idx="1002">
                  <c:v>0.33631699999999998</c:v>
                </c:pt>
                <c:pt idx="1003">
                  <c:v>0.37029509999999999</c:v>
                </c:pt>
                <c:pt idx="1004">
                  <c:v>0.46723569999999998</c:v>
                </c:pt>
                <c:pt idx="1005">
                  <c:v>0.38444299999999998</c:v>
                </c:pt>
                <c:pt idx="1006">
                  <c:v>0.31677539999999998</c:v>
                </c:pt>
                <c:pt idx="1007">
                  <c:v>0.3327309</c:v>
                </c:pt>
                <c:pt idx="1008">
                  <c:v>0.32834259999999998</c:v>
                </c:pt>
                <c:pt idx="1009">
                  <c:v>0.32633269999999998</c:v>
                </c:pt>
                <c:pt idx="1010">
                  <c:v>0.30076199999999997</c:v>
                </c:pt>
                <c:pt idx="1011">
                  <c:v>0.28104800000000002</c:v>
                </c:pt>
                <c:pt idx="1012">
                  <c:v>0.2495764</c:v>
                </c:pt>
                <c:pt idx="1013">
                  <c:v>0.1019409</c:v>
                </c:pt>
                <c:pt idx="1014">
                  <c:v>0.10115449999999999</c:v>
                </c:pt>
                <c:pt idx="1015">
                  <c:v>0.25606679999999998</c:v>
                </c:pt>
                <c:pt idx="1016">
                  <c:v>0.26619939999999997</c:v>
                </c:pt>
                <c:pt idx="1017">
                  <c:v>0.2688527</c:v>
                </c:pt>
                <c:pt idx="1018">
                  <c:v>0.28075270000000002</c:v>
                </c:pt>
                <c:pt idx="1019">
                  <c:v>0.25152910000000001</c:v>
                </c:pt>
                <c:pt idx="1020">
                  <c:v>0.2213244</c:v>
                </c:pt>
                <c:pt idx="1021">
                  <c:v>0.19788330000000001</c:v>
                </c:pt>
                <c:pt idx="1022">
                  <c:v>0.2210918</c:v>
                </c:pt>
                <c:pt idx="1023">
                  <c:v>0.21803439999999999</c:v>
                </c:pt>
                <c:pt idx="1024">
                  <c:v>0.22421050000000001</c:v>
                </c:pt>
                <c:pt idx="1025">
                  <c:v>0.22556129999999999</c:v>
                </c:pt>
                <c:pt idx="1026">
                  <c:v>0.22012889999999999</c:v>
                </c:pt>
                <c:pt idx="1027">
                  <c:v>0.2305885</c:v>
                </c:pt>
                <c:pt idx="1028">
                  <c:v>0.21237900000000001</c:v>
                </c:pt>
                <c:pt idx="1029">
                  <c:v>0.20230100000000001</c:v>
                </c:pt>
                <c:pt idx="1030">
                  <c:v>0.16747409999999999</c:v>
                </c:pt>
                <c:pt idx="1031">
                  <c:v>0.17252029999999999</c:v>
                </c:pt>
                <c:pt idx="1032">
                  <c:v>0.19301840000000001</c:v>
                </c:pt>
                <c:pt idx="1033">
                  <c:v>0.2059086</c:v>
                </c:pt>
                <c:pt idx="1034">
                  <c:v>0.20428450000000001</c:v>
                </c:pt>
                <c:pt idx="1035">
                  <c:v>0.1620798</c:v>
                </c:pt>
                <c:pt idx="1036">
                  <c:v>0.16807530000000001</c:v>
                </c:pt>
                <c:pt idx="1037">
                  <c:v>0.14243710000000001</c:v>
                </c:pt>
                <c:pt idx="1038">
                  <c:v>0.16969870000000001</c:v>
                </c:pt>
                <c:pt idx="1039">
                  <c:v>0.16552169999999999</c:v>
                </c:pt>
                <c:pt idx="1040">
                  <c:v>0.1244411</c:v>
                </c:pt>
                <c:pt idx="1041">
                  <c:v>0.1003874</c:v>
                </c:pt>
                <c:pt idx="1042">
                  <c:v>0.1058733</c:v>
                </c:pt>
                <c:pt idx="1043">
                  <c:v>0.1089648</c:v>
                </c:pt>
                <c:pt idx="1044">
                  <c:v>0.15642439999999999</c:v>
                </c:pt>
                <c:pt idx="1045">
                  <c:v>9.4064400000000006E-2</c:v>
                </c:pt>
                <c:pt idx="1046">
                  <c:v>7.9275470000000001E-2</c:v>
                </c:pt>
                <c:pt idx="1047">
                  <c:v>0.1005969</c:v>
                </c:pt>
                <c:pt idx="1048">
                  <c:v>0.1221763</c:v>
                </c:pt>
                <c:pt idx="1049">
                  <c:v>0.1019409</c:v>
                </c:pt>
                <c:pt idx="1050">
                  <c:v>0.10115449999999999</c:v>
                </c:pt>
                <c:pt idx="1051">
                  <c:v>0.12453259999999999</c:v>
                </c:pt>
                <c:pt idx="1052">
                  <c:v>0.12181450000000001</c:v>
                </c:pt>
                <c:pt idx="1053">
                  <c:v>0.115648</c:v>
                </c:pt>
                <c:pt idx="1054">
                  <c:v>0.1289912</c:v>
                </c:pt>
                <c:pt idx="1055">
                  <c:v>0.17341760000000001</c:v>
                </c:pt>
                <c:pt idx="1056">
                  <c:v>0.1610057</c:v>
                </c:pt>
                <c:pt idx="1057">
                  <c:v>0.1506749</c:v>
                </c:pt>
                <c:pt idx="1058">
                  <c:v>0.16870260000000001</c:v>
                </c:pt>
                <c:pt idx="1059">
                  <c:v>0.2352697</c:v>
                </c:pt>
                <c:pt idx="1060">
                  <c:v>0.26730419999999999</c:v>
                </c:pt>
                <c:pt idx="1061">
                  <c:v>0.22455439999999999</c:v>
                </c:pt>
                <c:pt idx="1062">
                  <c:v>0.15392259999999999</c:v>
                </c:pt>
                <c:pt idx="1063">
                  <c:v>0.12252250000000001</c:v>
                </c:pt>
                <c:pt idx="1064">
                  <c:v>0.1191574</c:v>
                </c:pt>
                <c:pt idx="1065">
                  <c:v>6.8276519999999993E-2</c:v>
                </c:pt>
                <c:pt idx="1066">
                  <c:v>9.8865969999999997E-2</c:v>
                </c:pt>
                <c:pt idx="1067">
                  <c:v>6.4569970000000004E-2</c:v>
                </c:pt>
                <c:pt idx="1068">
                  <c:v>6.6383819999999996E-2</c:v>
                </c:pt>
                <c:pt idx="1069">
                  <c:v>7.1711899999999995E-2</c:v>
                </c:pt>
                <c:pt idx="1070">
                  <c:v>7.9611699999999994E-2</c:v>
                </c:pt>
                <c:pt idx="1071">
                  <c:v>8.2674380000000006E-2</c:v>
                </c:pt>
                <c:pt idx="1072">
                  <c:v>7.46782E-2</c:v>
                </c:pt>
                <c:pt idx="1073">
                  <c:v>7.3691160000000006E-2</c:v>
                </c:pt>
                <c:pt idx="1074">
                  <c:v>0.10159</c:v>
                </c:pt>
                <c:pt idx="1075">
                  <c:v>0.11593870000000001</c:v>
                </c:pt>
                <c:pt idx="1076">
                  <c:v>0.1430022</c:v>
                </c:pt>
                <c:pt idx="1077">
                  <c:v>0.1094362</c:v>
                </c:pt>
                <c:pt idx="1078">
                  <c:v>9.2266100000000004E-2</c:v>
                </c:pt>
                <c:pt idx="1079">
                  <c:v>6.887973E-2</c:v>
                </c:pt>
                <c:pt idx="1080">
                  <c:v>6.7232520000000004E-2</c:v>
                </c:pt>
                <c:pt idx="1081">
                  <c:v>5.7496909999999998E-2</c:v>
                </c:pt>
                <c:pt idx="1082">
                  <c:v>5.3460269999999997E-2</c:v>
                </c:pt>
                <c:pt idx="1083">
                  <c:v>5.0520229999999999E-2</c:v>
                </c:pt>
                <c:pt idx="1084">
                  <c:v>7.0561399999999996E-2</c:v>
                </c:pt>
                <c:pt idx="1085">
                  <c:v>5.9053120000000001E-2</c:v>
                </c:pt>
                <c:pt idx="1086">
                  <c:v>6.154511E-2</c:v>
                </c:pt>
                <c:pt idx="1087">
                  <c:v>7.0479470000000002E-2</c:v>
                </c:pt>
                <c:pt idx="1088">
                  <c:v>0.1046523</c:v>
                </c:pt>
                <c:pt idx="1089">
                  <c:v>8.1451590000000004E-2</c:v>
                </c:pt>
                <c:pt idx="1090">
                  <c:v>0.1259034</c:v>
                </c:pt>
                <c:pt idx="1091">
                  <c:v>0.1849595</c:v>
                </c:pt>
                <c:pt idx="1092">
                  <c:v>0.18688450000000001</c:v>
                </c:pt>
                <c:pt idx="1093">
                  <c:v>0.1338126</c:v>
                </c:pt>
                <c:pt idx="1094">
                  <c:v>0.1112548</c:v>
                </c:pt>
                <c:pt idx="1095">
                  <c:v>0.12875909999999999</c:v>
                </c:pt>
                <c:pt idx="1096">
                  <c:v>0.1086604</c:v>
                </c:pt>
                <c:pt idx="1097">
                  <c:v>0.11311740000000001</c:v>
                </c:pt>
                <c:pt idx="1098">
                  <c:v>0.1227898</c:v>
                </c:pt>
                <c:pt idx="1099">
                  <c:v>0.1342188</c:v>
                </c:pt>
              </c:numCache>
            </c:numRef>
          </c:yVal>
          <c:smooth val="0"/>
          <c:extLst>
            <c:ext xmlns:c16="http://schemas.microsoft.com/office/drawing/2014/chart" uri="{C3380CC4-5D6E-409C-BE32-E72D297353CC}">
              <c16:uniqueId val="{00000000-B1A8-48C4-8BC8-264BE494B55F}"/>
            </c:ext>
          </c:extLst>
        </c:ser>
        <c:ser>
          <c:idx val="1"/>
          <c:order val="1"/>
          <c:tx>
            <c:v>NGACv2</c:v>
          </c:tx>
          <c:spPr>
            <a:ln w="25400" cap="rnd">
              <a:noFill/>
              <a:round/>
            </a:ln>
            <a:effectLst/>
          </c:spPr>
          <c:marker>
            <c:symbol val="circle"/>
            <c:size val="5"/>
            <c:spPr>
              <a:solidFill>
                <a:schemeClr val="accent2"/>
              </a:solidFill>
              <a:ln w="9525">
                <a:solidFill>
                  <a:schemeClr val="accent2"/>
                </a:solidFill>
              </a:ln>
              <a:effectLst/>
            </c:spPr>
          </c:marker>
          <c:trendline>
            <c:spPr>
              <a:ln w="19050" cap="rnd">
                <a:solidFill>
                  <a:schemeClr val="accent2"/>
                </a:solidFill>
                <a:prstDash val="solid"/>
              </a:ln>
              <a:effectLst/>
            </c:spPr>
            <c:trendlineType val="linear"/>
            <c:dispRSqr val="0"/>
            <c:dispEq val="0"/>
          </c:trendline>
          <c:trendline>
            <c:spPr>
              <a:ln w="19050" cap="rnd">
                <a:solidFill>
                  <a:schemeClr val="accent2"/>
                </a:solidFill>
                <a:prstDash val="sysDot"/>
              </a:ln>
              <a:effectLst/>
            </c:spPr>
            <c:trendlineType val="linear"/>
            <c:dispRSqr val="1"/>
            <c:dispEq val="1"/>
            <c:trendlineLbl>
              <c:layout>
                <c:manualLayout>
                  <c:x val="0.12214470854694565"/>
                  <c:y val="-0.33191927564078416"/>
                </c:manualLayout>
              </c:layout>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1100" b="1" baseline="0">
                        <a:solidFill>
                          <a:schemeClr val="accent2">
                            <a:lumMod val="75000"/>
                          </a:schemeClr>
                        </a:solidFill>
                        <a:latin typeface="Times New Roman" panose="02020603050405020304" pitchFamily="18" charset="0"/>
                        <a:cs typeface="Times New Roman" panose="02020603050405020304" pitchFamily="18" charset="0"/>
                      </a:rPr>
                      <a:t>y = 0.1789x + 0.2869</a:t>
                    </a:r>
                    <a:br>
                      <a:rPr lang="en-US" sz="1100" b="1" baseline="0">
                        <a:solidFill>
                          <a:schemeClr val="accent2">
                            <a:lumMod val="75000"/>
                          </a:schemeClr>
                        </a:solidFill>
                        <a:latin typeface="Times New Roman" panose="02020603050405020304" pitchFamily="18" charset="0"/>
                        <a:cs typeface="Times New Roman" panose="02020603050405020304" pitchFamily="18" charset="0"/>
                      </a:rPr>
                    </a:br>
                    <a:r>
                      <a:rPr lang="en-US" sz="1100" b="1" baseline="0">
                        <a:solidFill>
                          <a:schemeClr val="accent2">
                            <a:lumMod val="75000"/>
                          </a:schemeClr>
                        </a:solidFill>
                        <a:latin typeface="Times New Roman" panose="02020603050405020304" pitchFamily="18" charset="0"/>
                        <a:cs typeface="Times New Roman" panose="02020603050405020304" pitchFamily="18" charset="0"/>
                      </a:rPr>
                      <a:t>R² = 0.0515</a:t>
                    </a:r>
                    <a:endParaRPr lang="en-US" sz="1100" b="1">
                      <a:solidFill>
                        <a:schemeClr val="accent2">
                          <a:lumMod val="75000"/>
                        </a:schemeClr>
                      </a:solidFill>
                      <a:latin typeface="Times New Roman" panose="02020603050405020304" pitchFamily="18" charset="0"/>
                      <a:cs typeface="Times New Roman" panose="02020603050405020304" pitchFamily="18" charset="0"/>
                    </a:endParaRPr>
                  </a:p>
                </c:rich>
              </c:tx>
              <c:numFmt formatCode="General" sourceLinked="0"/>
              <c:spPr>
                <a:noFill/>
                <a:ln w="25400">
                  <a:solidFill>
                    <a:srgbClr val="FFC000"/>
                  </a:solid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f>Sheet1!$H$3:$H$1102</c:f>
              <c:numCache>
                <c:formatCode>General</c:formatCode>
                <c:ptCount val="1100"/>
                <c:pt idx="14">
                  <c:v>0.66773470000000001</c:v>
                </c:pt>
                <c:pt idx="15">
                  <c:v>0.61582999999999999</c:v>
                </c:pt>
                <c:pt idx="37">
                  <c:v>0.49096800000000002</c:v>
                </c:pt>
                <c:pt idx="39">
                  <c:v>0.54694900000000002</c:v>
                </c:pt>
                <c:pt idx="47">
                  <c:v>0.28766439999999999</c:v>
                </c:pt>
                <c:pt idx="50">
                  <c:v>0.23617540000000001</c:v>
                </c:pt>
                <c:pt idx="51">
                  <c:v>0.43047249999999998</c:v>
                </c:pt>
                <c:pt idx="54">
                  <c:v>0.48401749999999999</c:v>
                </c:pt>
                <c:pt idx="55">
                  <c:v>0.68984570000000001</c:v>
                </c:pt>
                <c:pt idx="57">
                  <c:v>0.75165800000000005</c:v>
                </c:pt>
                <c:pt idx="73">
                  <c:v>0.59082699999999999</c:v>
                </c:pt>
                <c:pt idx="82">
                  <c:v>0.50321510000000003</c:v>
                </c:pt>
                <c:pt idx="83">
                  <c:v>0.63968910000000001</c:v>
                </c:pt>
                <c:pt idx="86">
                  <c:v>0.6227819</c:v>
                </c:pt>
                <c:pt idx="87">
                  <c:v>0.81422969999999995</c:v>
                </c:pt>
                <c:pt idx="97">
                  <c:v>0.67166000000000003</c:v>
                </c:pt>
                <c:pt idx="98">
                  <c:v>0.64902000000000004</c:v>
                </c:pt>
                <c:pt idx="99">
                  <c:v>0.72422470000000005</c:v>
                </c:pt>
                <c:pt idx="102">
                  <c:v>0.56422260000000002</c:v>
                </c:pt>
                <c:pt idx="106">
                  <c:v>0.44114750000000003</c:v>
                </c:pt>
                <c:pt idx="107">
                  <c:v>0.54401730000000004</c:v>
                </c:pt>
                <c:pt idx="110">
                  <c:v>0.72105929999999996</c:v>
                </c:pt>
                <c:pt idx="111">
                  <c:v>0.6803941</c:v>
                </c:pt>
                <c:pt idx="129">
                  <c:v>0.28872300000000001</c:v>
                </c:pt>
                <c:pt idx="131">
                  <c:v>0.33003900000000003</c:v>
                </c:pt>
                <c:pt idx="134">
                  <c:v>0.33615830000000002</c:v>
                </c:pt>
                <c:pt idx="135">
                  <c:v>0.40653149999999999</c:v>
                </c:pt>
                <c:pt idx="139">
                  <c:v>0.39879890000000001</c:v>
                </c:pt>
                <c:pt idx="149">
                  <c:v>0.28162369999999998</c:v>
                </c:pt>
                <c:pt idx="150">
                  <c:v>0.25209500000000001</c:v>
                </c:pt>
                <c:pt idx="153">
                  <c:v>0.28325830000000002</c:v>
                </c:pt>
                <c:pt idx="154">
                  <c:v>0.22052369999999999</c:v>
                </c:pt>
                <c:pt idx="161">
                  <c:v>0.31732050000000001</c:v>
                </c:pt>
                <c:pt idx="162">
                  <c:v>0.43173230000000001</c:v>
                </c:pt>
                <c:pt idx="163">
                  <c:v>0.67436600000000002</c:v>
                </c:pt>
                <c:pt idx="165">
                  <c:v>0.66926099999999999</c:v>
                </c:pt>
                <c:pt idx="166">
                  <c:v>0.50648130000000002</c:v>
                </c:pt>
                <c:pt idx="167">
                  <c:v>0.45540199999999997</c:v>
                </c:pt>
                <c:pt idx="170">
                  <c:v>0.83794190000000002</c:v>
                </c:pt>
                <c:pt idx="173">
                  <c:v>0.51939150000000001</c:v>
                </c:pt>
                <c:pt idx="178">
                  <c:v>0.39340389999999997</c:v>
                </c:pt>
                <c:pt idx="179">
                  <c:v>0.35473640000000001</c:v>
                </c:pt>
                <c:pt idx="183">
                  <c:v>0.40353549999999999</c:v>
                </c:pt>
                <c:pt idx="189">
                  <c:v>0.57109500000000002</c:v>
                </c:pt>
                <c:pt idx="190">
                  <c:v>0.49733549999999999</c:v>
                </c:pt>
                <c:pt idx="191">
                  <c:v>0.48757719999999999</c:v>
                </c:pt>
                <c:pt idx="197">
                  <c:v>0.44466250000000002</c:v>
                </c:pt>
                <c:pt idx="198">
                  <c:v>0.40762599999999999</c:v>
                </c:pt>
                <c:pt idx="209">
                  <c:v>0.33742800000000001</c:v>
                </c:pt>
                <c:pt idx="222">
                  <c:v>6.019E-2</c:v>
                </c:pt>
                <c:pt idx="223">
                  <c:v>4.2648749999999999E-2</c:v>
                </c:pt>
                <c:pt idx="226">
                  <c:v>5.4008130000000001E-2</c:v>
                </c:pt>
                <c:pt idx="227">
                  <c:v>6.7858639999999998E-2</c:v>
                </c:pt>
                <c:pt idx="230">
                  <c:v>0.45972649999999998</c:v>
                </c:pt>
                <c:pt idx="231">
                  <c:v>0.84396700000000002</c:v>
                </c:pt>
                <c:pt idx="238">
                  <c:v>0.36083700000000002</c:v>
                </c:pt>
                <c:pt idx="253">
                  <c:v>4.7591000000000001E-2</c:v>
                </c:pt>
                <c:pt idx="254">
                  <c:v>4.0758000000000003E-2</c:v>
                </c:pt>
                <c:pt idx="255">
                  <c:v>6.192918E-2</c:v>
                </c:pt>
                <c:pt idx="258">
                  <c:v>8.1220000000000001E-2</c:v>
                </c:pt>
                <c:pt idx="262">
                  <c:v>0.3706352</c:v>
                </c:pt>
                <c:pt idx="263">
                  <c:v>0.38869330000000002</c:v>
                </c:pt>
                <c:pt idx="270">
                  <c:v>0.15074499999999999</c:v>
                </c:pt>
                <c:pt idx="271">
                  <c:v>0.18758430000000001</c:v>
                </c:pt>
                <c:pt idx="279">
                  <c:v>0.44926880000000002</c:v>
                </c:pt>
                <c:pt idx="299">
                  <c:v>0.61126619999999998</c:v>
                </c:pt>
                <c:pt idx="311">
                  <c:v>0.36489250000000001</c:v>
                </c:pt>
                <c:pt idx="314">
                  <c:v>0.94050109999999998</c:v>
                </c:pt>
                <c:pt idx="318">
                  <c:v>1.037318</c:v>
                </c:pt>
                <c:pt idx="319">
                  <c:v>0.9680029</c:v>
                </c:pt>
                <c:pt idx="322">
                  <c:v>0.62267749999999999</c:v>
                </c:pt>
                <c:pt idx="323">
                  <c:v>0.60560899999999995</c:v>
                </c:pt>
                <c:pt idx="331">
                  <c:v>0.14761650000000001</c:v>
                </c:pt>
                <c:pt idx="334">
                  <c:v>0.37650899999999998</c:v>
                </c:pt>
                <c:pt idx="335">
                  <c:v>0.470661</c:v>
                </c:pt>
                <c:pt idx="338">
                  <c:v>0.30832169999999998</c:v>
                </c:pt>
                <c:pt idx="339">
                  <c:v>0.3948005</c:v>
                </c:pt>
                <c:pt idx="350">
                  <c:v>0.37253839999999999</c:v>
                </c:pt>
                <c:pt idx="351">
                  <c:v>0.48137099999999999</c:v>
                </c:pt>
                <c:pt idx="354">
                  <c:v>0.33572380000000002</c:v>
                </c:pt>
                <c:pt idx="355">
                  <c:v>0.3849592</c:v>
                </c:pt>
                <c:pt idx="359">
                  <c:v>0.39078889999999999</c:v>
                </c:pt>
                <c:pt idx="362">
                  <c:v>0.29815750000000002</c:v>
                </c:pt>
                <c:pt idx="363">
                  <c:v>0.34724830000000001</c:v>
                </c:pt>
                <c:pt idx="367">
                  <c:v>0.3991981</c:v>
                </c:pt>
                <c:pt idx="374">
                  <c:v>0.80461349999999998</c:v>
                </c:pt>
                <c:pt idx="379">
                  <c:v>0.6193208</c:v>
                </c:pt>
                <c:pt idx="382">
                  <c:v>0.47547830000000002</c:v>
                </c:pt>
                <c:pt idx="383">
                  <c:v>0.1771365</c:v>
                </c:pt>
                <c:pt idx="391">
                  <c:v>0.37460470000000001</c:v>
                </c:pt>
                <c:pt idx="394">
                  <c:v>0.29108460000000003</c:v>
                </c:pt>
                <c:pt idx="395">
                  <c:v>0.35467300000000002</c:v>
                </c:pt>
                <c:pt idx="398">
                  <c:v>0.37238700000000002</c:v>
                </c:pt>
                <c:pt idx="399">
                  <c:v>0.4380867</c:v>
                </c:pt>
                <c:pt idx="419">
                  <c:v>0.28117710000000001</c:v>
                </c:pt>
                <c:pt idx="422">
                  <c:v>0.38028299999999998</c:v>
                </c:pt>
                <c:pt idx="434">
                  <c:v>0.32235900000000001</c:v>
                </c:pt>
                <c:pt idx="435">
                  <c:v>0.45130369999999997</c:v>
                </c:pt>
                <c:pt idx="438">
                  <c:v>0.67215060000000004</c:v>
                </c:pt>
                <c:pt idx="439">
                  <c:v>0.59406349999999997</c:v>
                </c:pt>
                <c:pt idx="442">
                  <c:v>0.52596799999999999</c:v>
                </c:pt>
                <c:pt idx="463">
                  <c:v>0.1785215</c:v>
                </c:pt>
                <c:pt idx="470">
                  <c:v>0.195053</c:v>
                </c:pt>
                <c:pt idx="471">
                  <c:v>0.2430949</c:v>
                </c:pt>
                <c:pt idx="474">
                  <c:v>0.66645799999999999</c:v>
                </c:pt>
                <c:pt idx="475">
                  <c:v>0.74929239999999997</c:v>
                </c:pt>
                <c:pt idx="478">
                  <c:v>0.44231219999999999</c:v>
                </c:pt>
                <c:pt idx="479">
                  <c:v>0.28853849999999998</c:v>
                </c:pt>
                <c:pt idx="483">
                  <c:v>0.19501760000000001</c:v>
                </c:pt>
                <c:pt idx="490">
                  <c:v>0.1581041</c:v>
                </c:pt>
                <c:pt idx="491">
                  <c:v>0.2593184</c:v>
                </c:pt>
                <c:pt idx="494">
                  <c:v>0.35506589999999999</c:v>
                </c:pt>
                <c:pt idx="495">
                  <c:v>0.37410529999999997</c:v>
                </c:pt>
                <c:pt idx="498">
                  <c:v>0.21433859999999999</c:v>
                </c:pt>
                <c:pt idx="499">
                  <c:v>0.23880750000000001</c:v>
                </c:pt>
                <c:pt idx="502">
                  <c:v>0.2532759</c:v>
                </c:pt>
                <c:pt idx="503">
                  <c:v>0.34531600000000001</c:v>
                </c:pt>
                <c:pt idx="506">
                  <c:v>0.2070128</c:v>
                </c:pt>
                <c:pt idx="507">
                  <c:v>0.28611930000000002</c:v>
                </c:pt>
                <c:pt idx="535">
                  <c:v>0.42326999999999998</c:v>
                </c:pt>
                <c:pt idx="542">
                  <c:v>0.1854372</c:v>
                </c:pt>
                <c:pt idx="558">
                  <c:v>0.38119330000000001</c:v>
                </c:pt>
                <c:pt idx="570">
                  <c:v>0.29400860000000001</c:v>
                </c:pt>
                <c:pt idx="574">
                  <c:v>5.9760250000000001E-2</c:v>
                </c:pt>
                <c:pt idx="578">
                  <c:v>9.4148999999999997E-2</c:v>
                </c:pt>
                <c:pt idx="590">
                  <c:v>0.1295675</c:v>
                </c:pt>
                <c:pt idx="602">
                  <c:v>0.20760390000000001</c:v>
                </c:pt>
                <c:pt idx="603">
                  <c:v>0.2153948</c:v>
                </c:pt>
                <c:pt idx="606">
                  <c:v>0.17733070000000001</c:v>
                </c:pt>
                <c:pt idx="607">
                  <c:v>0.17039029999999999</c:v>
                </c:pt>
                <c:pt idx="611">
                  <c:v>0.15941330000000001</c:v>
                </c:pt>
                <c:pt idx="615">
                  <c:v>0.19894419999999999</c:v>
                </c:pt>
                <c:pt idx="618">
                  <c:v>0.2093904</c:v>
                </c:pt>
                <c:pt idx="635">
                  <c:v>7.9596689999999998E-2</c:v>
                </c:pt>
                <c:pt idx="638">
                  <c:v>0.12011380000000001</c:v>
                </c:pt>
                <c:pt idx="639">
                  <c:v>9.9470000000000003E-2</c:v>
                </c:pt>
                <c:pt idx="642">
                  <c:v>0.11211930000000001</c:v>
                </c:pt>
                <c:pt idx="646">
                  <c:v>0.17149829999999999</c:v>
                </c:pt>
                <c:pt idx="662">
                  <c:v>0.56170640000000005</c:v>
                </c:pt>
                <c:pt idx="666">
                  <c:v>0.31951000000000002</c:v>
                </c:pt>
                <c:pt idx="667">
                  <c:v>0.3486358</c:v>
                </c:pt>
                <c:pt idx="670">
                  <c:v>0.22499430000000001</c:v>
                </c:pt>
                <c:pt idx="683">
                  <c:v>0.22270480000000001</c:v>
                </c:pt>
                <c:pt idx="686">
                  <c:v>9.3676250000000003E-2</c:v>
                </c:pt>
                <c:pt idx="687">
                  <c:v>0.1378674</c:v>
                </c:pt>
                <c:pt idx="694">
                  <c:v>0.21466009999999999</c:v>
                </c:pt>
                <c:pt idx="695">
                  <c:v>0.1738903</c:v>
                </c:pt>
                <c:pt idx="698">
                  <c:v>0.179757</c:v>
                </c:pt>
                <c:pt idx="699">
                  <c:v>0.15709519999999999</c:v>
                </c:pt>
                <c:pt idx="702">
                  <c:v>0.2280691</c:v>
                </c:pt>
                <c:pt idx="703">
                  <c:v>0.29708600000000002</c:v>
                </c:pt>
                <c:pt idx="706">
                  <c:v>0.2460629</c:v>
                </c:pt>
                <c:pt idx="707">
                  <c:v>0.26412560000000002</c:v>
                </c:pt>
                <c:pt idx="710">
                  <c:v>0.1871768</c:v>
                </c:pt>
                <c:pt idx="711">
                  <c:v>0.18506880000000001</c:v>
                </c:pt>
                <c:pt idx="714">
                  <c:v>9.9275269999999999E-2</c:v>
                </c:pt>
                <c:pt idx="715">
                  <c:v>9.1149869999999994E-2</c:v>
                </c:pt>
                <c:pt idx="718">
                  <c:v>0.1042886</c:v>
                </c:pt>
                <c:pt idx="719">
                  <c:v>8.5658680000000001E-2</c:v>
                </c:pt>
                <c:pt idx="722">
                  <c:v>9.6313360000000001E-2</c:v>
                </c:pt>
                <c:pt idx="723">
                  <c:v>9.2554750000000005E-2</c:v>
                </c:pt>
                <c:pt idx="726">
                  <c:v>0.15221750000000001</c:v>
                </c:pt>
                <c:pt idx="727">
                  <c:v>0.18054729999999999</c:v>
                </c:pt>
                <c:pt idx="730">
                  <c:v>0.1669631</c:v>
                </c:pt>
                <c:pt idx="731">
                  <c:v>0.1587838</c:v>
                </c:pt>
                <c:pt idx="746">
                  <c:v>0.62322</c:v>
                </c:pt>
                <c:pt idx="750">
                  <c:v>0.96952439999999995</c:v>
                </c:pt>
                <c:pt idx="751">
                  <c:v>1.106622</c:v>
                </c:pt>
                <c:pt idx="754">
                  <c:v>1.134784</c:v>
                </c:pt>
                <c:pt idx="758">
                  <c:v>0.2077531</c:v>
                </c:pt>
                <c:pt idx="766">
                  <c:v>0.14280999999999999</c:v>
                </c:pt>
                <c:pt idx="767">
                  <c:v>0.1147431</c:v>
                </c:pt>
                <c:pt idx="770">
                  <c:v>0.16309679999999999</c:v>
                </c:pt>
                <c:pt idx="771">
                  <c:v>0.17753260000000001</c:v>
                </c:pt>
                <c:pt idx="775">
                  <c:v>0.19399159999999999</c:v>
                </c:pt>
                <c:pt idx="779">
                  <c:v>0.12710299999999999</c:v>
                </c:pt>
                <c:pt idx="782">
                  <c:v>8.2313220000000006E-2</c:v>
                </c:pt>
                <c:pt idx="798">
                  <c:v>0.13917489999999999</c:v>
                </c:pt>
                <c:pt idx="799">
                  <c:v>0.16461149999999999</c:v>
                </c:pt>
                <c:pt idx="802">
                  <c:v>0.19228219999999999</c:v>
                </c:pt>
                <c:pt idx="803">
                  <c:v>0.14832870000000001</c:v>
                </c:pt>
                <c:pt idx="806">
                  <c:v>0.44589420000000002</c:v>
                </c:pt>
                <c:pt idx="807">
                  <c:v>0.49142560000000002</c:v>
                </c:pt>
                <c:pt idx="810">
                  <c:v>1.302956</c:v>
                </c:pt>
                <c:pt idx="811">
                  <c:v>0.72247919999999999</c:v>
                </c:pt>
                <c:pt idx="814">
                  <c:v>0.2608724</c:v>
                </c:pt>
                <c:pt idx="815">
                  <c:v>0.29905589999999999</c:v>
                </c:pt>
                <c:pt idx="818">
                  <c:v>0.15595049999999999</c:v>
                </c:pt>
                <c:pt idx="819">
                  <c:v>0.1452475</c:v>
                </c:pt>
                <c:pt idx="822">
                  <c:v>0.108432</c:v>
                </c:pt>
                <c:pt idx="823">
                  <c:v>0.1245328</c:v>
                </c:pt>
                <c:pt idx="826">
                  <c:v>0.54238569999999997</c:v>
                </c:pt>
                <c:pt idx="827">
                  <c:v>0.69183150000000004</c:v>
                </c:pt>
                <c:pt idx="831">
                  <c:v>0.28769040000000001</c:v>
                </c:pt>
                <c:pt idx="842">
                  <c:v>0.26124629999999999</c:v>
                </c:pt>
                <c:pt idx="843">
                  <c:v>0.26025179999999998</c:v>
                </c:pt>
                <c:pt idx="850">
                  <c:v>0.33920050000000002</c:v>
                </c:pt>
                <c:pt idx="851">
                  <c:v>0.37458530000000001</c:v>
                </c:pt>
                <c:pt idx="854">
                  <c:v>0.47286440000000002</c:v>
                </c:pt>
                <c:pt idx="855">
                  <c:v>0.3790075</c:v>
                </c:pt>
                <c:pt idx="858">
                  <c:v>0.14186309999999999</c:v>
                </c:pt>
                <c:pt idx="859">
                  <c:v>0.1198753</c:v>
                </c:pt>
                <c:pt idx="862">
                  <c:v>9.3248769999999995E-2</c:v>
                </c:pt>
                <c:pt idx="863">
                  <c:v>0.11135589999999999</c:v>
                </c:pt>
                <c:pt idx="866">
                  <c:v>5.7156150000000003E-2</c:v>
                </c:pt>
                <c:pt idx="867">
                  <c:v>8.5447629999999997E-2</c:v>
                </c:pt>
                <c:pt idx="870">
                  <c:v>0.2415215</c:v>
                </c:pt>
                <c:pt idx="871">
                  <c:v>0.18082000000000001</c:v>
                </c:pt>
                <c:pt idx="874">
                  <c:v>0.17115079999999999</c:v>
                </c:pt>
                <c:pt idx="875">
                  <c:v>0.33929740000000003</c:v>
                </c:pt>
                <c:pt idx="878">
                  <c:v>0.41609679999999999</c:v>
                </c:pt>
                <c:pt idx="879">
                  <c:v>0.43404320000000002</c:v>
                </c:pt>
                <c:pt idx="882">
                  <c:v>0.38934220000000003</c:v>
                </c:pt>
                <c:pt idx="883">
                  <c:v>0.25136170000000002</c:v>
                </c:pt>
                <c:pt idx="886">
                  <c:v>0.13737550000000001</c:v>
                </c:pt>
                <c:pt idx="902">
                  <c:v>0.349962</c:v>
                </c:pt>
                <c:pt idx="903">
                  <c:v>0.33166630000000002</c:v>
                </c:pt>
                <c:pt idx="906">
                  <c:v>0.1288456</c:v>
                </c:pt>
                <c:pt idx="907">
                  <c:v>0.10341980000000001</c:v>
                </c:pt>
                <c:pt idx="910">
                  <c:v>0.71997359999999999</c:v>
                </c:pt>
                <c:pt idx="911">
                  <c:v>0.83127099999999998</c:v>
                </c:pt>
                <c:pt idx="930">
                  <c:v>0.32360369999999999</c:v>
                </c:pt>
                <c:pt idx="931">
                  <c:v>0.32922000000000001</c:v>
                </c:pt>
                <c:pt idx="934">
                  <c:v>0.33456360000000002</c:v>
                </c:pt>
                <c:pt idx="935">
                  <c:v>0.36271779999999998</c:v>
                </c:pt>
                <c:pt idx="938">
                  <c:v>0.26890330000000001</c:v>
                </c:pt>
                <c:pt idx="939">
                  <c:v>0.26568069999999999</c:v>
                </c:pt>
                <c:pt idx="954">
                  <c:v>0.32586949999999998</c:v>
                </c:pt>
                <c:pt idx="955">
                  <c:v>0.29924200000000001</c:v>
                </c:pt>
                <c:pt idx="958">
                  <c:v>2.6182050000000001</c:v>
                </c:pt>
                <c:pt idx="962">
                  <c:v>1.263579</c:v>
                </c:pt>
                <c:pt idx="963">
                  <c:v>0.96313380000000004</c:v>
                </c:pt>
                <c:pt idx="966">
                  <c:v>0.38970670000000002</c:v>
                </c:pt>
                <c:pt idx="967">
                  <c:v>0.35689120000000002</c:v>
                </c:pt>
                <c:pt idx="970">
                  <c:v>0.29603659999999998</c:v>
                </c:pt>
                <c:pt idx="971">
                  <c:v>0.29977619999999999</c:v>
                </c:pt>
                <c:pt idx="974">
                  <c:v>0.21969710000000001</c:v>
                </c:pt>
                <c:pt idx="975">
                  <c:v>0.2595228</c:v>
                </c:pt>
                <c:pt idx="982">
                  <c:v>0.249222</c:v>
                </c:pt>
                <c:pt idx="983">
                  <c:v>0.26918710000000001</c:v>
                </c:pt>
                <c:pt idx="986">
                  <c:v>0.52641910000000003</c:v>
                </c:pt>
                <c:pt idx="987">
                  <c:v>0.50492429999999999</c:v>
                </c:pt>
                <c:pt idx="990">
                  <c:v>0.20637810000000001</c:v>
                </c:pt>
                <c:pt idx="991">
                  <c:v>0.172012</c:v>
                </c:pt>
                <c:pt idx="994">
                  <c:v>0.13367009999999999</c:v>
                </c:pt>
                <c:pt idx="995">
                  <c:v>0.1465967</c:v>
                </c:pt>
                <c:pt idx="998">
                  <c:v>0.16145590000000001</c:v>
                </c:pt>
                <c:pt idx="1002">
                  <c:v>0.26273659999999999</c:v>
                </c:pt>
                <c:pt idx="1003">
                  <c:v>0.31569530000000001</c:v>
                </c:pt>
                <c:pt idx="1006">
                  <c:v>0.20062430000000001</c:v>
                </c:pt>
                <c:pt idx="1007">
                  <c:v>0.30740079999999997</c:v>
                </c:pt>
                <c:pt idx="1010">
                  <c:v>0.279775</c:v>
                </c:pt>
                <c:pt idx="1011">
                  <c:v>0.3552206</c:v>
                </c:pt>
                <c:pt idx="1014">
                  <c:v>0.38370890000000002</c:v>
                </c:pt>
                <c:pt idx="1015">
                  <c:v>0.45498680000000002</c:v>
                </c:pt>
                <c:pt idx="1018">
                  <c:v>0.42431920000000001</c:v>
                </c:pt>
                <c:pt idx="1019">
                  <c:v>0.51084669999999999</c:v>
                </c:pt>
                <c:pt idx="1022">
                  <c:v>0.31938490000000003</c:v>
                </c:pt>
                <c:pt idx="1023">
                  <c:v>0.34371400000000002</c:v>
                </c:pt>
                <c:pt idx="1027">
                  <c:v>0.36783749999999998</c:v>
                </c:pt>
                <c:pt idx="1030">
                  <c:v>0.29188900000000001</c:v>
                </c:pt>
                <c:pt idx="1031">
                  <c:v>0.38245249999999997</c:v>
                </c:pt>
                <c:pt idx="1035">
                  <c:v>0.32615949999999999</c:v>
                </c:pt>
                <c:pt idx="1051">
                  <c:v>0.12801299999999999</c:v>
                </c:pt>
                <c:pt idx="1059">
                  <c:v>0.26146069999999999</c:v>
                </c:pt>
                <c:pt idx="1063">
                  <c:v>0.2243087</c:v>
                </c:pt>
                <c:pt idx="1074">
                  <c:v>7.7809600000000007E-2</c:v>
                </c:pt>
                <c:pt idx="1075">
                  <c:v>7.3902499999999996E-2</c:v>
                </c:pt>
                <c:pt idx="1094">
                  <c:v>0.14568529999999999</c:v>
                </c:pt>
                <c:pt idx="1098">
                  <c:v>0.2552277</c:v>
                </c:pt>
              </c:numCache>
            </c:numRef>
          </c:xVal>
          <c:yVal>
            <c:numRef>
              <c:f>Sheet1!$J$3:$J$1102</c:f>
              <c:numCache>
                <c:formatCode>General</c:formatCode>
                <c:ptCount val="1100"/>
                <c:pt idx="0">
                  <c:v>0.57873090000000005</c:v>
                </c:pt>
                <c:pt idx="1">
                  <c:v>0.50883750000000005</c:v>
                </c:pt>
                <c:pt idx="2">
                  <c:v>0.46334120000000001</c:v>
                </c:pt>
                <c:pt idx="3">
                  <c:v>0.43483159999999998</c:v>
                </c:pt>
                <c:pt idx="4">
                  <c:v>0.40378930000000002</c:v>
                </c:pt>
                <c:pt idx="5">
                  <c:v>0.44034269999999998</c:v>
                </c:pt>
                <c:pt idx="6">
                  <c:v>0.49657889999999999</c:v>
                </c:pt>
                <c:pt idx="7">
                  <c:v>0.5987576</c:v>
                </c:pt>
                <c:pt idx="8">
                  <c:v>0.62045019999999995</c:v>
                </c:pt>
                <c:pt idx="9">
                  <c:v>0.57718499999999995</c:v>
                </c:pt>
                <c:pt idx="10">
                  <c:v>0.51551530000000001</c:v>
                </c:pt>
                <c:pt idx="11">
                  <c:v>0.55285589999999996</c:v>
                </c:pt>
                <c:pt idx="12">
                  <c:v>0.64926320000000004</c:v>
                </c:pt>
                <c:pt idx="13">
                  <c:v>0.66933220000000004</c:v>
                </c:pt>
                <c:pt idx="14">
                  <c:v>0.68194310000000002</c:v>
                </c:pt>
                <c:pt idx="15">
                  <c:v>0.7492586</c:v>
                </c:pt>
                <c:pt idx="16">
                  <c:v>0.77596860000000001</c:v>
                </c:pt>
                <c:pt idx="17">
                  <c:v>0.82726169999999999</c:v>
                </c:pt>
                <c:pt idx="18">
                  <c:v>0.90699240000000003</c:v>
                </c:pt>
                <c:pt idx="19">
                  <c:v>0.77534599999999998</c:v>
                </c:pt>
                <c:pt idx="20">
                  <c:v>0.61849829999999995</c:v>
                </c:pt>
                <c:pt idx="21">
                  <c:v>0.72052170000000004</c:v>
                </c:pt>
                <c:pt idx="22">
                  <c:v>0.69788220000000001</c:v>
                </c:pt>
                <c:pt idx="23">
                  <c:v>0.63936539999999997</c:v>
                </c:pt>
                <c:pt idx="24">
                  <c:v>0.56554280000000001</c:v>
                </c:pt>
                <c:pt idx="25">
                  <c:v>0.50840450000000004</c:v>
                </c:pt>
                <c:pt idx="26">
                  <c:v>0.43219259999999998</c:v>
                </c:pt>
                <c:pt idx="27">
                  <c:v>0.41056429999999999</c:v>
                </c:pt>
                <c:pt idx="28">
                  <c:v>0.5271266</c:v>
                </c:pt>
                <c:pt idx="29">
                  <c:v>0.52343689999999998</c:v>
                </c:pt>
                <c:pt idx="30">
                  <c:v>0.50299050000000001</c:v>
                </c:pt>
                <c:pt idx="31">
                  <c:v>0.488647</c:v>
                </c:pt>
                <c:pt idx="32">
                  <c:v>0.50635249999999998</c:v>
                </c:pt>
                <c:pt idx="33">
                  <c:v>0.49659619999999999</c:v>
                </c:pt>
                <c:pt idx="34">
                  <c:v>0.71465440000000002</c:v>
                </c:pt>
                <c:pt idx="35">
                  <c:v>0.74295659999999997</c:v>
                </c:pt>
                <c:pt idx="36">
                  <c:v>0.67244539999999997</c:v>
                </c:pt>
                <c:pt idx="37">
                  <c:v>0.70204719999999998</c:v>
                </c:pt>
                <c:pt idx="38">
                  <c:v>0.72712140000000003</c:v>
                </c:pt>
                <c:pt idx="39">
                  <c:v>0.69635729999999996</c:v>
                </c:pt>
                <c:pt idx="40">
                  <c:v>0.65095400000000003</c:v>
                </c:pt>
                <c:pt idx="41">
                  <c:v>0.63083789999999995</c:v>
                </c:pt>
                <c:pt idx="42">
                  <c:v>0.58192790000000005</c:v>
                </c:pt>
                <c:pt idx="43">
                  <c:v>0.55018489999999998</c:v>
                </c:pt>
                <c:pt idx="44">
                  <c:v>0.53695210000000004</c:v>
                </c:pt>
                <c:pt idx="45">
                  <c:v>0.53821549999999996</c:v>
                </c:pt>
                <c:pt idx="46">
                  <c:v>0.49515799999999999</c:v>
                </c:pt>
                <c:pt idx="47">
                  <c:v>0.55084339999999998</c:v>
                </c:pt>
                <c:pt idx="48">
                  <c:v>0.62267980000000001</c:v>
                </c:pt>
                <c:pt idx="49">
                  <c:v>0.58544719999999995</c:v>
                </c:pt>
                <c:pt idx="50">
                  <c:v>0.56907989999999997</c:v>
                </c:pt>
                <c:pt idx="51">
                  <c:v>0.62792890000000001</c:v>
                </c:pt>
                <c:pt idx="52">
                  <c:v>0.57442740000000003</c:v>
                </c:pt>
                <c:pt idx="53">
                  <c:v>0.61926749999999997</c:v>
                </c:pt>
                <c:pt idx="54">
                  <c:v>0.72689619999999999</c:v>
                </c:pt>
                <c:pt idx="55">
                  <c:v>0.81062279999999998</c:v>
                </c:pt>
                <c:pt idx="56">
                  <c:v>0.93667699999999998</c:v>
                </c:pt>
                <c:pt idx="57">
                  <c:v>0.98346900000000004</c:v>
                </c:pt>
                <c:pt idx="58">
                  <c:v>0.91384739999999998</c:v>
                </c:pt>
                <c:pt idx="59">
                  <c:v>0.83264629999999995</c:v>
                </c:pt>
                <c:pt idx="60">
                  <c:v>0.75768869999999999</c:v>
                </c:pt>
                <c:pt idx="61">
                  <c:v>0.7004572</c:v>
                </c:pt>
                <c:pt idx="62">
                  <c:v>0.57355639999999997</c:v>
                </c:pt>
                <c:pt idx="63">
                  <c:v>0.56958560000000003</c:v>
                </c:pt>
                <c:pt idx="64">
                  <c:v>0.69020280000000001</c:v>
                </c:pt>
                <c:pt idx="65">
                  <c:v>0.64637699999999998</c:v>
                </c:pt>
                <c:pt idx="66">
                  <c:v>0.7049995</c:v>
                </c:pt>
                <c:pt idx="67">
                  <c:v>0.69850950000000001</c:v>
                </c:pt>
                <c:pt idx="68">
                  <c:v>0.69865679999999997</c:v>
                </c:pt>
                <c:pt idx="69">
                  <c:v>0.70000770000000001</c:v>
                </c:pt>
                <c:pt idx="70">
                  <c:v>0.71081479999999997</c:v>
                </c:pt>
                <c:pt idx="71">
                  <c:v>0.73371649999999999</c:v>
                </c:pt>
                <c:pt idx="72">
                  <c:v>0.67586060000000003</c:v>
                </c:pt>
                <c:pt idx="73">
                  <c:v>0.64438510000000004</c:v>
                </c:pt>
                <c:pt idx="74">
                  <c:v>0.76058210000000004</c:v>
                </c:pt>
                <c:pt idx="75">
                  <c:v>0.74732730000000003</c:v>
                </c:pt>
                <c:pt idx="76">
                  <c:v>0.89961769999999996</c:v>
                </c:pt>
                <c:pt idx="77">
                  <c:v>0.89310089999999998</c:v>
                </c:pt>
                <c:pt idx="78">
                  <c:v>0.99810339999999997</c:v>
                </c:pt>
                <c:pt idx="79">
                  <c:v>0.93277909999999997</c:v>
                </c:pt>
                <c:pt idx="80">
                  <c:v>1.09887</c:v>
                </c:pt>
                <c:pt idx="81">
                  <c:v>1.1752849999999999</c:v>
                </c:pt>
                <c:pt idx="82">
                  <c:v>1.1300479999999999</c:v>
                </c:pt>
                <c:pt idx="83">
                  <c:v>0.96604780000000001</c:v>
                </c:pt>
                <c:pt idx="84">
                  <c:v>0.82776780000000005</c:v>
                </c:pt>
                <c:pt idx="85">
                  <c:v>0.62268670000000004</c:v>
                </c:pt>
                <c:pt idx="86">
                  <c:v>0.83927830000000003</c:v>
                </c:pt>
                <c:pt idx="87">
                  <c:v>0.89683429999999997</c:v>
                </c:pt>
                <c:pt idx="88">
                  <c:v>0.79018169999999999</c:v>
                </c:pt>
                <c:pt idx="89">
                  <c:v>0.76536579999999999</c:v>
                </c:pt>
                <c:pt idx="90">
                  <c:v>0.73740209999999995</c:v>
                </c:pt>
                <c:pt idx="91">
                  <c:v>0.71685790000000005</c:v>
                </c:pt>
                <c:pt idx="92">
                  <c:v>0.78956890000000002</c:v>
                </c:pt>
                <c:pt idx="93">
                  <c:v>0.89729460000000005</c:v>
                </c:pt>
                <c:pt idx="94">
                  <c:v>0.85465999999999998</c:v>
                </c:pt>
                <c:pt idx="95">
                  <c:v>0.88719020000000004</c:v>
                </c:pt>
                <c:pt idx="96">
                  <c:v>0.73638689999999996</c:v>
                </c:pt>
                <c:pt idx="97">
                  <c:v>0.56932510000000003</c:v>
                </c:pt>
                <c:pt idx="98">
                  <c:v>0.52516130000000005</c:v>
                </c:pt>
                <c:pt idx="99">
                  <c:v>0.52361639999999998</c:v>
                </c:pt>
                <c:pt idx="100">
                  <c:v>0.59478410000000004</c:v>
                </c:pt>
                <c:pt idx="101">
                  <c:v>0.67036589999999996</c:v>
                </c:pt>
                <c:pt idx="102">
                  <c:v>0.70944770000000001</c:v>
                </c:pt>
                <c:pt idx="103">
                  <c:v>0.75039679999999997</c:v>
                </c:pt>
                <c:pt idx="104">
                  <c:v>0.81604750000000004</c:v>
                </c:pt>
                <c:pt idx="105">
                  <c:v>0.79233439999999999</c:v>
                </c:pt>
                <c:pt idx="106">
                  <c:v>0.72965360000000001</c:v>
                </c:pt>
                <c:pt idx="107">
                  <c:v>0.74499159999999998</c:v>
                </c:pt>
                <c:pt idx="108">
                  <c:v>0.75147399999999998</c:v>
                </c:pt>
                <c:pt idx="109">
                  <c:v>0.72993129999999995</c:v>
                </c:pt>
                <c:pt idx="110">
                  <c:v>0.65288139999999995</c:v>
                </c:pt>
                <c:pt idx="111">
                  <c:v>0.66292470000000003</c:v>
                </c:pt>
                <c:pt idx="112">
                  <c:v>0.69345900000000005</c:v>
                </c:pt>
                <c:pt idx="113">
                  <c:v>0.67258030000000002</c:v>
                </c:pt>
                <c:pt idx="114">
                  <c:v>0.56694069999999996</c:v>
                </c:pt>
                <c:pt idx="115">
                  <c:v>0.50162169999999995</c:v>
                </c:pt>
                <c:pt idx="116">
                  <c:v>0.47605819999999999</c:v>
                </c:pt>
                <c:pt idx="117">
                  <c:v>0.43454510000000002</c:v>
                </c:pt>
                <c:pt idx="118">
                  <c:v>0.38545740000000001</c:v>
                </c:pt>
                <c:pt idx="119">
                  <c:v>0.34340860000000001</c:v>
                </c:pt>
                <c:pt idx="120">
                  <c:v>0.33620319999999998</c:v>
                </c:pt>
                <c:pt idx="121">
                  <c:v>0.35926799999999998</c:v>
                </c:pt>
                <c:pt idx="122">
                  <c:v>0.37254280000000001</c:v>
                </c:pt>
                <c:pt idx="123">
                  <c:v>0.42043380000000002</c:v>
                </c:pt>
                <c:pt idx="124">
                  <c:v>0.43369180000000002</c:v>
                </c:pt>
                <c:pt idx="125">
                  <c:v>0.50146860000000004</c:v>
                </c:pt>
                <c:pt idx="126">
                  <c:v>0.51222270000000003</c:v>
                </c:pt>
                <c:pt idx="127">
                  <c:v>0.56928559999999995</c:v>
                </c:pt>
                <c:pt idx="128">
                  <c:v>0.75482050000000001</c:v>
                </c:pt>
                <c:pt idx="129">
                  <c:v>0.65916490000000005</c:v>
                </c:pt>
                <c:pt idx="130">
                  <c:v>0.8320033</c:v>
                </c:pt>
                <c:pt idx="131">
                  <c:v>0.8783938</c:v>
                </c:pt>
                <c:pt idx="132">
                  <c:v>1.053998</c:v>
                </c:pt>
                <c:pt idx="133">
                  <c:v>0.85659289999999999</c:v>
                </c:pt>
                <c:pt idx="134">
                  <c:v>0.88439210000000001</c:v>
                </c:pt>
                <c:pt idx="135">
                  <c:v>0.83453940000000004</c:v>
                </c:pt>
                <c:pt idx="136">
                  <c:v>0.78015049999999997</c:v>
                </c:pt>
                <c:pt idx="137">
                  <c:v>0.75695380000000001</c:v>
                </c:pt>
                <c:pt idx="138">
                  <c:v>0.75482050000000001</c:v>
                </c:pt>
                <c:pt idx="139">
                  <c:v>0.79609479999999999</c:v>
                </c:pt>
                <c:pt idx="140">
                  <c:v>0.84290529999999997</c:v>
                </c:pt>
                <c:pt idx="141">
                  <c:v>0.78540270000000001</c:v>
                </c:pt>
                <c:pt idx="142">
                  <c:v>0.7347669</c:v>
                </c:pt>
                <c:pt idx="143">
                  <c:v>0.70848820000000001</c:v>
                </c:pt>
                <c:pt idx="144">
                  <c:v>0.67817289999999997</c:v>
                </c:pt>
                <c:pt idx="145">
                  <c:v>0.61770979999999998</c:v>
                </c:pt>
                <c:pt idx="146">
                  <c:v>0.60158279999999997</c:v>
                </c:pt>
                <c:pt idx="147">
                  <c:v>0.66437139999999995</c:v>
                </c:pt>
                <c:pt idx="148">
                  <c:v>0.68717740000000005</c:v>
                </c:pt>
                <c:pt idx="149">
                  <c:v>0.66318100000000002</c:v>
                </c:pt>
                <c:pt idx="150">
                  <c:v>0.63686640000000005</c:v>
                </c:pt>
                <c:pt idx="151">
                  <c:v>0.60836060000000003</c:v>
                </c:pt>
                <c:pt idx="152">
                  <c:v>0.60985480000000003</c:v>
                </c:pt>
                <c:pt idx="153">
                  <c:v>0.58116440000000003</c:v>
                </c:pt>
                <c:pt idx="154">
                  <c:v>0.54579940000000005</c:v>
                </c:pt>
                <c:pt idx="155">
                  <c:v>0.57161799999999996</c:v>
                </c:pt>
                <c:pt idx="156">
                  <c:v>0.60141339999999999</c:v>
                </c:pt>
                <c:pt idx="157">
                  <c:v>0.58206650000000004</c:v>
                </c:pt>
                <c:pt idx="158">
                  <c:v>0.53638929999999996</c:v>
                </c:pt>
                <c:pt idx="159">
                  <c:v>0.50906660000000004</c:v>
                </c:pt>
                <c:pt idx="160">
                  <c:v>0.58370909999999998</c:v>
                </c:pt>
                <c:pt idx="161">
                  <c:v>0.61800290000000002</c:v>
                </c:pt>
                <c:pt idx="162">
                  <c:v>0.57515309999999997</c:v>
                </c:pt>
                <c:pt idx="163">
                  <c:v>0.48037210000000002</c:v>
                </c:pt>
                <c:pt idx="164">
                  <c:v>0.41137629999999997</c:v>
                </c:pt>
                <c:pt idx="165">
                  <c:v>0.39635619999999999</c:v>
                </c:pt>
                <c:pt idx="166">
                  <c:v>0.3745465</c:v>
                </c:pt>
                <c:pt idx="167">
                  <c:v>0.5416434</c:v>
                </c:pt>
                <c:pt idx="168">
                  <c:v>0.53770620000000002</c:v>
                </c:pt>
                <c:pt idx="169">
                  <c:v>0.56101730000000005</c:v>
                </c:pt>
                <c:pt idx="170">
                  <c:v>0.56595320000000005</c:v>
                </c:pt>
                <c:pt idx="171">
                  <c:v>0.62105900000000003</c:v>
                </c:pt>
                <c:pt idx="172">
                  <c:v>0.55407119999999999</c:v>
                </c:pt>
                <c:pt idx="173">
                  <c:v>0.56380920000000001</c:v>
                </c:pt>
                <c:pt idx="174">
                  <c:v>0.6369513</c:v>
                </c:pt>
                <c:pt idx="175">
                  <c:v>0.68147170000000001</c:v>
                </c:pt>
                <c:pt idx="176">
                  <c:v>0.68433480000000002</c:v>
                </c:pt>
                <c:pt idx="177">
                  <c:v>0.55624209999999996</c:v>
                </c:pt>
                <c:pt idx="178">
                  <c:v>0.50843689999999997</c:v>
                </c:pt>
                <c:pt idx="179">
                  <c:v>0.7211111</c:v>
                </c:pt>
                <c:pt idx="180">
                  <c:v>0.70655480000000004</c:v>
                </c:pt>
                <c:pt idx="181">
                  <c:v>0.61557660000000003</c:v>
                </c:pt>
                <c:pt idx="182">
                  <c:v>0.53720579999999996</c:v>
                </c:pt>
                <c:pt idx="183">
                  <c:v>0.4625088</c:v>
                </c:pt>
                <c:pt idx="184">
                  <c:v>0.39269789999999999</c:v>
                </c:pt>
                <c:pt idx="185">
                  <c:v>0.46915580000000001</c:v>
                </c:pt>
                <c:pt idx="186">
                  <c:v>0.56289259999999997</c:v>
                </c:pt>
                <c:pt idx="187">
                  <c:v>0.59734609999999999</c:v>
                </c:pt>
                <c:pt idx="188">
                  <c:v>0.58501230000000004</c:v>
                </c:pt>
                <c:pt idx="189">
                  <c:v>0.56265469999999995</c:v>
                </c:pt>
                <c:pt idx="190">
                  <c:v>0.55028310000000002</c:v>
                </c:pt>
                <c:pt idx="191">
                  <c:v>0.55379109999999998</c:v>
                </c:pt>
                <c:pt idx="192">
                  <c:v>0.61110100000000001</c:v>
                </c:pt>
                <c:pt idx="193">
                  <c:v>0.55318469999999997</c:v>
                </c:pt>
                <c:pt idx="194">
                  <c:v>0.45453139999999997</c:v>
                </c:pt>
                <c:pt idx="195">
                  <c:v>0.39532440000000002</c:v>
                </c:pt>
                <c:pt idx="196">
                  <c:v>0.61110100000000001</c:v>
                </c:pt>
                <c:pt idx="197">
                  <c:v>0.55318469999999997</c:v>
                </c:pt>
                <c:pt idx="198">
                  <c:v>0.45453139999999997</c:v>
                </c:pt>
                <c:pt idx="199">
                  <c:v>0.39532440000000002</c:v>
                </c:pt>
                <c:pt idx="200">
                  <c:v>0.53006350000000002</c:v>
                </c:pt>
                <c:pt idx="201">
                  <c:v>0.4932629</c:v>
                </c:pt>
                <c:pt idx="202">
                  <c:v>0.44036979999999998</c:v>
                </c:pt>
                <c:pt idx="203">
                  <c:v>0.33120850000000002</c:v>
                </c:pt>
                <c:pt idx="204">
                  <c:v>0.33940500000000001</c:v>
                </c:pt>
                <c:pt idx="205">
                  <c:v>0.38962360000000001</c:v>
                </c:pt>
                <c:pt idx="206">
                  <c:v>0.4062096</c:v>
                </c:pt>
                <c:pt idx="207">
                  <c:v>0.4905834</c:v>
                </c:pt>
                <c:pt idx="208">
                  <c:v>0.56110950000000004</c:v>
                </c:pt>
                <c:pt idx="209">
                  <c:v>0.65413909999999997</c:v>
                </c:pt>
                <c:pt idx="210">
                  <c:v>0.61110100000000001</c:v>
                </c:pt>
                <c:pt idx="211">
                  <c:v>0.67993159999999997</c:v>
                </c:pt>
                <c:pt idx="212">
                  <c:v>0.67590430000000001</c:v>
                </c:pt>
                <c:pt idx="213">
                  <c:v>0.61240240000000001</c:v>
                </c:pt>
                <c:pt idx="214">
                  <c:v>0.5397286</c:v>
                </c:pt>
                <c:pt idx="215">
                  <c:v>0.49694680000000002</c:v>
                </c:pt>
                <c:pt idx="216">
                  <c:v>0.44574900000000001</c:v>
                </c:pt>
                <c:pt idx="217">
                  <c:v>0.38822040000000002</c:v>
                </c:pt>
                <c:pt idx="218">
                  <c:v>0.30595739999999999</c:v>
                </c:pt>
                <c:pt idx="219">
                  <c:v>0.34462209999999999</c:v>
                </c:pt>
                <c:pt idx="220">
                  <c:v>0.31565159999999998</c:v>
                </c:pt>
                <c:pt idx="221">
                  <c:v>0.44881979999999999</c:v>
                </c:pt>
                <c:pt idx="222">
                  <c:v>0.52233050000000003</c:v>
                </c:pt>
                <c:pt idx="223">
                  <c:v>0.50480259999999999</c:v>
                </c:pt>
                <c:pt idx="224">
                  <c:v>0.53945620000000005</c:v>
                </c:pt>
                <c:pt idx="225">
                  <c:v>0.49916490000000002</c:v>
                </c:pt>
                <c:pt idx="226">
                  <c:v>0.47345860000000001</c:v>
                </c:pt>
                <c:pt idx="227">
                  <c:v>0.44052160000000001</c:v>
                </c:pt>
                <c:pt idx="228">
                  <c:v>0.42670619999999998</c:v>
                </c:pt>
                <c:pt idx="229">
                  <c:v>0.4236895</c:v>
                </c:pt>
                <c:pt idx="230">
                  <c:v>0.39805699999999999</c:v>
                </c:pt>
                <c:pt idx="231">
                  <c:v>0.36395660000000002</c:v>
                </c:pt>
                <c:pt idx="232">
                  <c:v>0.3122606</c:v>
                </c:pt>
                <c:pt idx="233">
                  <c:v>0.29728840000000001</c:v>
                </c:pt>
                <c:pt idx="234">
                  <c:v>0.29753429999999997</c:v>
                </c:pt>
                <c:pt idx="235">
                  <c:v>0.31479410000000002</c:v>
                </c:pt>
                <c:pt idx="236">
                  <c:v>0.33858729999999998</c:v>
                </c:pt>
                <c:pt idx="237">
                  <c:v>0.33628770000000002</c:v>
                </c:pt>
                <c:pt idx="238">
                  <c:v>0.36193310000000001</c:v>
                </c:pt>
                <c:pt idx="239">
                  <c:v>0.35099979999999997</c:v>
                </c:pt>
                <c:pt idx="240">
                  <c:v>0.3524658</c:v>
                </c:pt>
                <c:pt idx="241">
                  <c:v>0.36325449999999998</c:v>
                </c:pt>
                <c:pt idx="242">
                  <c:v>0.37674619999999998</c:v>
                </c:pt>
                <c:pt idx="243">
                  <c:v>0.40862320000000002</c:v>
                </c:pt>
                <c:pt idx="244">
                  <c:v>0.36665829999999999</c:v>
                </c:pt>
                <c:pt idx="245">
                  <c:v>0.35894019999999999</c:v>
                </c:pt>
                <c:pt idx="246">
                  <c:v>0.35383209999999998</c:v>
                </c:pt>
                <c:pt idx="247">
                  <c:v>0.31119439999999998</c:v>
                </c:pt>
                <c:pt idx="248">
                  <c:v>0.30462820000000002</c:v>
                </c:pt>
                <c:pt idx="249">
                  <c:v>0.25325619999999999</c:v>
                </c:pt>
                <c:pt idx="250">
                  <c:v>0.22121560000000001</c:v>
                </c:pt>
                <c:pt idx="251">
                  <c:v>0.2337082</c:v>
                </c:pt>
                <c:pt idx="252">
                  <c:v>0.25546029999999997</c:v>
                </c:pt>
                <c:pt idx="253">
                  <c:v>0.27930939999999999</c:v>
                </c:pt>
                <c:pt idx="254">
                  <c:v>0.3147105</c:v>
                </c:pt>
                <c:pt idx="255">
                  <c:v>0.3420359</c:v>
                </c:pt>
                <c:pt idx="256">
                  <c:v>0.38042959999999998</c:v>
                </c:pt>
                <c:pt idx="257">
                  <c:v>0.4192961</c:v>
                </c:pt>
                <c:pt idx="258">
                  <c:v>0.45332450000000002</c:v>
                </c:pt>
                <c:pt idx="259">
                  <c:v>0.49240220000000001</c:v>
                </c:pt>
                <c:pt idx="260">
                  <c:v>0.52027179999999995</c:v>
                </c:pt>
                <c:pt idx="261">
                  <c:v>0.50620050000000005</c:v>
                </c:pt>
                <c:pt idx="262">
                  <c:v>0.48639310000000002</c:v>
                </c:pt>
                <c:pt idx="263">
                  <c:v>0.46486670000000002</c:v>
                </c:pt>
                <c:pt idx="264">
                  <c:v>0.45311089999999998</c:v>
                </c:pt>
                <c:pt idx="265">
                  <c:v>0.45227709999999999</c:v>
                </c:pt>
                <c:pt idx="266">
                  <c:v>0.45165450000000001</c:v>
                </c:pt>
                <c:pt idx="267">
                  <c:v>0.44215569999999998</c:v>
                </c:pt>
                <c:pt idx="268">
                  <c:v>0.45006990000000002</c:v>
                </c:pt>
                <c:pt idx="269">
                  <c:v>0.42840810000000001</c:v>
                </c:pt>
                <c:pt idx="270">
                  <c:v>0.3701585</c:v>
                </c:pt>
                <c:pt idx="271">
                  <c:v>0.33594570000000001</c:v>
                </c:pt>
                <c:pt idx="272">
                  <c:v>0.30287700000000001</c:v>
                </c:pt>
                <c:pt idx="273">
                  <c:v>0.27126410000000001</c:v>
                </c:pt>
                <c:pt idx="274">
                  <c:v>0.26854479999999997</c:v>
                </c:pt>
                <c:pt idx="275">
                  <c:v>0.28561029999999998</c:v>
                </c:pt>
                <c:pt idx="276">
                  <c:v>0.33412730000000002</c:v>
                </c:pt>
                <c:pt idx="277">
                  <c:v>0.36463570000000001</c:v>
                </c:pt>
                <c:pt idx="278">
                  <c:v>0.40054079999999997</c:v>
                </c:pt>
                <c:pt idx="279">
                  <c:v>0.41687730000000001</c:v>
                </c:pt>
                <c:pt idx="280">
                  <c:v>0.42030709999999999</c:v>
                </c:pt>
                <c:pt idx="281">
                  <c:v>0.44014300000000001</c:v>
                </c:pt>
                <c:pt idx="282">
                  <c:v>0.44247700000000001</c:v>
                </c:pt>
                <c:pt idx="283">
                  <c:v>0.46439859999999999</c:v>
                </c:pt>
                <c:pt idx="284">
                  <c:v>0.46350079999999999</c:v>
                </c:pt>
                <c:pt idx="285">
                  <c:v>0.48337809999999998</c:v>
                </c:pt>
                <c:pt idx="286">
                  <c:v>0.45514320000000003</c:v>
                </c:pt>
                <c:pt idx="287">
                  <c:v>0.43873380000000001</c:v>
                </c:pt>
                <c:pt idx="288">
                  <c:v>0.41235549999999999</c:v>
                </c:pt>
                <c:pt idx="289">
                  <c:v>0.3823664</c:v>
                </c:pt>
                <c:pt idx="290">
                  <c:v>0.35517070000000001</c:v>
                </c:pt>
                <c:pt idx="291">
                  <c:v>0.3484855</c:v>
                </c:pt>
                <c:pt idx="292">
                  <c:v>0.36084490000000002</c:v>
                </c:pt>
                <c:pt idx="293">
                  <c:v>0.34088000000000002</c:v>
                </c:pt>
                <c:pt idx="294">
                  <c:v>0.35214879999999998</c:v>
                </c:pt>
                <c:pt idx="295">
                  <c:v>0.3233105</c:v>
                </c:pt>
                <c:pt idx="296">
                  <c:v>0.31942019999999999</c:v>
                </c:pt>
                <c:pt idx="297">
                  <c:v>0.35057690000000002</c:v>
                </c:pt>
                <c:pt idx="298">
                  <c:v>0.36597940000000001</c:v>
                </c:pt>
                <c:pt idx="299">
                  <c:v>0.39700990000000003</c:v>
                </c:pt>
                <c:pt idx="300">
                  <c:v>0.4402393</c:v>
                </c:pt>
                <c:pt idx="301">
                  <c:v>0.52120759999999999</c:v>
                </c:pt>
                <c:pt idx="302">
                  <c:v>0.50305100000000003</c:v>
                </c:pt>
                <c:pt idx="303">
                  <c:v>0.50059929999999997</c:v>
                </c:pt>
                <c:pt idx="304">
                  <c:v>0.59015569999999995</c:v>
                </c:pt>
                <c:pt idx="305">
                  <c:v>0.76167949999999995</c:v>
                </c:pt>
                <c:pt idx="306">
                  <c:v>0.90586540000000004</c:v>
                </c:pt>
                <c:pt idx="307">
                  <c:v>0.95921509999999999</c:v>
                </c:pt>
                <c:pt idx="308">
                  <c:v>1.085326</c:v>
                </c:pt>
                <c:pt idx="309">
                  <c:v>1.0608660000000001</c:v>
                </c:pt>
                <c:pt idx="310">
                  <c:v>0.95157460000000005</c:v>
                </c:pt>
                <c:pt idx="311">
                  <c:v>0.80181480000000005</c:v>
                </c:pt>
                <c:pt idx="312">
                  <c:v>0.6988472</c:v>
                </c:pt>
                <c:pt idx="313">
                  <c:v>0.64649080000000003</c:v>
                </c:pt>
                <c:pt idx="314">
                  <c:v>0.65069080000000001</c:v>
                </c:pt>
                <c:pt idx="315">
                  <c:v>0.60231780000000001</c:v>
                </c:pt>
                <c:pt idx="316">
                  <c:v>0.64166990000000002</c:v>
                </c:pt>
                <c:pt idx="317">
                  <c:v>0.35719970000000001</c:v>
                </c:pt>
                <c:pt idx="318">
                  <c:v>0.714449</c:v>
                </c:pt>
                <c:pt idx="319">
                  <c:v>0.67277569999999998</c:v>
                </c:pt>
                <c:pt idx="320">
                  <c:v>0.64433580000000001</c:v>
                </c:pt>
                <c:pt idx="321">
                  <c:v>0.66967429999999994</c:v>
                </c:pt>
                <c:pt idx="322">
                  <c:v>0.70593700000000004</c:v>
                </c:pt>
                <c:pt idx="323">
                  <c:v>0.61209009999999997</c:v>
                </c:pt>
                <c:pt idx="324">
                  <c:v>0.45036409999999999</c:v>
                </c:pt>
                <c:pt idx="325">
                  <c:v>0.33062550000000002</c:v>
                </c:pt>
                <c:pt idx="326">
                  <c:v>0.32718510000000001</c:v>
                </c:pt>
                <c:pt idx="327">
                  <c:v>0.35719970000000001</c:v>
                </c:pt>
                <c:pt idx="328">
                  <c:v>0.38120419999999999</c:v>
                </c:pt>
                <c:pt idx="329">
                  <c:v>0.34565400000000002</c:v>
                </c:pt>
                <c:pt idx="330">
                  <c:v>0.27598220000000001</c:v>
                </c:pt>
                <c:pt idx="331">
                  <c:v>0.23309189999999999</c:v>
                </c:pt>
                <c:pt idx="332">
                  <c:v>0.24913679999999999</c:v>
                </c:pt>
                <c:pt idx="333">
                  <c:v>0.27690239999999999</c:v>
                </c:pt>
                <c:pt idx="334">
                  <c:v>0.31577929999999999</c:v>
                </c:pt>
                <c:pt idx="335">
                  <c:v>0.34871410000000003</c:v>
                </c:pt>
                <c:pt idx="336">
                  <c:v>0.39297840000000001</c:v>
                </c:pt>
                <c:pt idx="337">
                  <c:v>0.4450868</c:v>
                </c:pt>
                <c:pt idx="338">
                  <c:v>0.4730415</c:v>
                </c:pt>
                <c:pt idx="339">
                  <c:v>0.5214934</c:v>
                </c:pt>
                <c:pt idx="340">
                  <c:v>0.53938180000000002</c:v>
                </c:pt>
                <c:pt idx="341">
                  <c:v>0.59484619999999999</c:v>
                </c:pt>
                <c:pt idx="342">
                  <c:v>0.57614299999999996</c:v>
                </c:pt>
                <c:pt idx="343">
                  <c:v>0.52488219999999997</c:v>
                </c:pt>
                <c:pt idx="344">
                  <c:v>0.52089660000000004</c:v>
                </c:pt>
                <c:pt idx="345">
                  <c:v>0.49916280000000002</c:v>
                </c:pt>
                <c:pt idx="346">
                  <c:v>0.45941959999999998</c:v>
                </c:pt>
                <c:pt idx="347">
                  <c:v>0.42111409999999999</c:v>
                </c:pt>
                <c:pt idx="348">
                  <c:v>0.47563450000000002</c:v>
                </c:pt>
                <c:pt idx="349">
                  <c:v>0.49009059999999999</c:v>
                </c:pt>
                <c:pt idx="350">
                  <c:v>0.46065159999999999</c:v>
                </c:pt>
                <c:pt idx="351">
                  <c:v>0.4415692</c:v>
                </c:pt>
                <c:pt idx="352">
                  <c:v>0.4317454</c:v>
                </c:pt>
                <c:pt idx="353">
                  <c:v>0.39605390000000001</c:v>
                </c:pt>
                <c:pt idx="354">
                  <c:v>0.35010249999999998</c:v>
                </c:pt>
                <c:pt idx="355">
                  <c:v>0.30997409999999997</c:v>
                </c:pt>
                <c:pt idx="356">
                  <c:v>0.2698062</c:v>
                </c:pt>
                <c:pt idx="357">
                  <c:v>0.25760359999999999</c:v>
                </c:pt>
                <c:pt idx="358">
                  <c:v>0.26579900000000001</c:v>
                </c:pt>
                <c:pt idx="359">
                  <c:v>0.28428789999999998</c:v>
                </c:pt>
                <c:pt idx="360">
                  <c:v>0.30437039999999999</c:v>
                </c:pt>
                <c:pt idx="361">
                  <c:v>0.34128969999999997</c:v>
                </c:pt>
                <c:pt idx="362">
                  <c:v>0.38692510000000002</c:v>
                </c:pt>
                <c:pt idx="363">
                  <c:v>0.42009859999999999</c:v>
                </c:pt>
                <c:pt idx="364">
                  <c:v>0.44419350000000002</c:v>
                </c:pt>
                <c:pt idx="365">
                  <c:v>0.46874250000000001</c:v>
                </c:pt>
                <c:pt idx="366">
                  <c:v>0.48133910000000002</c:v>
                </c:pt>
                <c:pt idx="367">
                  <c:v>0.47370649999999997</c:v>
                </c:pt>
                <c:pt idx="368">
                  <c:v>0.48182920000000001</c:v>
                </c:pt>
                <c:pt idx="369">
                  <c:v>0.5049228</c:v>
                </c:pt>
                <c:pt idx="370">
                  <c:v>0.56885620000000003</c:v>
                </c:pt>
                <c:pt idx="371">
                  <c:v>0.55742409999999998</c:v>
                </c:pt>
                <c:pt idx="372">
                  <c:v>0.55790479999999998</c:v>
                </c:pt>
                <c:pt idx="373">
                  <c:v>0.57619750000000003</c:v>
                </c:pt>
                <c:pt idx="374">
                  <c:v>0.55179339999999999</c:v>
                </c:pt>
                <c:pt idx="375">
                  <c:v>0.46271180000000001</c:v>
                </c:pt>
                <c:pt idx="376">
                  <c:v>0.432056</c:v>
                </c:pt>
                <c:pt idx="377">
                  <c:v>0.46868110000000002</c:v>
                </c:pt>
                <c:pt idx="378">
                  <c:v>0.45188060000000002</c:v>
                </c:pt>
                <c:pt idx="379">
                  <c:v>0.50733919999999999</c:v>
                </c:pt>
                <c:pt idx="380">
                  <c:v>0.55084200000000005</c:v>
                </c:pt>
                <c:pt idx="381">
                  <c:v>0.57256910000000005</c:v>
                </c:pt>
                <c:pt idx="382">
                  <c:v>0.5725112</c:v>
                </c:pt>
                <c:pt idx="383">
                  <c:v>0.5999314</c:v>
                </c:pt>
                <c:pt idx="384">
                  <c:v>0.59140170000000003</c:v>
                </c:pt>
                <c:pt idx="385">
                  <c:v>0.55284009999999995</c:v>
                </c:pt>
                <c:pt idx="386">
                  <c:v>0.57233239999999996</c:v>
                </c:pt>
                <c:pt idx="387">
                  <c:v>0.5335181</c:v>
                </c:pt>
                <c:pt idx="388">
                  <c:v>0.49565419999999999</c:v>
                </c:pt>
                <c:pt idx="389">
                  <c:v>0.50205239999999995</c:v>
                </c:pt>
                <c:pt idx="390">
                  <c:v>0.49494719999999998</c:v>
                </c:pt>
                <c:pt idx="391">
                  <c:v>0.48276629999999998</c:v>
                </c:pt>
                <c:pt idx="392">
                  <c:v>0.44488460000000002</c:v>
                </c:pt>
                <c:pt idx="393">
                  <c:v>0.45398119999999997</c:v>
                </c:pt>
                <c:pt idx="394">
                  <c:v>0.4449555</c:v>
                </c:pt>
                <c:pt idx="395">
                  <c:v>0.47350209999999998</c:v>
                </c:pt>
                <c:pt idx="396">
                  <c:v>0.47798259999999998</c:v>
                </c:pt>
                <c:pt idx="397">
                  <c:v>0.4527987</c:v>
                </c:pt>
                <c:pt idx="398">
                  <c:v>0.40568179999999998</c:v>
                </c:pt>
                <c:pt idx="399">
                  <c:v>0.39900000000000002</c:v>
                </c:pt>
                <c:pt idx="400">
                  <c:v>0.3757202</c:v>
                </c:pt>
                <c:pt idx="401">
                  <c:v>0.30133799999999999</c:v>
                </c:pt>
                <c:pt idx="402">
                  <c:v>0.21087900000000001</c:v>
                </c:pt>
                <c:pt idx="403">
                  <c:v>0.15758510000000001</c:v>
                </c:pt>
                <c:pt idx="404">
                  <c:v>0.14886779999999999</c:v>
                </c:pt>
                <c:pt idx="405">
                  <c:v>0.14612420000000001</c:v>
                </c:pt>
                <c:pt idx="406">
                  <c:v>0.12862299999999999</c:v>
                </c:pt>
                <c:pt idx="407">
                  <c:v>0.1014842</c:v>
                </c:pt>
                <c:pt idx="408">
                  <c:v>9.7842929999999995E-2</c:v>
                </c:pt>
                <c:pt idx="409">
                  <c:v>9.4115950000000004E-2</c:v>
                </c:pt>
                <c:pt idx="410">
                  <c:v>0.1128106</c:v>
                </c:pt>
                <c:pt idx="411">
                  <c:v>0.1179303</c:v>
                </c:pt>
                <c:pt idx="412">
                  <c:v>0.1313695</c:v>
                </c:pt>
                <c:pt idx="413">
                  <c:v>0.13459489999999999</c:v>
                </c:pt>
                <c:pt idx="414">
                  <c:v>0.12722449999999999</c:v>
                </c:pt>
                <c:pt idx="415">
                  <c:v>0.1167465</c:v>
                </c:pt>
                <c:pt idx="416">
                  <c:v>9.4535599999999997E-2</c:v>
                </c:pt>
                <c:pt idx="417">
                  <c:v>9.5844899999999997E-2</c:v>
                </c:pt>
                <c:pt idx="418">
                  <c:v>8.8457079999999993E-2</c:v>
                </c:pt>
                <c:pt idx="419">
                  <c:v>8.5540400000000003E-2</c:v>
                </c:pt>
                <c:pt idx="420">
                  <c:v>8.2513909999999996E-2</c:v>
                </c:pt>
                <c:pt idx="421">
                  <c:v>8.4731619999999994E-2</c:v>
                </c:pt>
                <c:pt idx="422">
                  <c:v>8.0894460000000001E-2</c:v>
                </c:pt>
                <c:pt idx="423">
                  <c:v>8.1104629999999997E-2</c:v>
                </c:pt>
                <c:pt idx="424">
                  <c:v>7.6433230000000005E-2</c:v>
                </c:pt>
                <c:pt idx="425">
                  <c:v>6.5184480000000003E-2</c:v>
                </c:pt>
                <c:pt idx="426">
                  <c:v>5.8448090000000001E-2</c:v>
                </c:pt>
                <c:pt idx="427">
                  <c:v>6.9865060000000007E-2</c:v>
                </c:pt>
                <c:pt idx="428">
                  <c:v>8.0988939999999995E-2</c:v>
                </c:pt>
                <c:pt idx="429">
                  <c:v>0.1015201</c:v>
                </c:pt>
                <c:pt idx="430">
                  <c:v>0.16434109999999999</c:v>
                </c:pt>
                <c:pt idx="431">
                  <c:v>0.21786240000000001</c:v>
                </c:pt>
                <c:pt idx="432">
                  <c:v>0.26865600000000001</c:v>
                </c:pt>
                <c:pt idx="433">
                  <c:v>0.36110249999999999</c:v>
                </c:pt>
                <c:pt idx="434">
                  <c:v>0.35882710000000001</c:v>
                </c:pt>
                <c:pt idx="435">
                  <c:v>0.3779959</c:v>
                </c:pt>
                <c:pt idx="436">
                  <c:v>0.46076159999999999</c:v>
                </c:pt>
                <c:pt idx="437">
                  <c:v>0.14712910000000001</c:v>
                </c:pt>
                <c:pt idx="438">
                  <c:v>0.33702539999999997</c:v>
                </c:pt>
                <c:pt idx="439">
                  <c:v>0.29402319999999998</c:v>
                </c:pt>
                <c:pt idx="440">
                  <c:v>0.28288380000000002</c:v>
                </c:pt>
                <c:pt idx="441">
                  <c:v>0.25408829999999999</c:v>
                </c:pt>
                <c:pt idx="442">
                  <c:v>0.23391400000000001</c:v>
                </c:pt>
                <c:pt idx="443">
                  <c:v>0.218914</c:v>
                </c:pt>
                <c:pt idx="444">
                  <c:v>0.19010489999999999</c:v>
                </c:pt>
                <c:pt idx="445">
                  <c:v>0.17131660000000001</c:v>
                </c:pt>
                <c:pt idx="446">
                  <c:v>0.15606539999999999</c:v>
                </c:pt>
                <c:pt idx="447">
                  <c:v>0.14712910000000001</c:v>
                </c:pt>
                <c:pt idx="448">
                  <c:v>0.1378655</c:v>
                </c:pt>
                <c:pt idx="449">
                  <c:v>0.14372309999999999</c:v>
                </c:pt>
                <c:pt idx="450">
                  <c:v>0.1427108</c:v>
                </c:pt>
                <c:pt idx="451">
                  <c:v>0.1305307</c:v>
                </c:pt>
                <c:pt idx="452">
                  <c:v>0.1172576</c:v>
                </c:pt>
                <c:pt idx="453">
                  <c:v>0.1172311</c:v>
                </c:pt>
                <c:pt idx="454">
                  <c:v>0.13000900000000001</c:v>
                </c:pt>
                <c:pt idx="455">
                  <c:v>0.14776529999999999</c:v>
                </c:pt>
                <c:pt idx="456">
                  <c:v>0.16211970000000001</c:v>
                </c:pt>
                <c:pt idx="457">
                  <c:v>0.18671650000000001</c:v>
                </c:pt>
                <c:pt idx="458">
                  <c:v>0.22862270000000001</c:v>
                </c:pt>
                <c:pt idx="459">
                  <c:v>0.24703059999999999</c:v>
                </c:pt>
                <c:pt idx="460">
                  <c:v>0.24776500000000001</c:v>
                </c:pt>
                <c:pt idx="461">
                  <c:v>0.25918970000000002</c:v>
                </c:pt>
                <c:pt idx="462">
                  <c:v>0.26042120000000002</c:v>
                </c:pt>
                <c:pt idx="463">
                  <c:v>0.25557590000000002</c:v>
                </c:pt>
                <c:pt idx="464">
                  <c:v>0.2461351</c:v>
                </c:pt>
                <c:pt idx="465">
                  <c:v>0.23053090000000001</c:v>
                </c:pt>
                <c:pt idx="466">
                  <c:v>0.20453560000000001</c:v>
                </c:pt>
                <c:pt idx="467">
                  <c:v>0.1776393</c:v>
                </c:pt>
                <c:pt idx="468">
                  <c:v>0.1715197</c:v>
                </c:pt>
                <c:pt idx="469">
                  <c:v>0.1695729</c:v>
                </c:pt>
                <c:pt idx="470">
                  <c:v>0.1693394</c:v>
                </c:pt>
                <c:pt idx="471">
                  <c:v>0.15224850000000001</c:v>
                </c:pt>
                <c:pt idx="472">
                  <c:v>0.14445240000000001</c:v>
                </c:pt>
                <c:pt idx="473">
                  <c:v>0.13644290000000001</c:v>
                </c:pt>
                <c:pt idx="474">
                  <c:v>0.1419318</c:v>
                </c:pt>
                <c:pt idx="475">
                  <c:v>0.15017749999999999</c:v>
                </c:pt>
                <c:pt idx="476">
                  <c:v>0.14314350000000001</c:v>
                </c:pt>
                <c:pt idx="477">
                  <c:v>0.12501380000000001</c:v>
                </c:pt>
                <c:pt idx="478">
                  <c:v>0.1180866</c:v>
                </c:pt>
                <c:pt idx="479">
                  <c:v>0.1336628</c:v>
                </c:pt>
                <c:pt idx="480">
                  <c:v>0.15262390000000001</c:v>
                </c:pt>
                <c:pt idx="481">
                  <c:v>0.16076299999999999</c:v>
                </c:pt>
                <c:pt idx="482">
                  <c:v>0.16790920000000001</c:v>
                </c:pt>
                <c:pt idx="483">
                  <c:v>0.16927010000000001</c:v>
                </c:pt>
                <c:pt idx="484">
                  <c:v>0.1770641</c:v>
                </c:pt>
                <c:pt idx="485">
                  <c:v>0.2017989</c:v>
                </c:pt>
                <c:pt idx="486">
                  <c:v>0.20904130000000001</c:v>
                </c:pt>
                <c:pt idx="487">
                  <c:v>0.20774020000000001</c:v>
                </c:pt>
                <c:pt idx="488">
                  <c:v>0.18736330000000001</c:v>
                </c:pt>
                <c:pt idx="489">
                  <c:v>0.18722</c:v>
                </c:pt>
                <c:pt idx="490">
                  <c:v>0.17475280000000001</c:v>
                </c:pt>
                <c:pt idx="491">
                  <c:v>0.1788536</c:v>
                </c:pt>
                <c:pt idx="492">
                  <c:v>0.1705882</c:v>
                </c:pt>
                <c:pt idx="493">
                  <c:v>0.1786343</c:v>
                </c:pt>
                <c:pt idx="494">
                  <c:v>0.17715310000000001</c:v>
                </c:pt>
                <c:pt idx="495">
                  <c:v>0.17936250000000001</c:v>
                </c:pt>
                <c:pt idx="496">
                  <c:v>0.16912250000000001</c:v>
                </c:pt>
                <c:pt idx="497">
                  <c:v>0.16115080000000001</c:v>
                </c:pt>
                <c:pt idx="498">
                  <c:v>0.15735450000000001</c:v>
                </c:pt>
                <c:pt idx="499">
                  <c:v>0.15188840000000001</c:v>
                </c:pt>
                <c:pt idx="500">
                  <c:v>0.12403359999999999</c:v>
                </c:pt>
                <c:pt idx="501">
                  <c:v>9.5085139999999999E-2</c:v>
                </c:pt>
                <c:pt idx="502">
                  <c:v>8.7120450000000002E-2</c:v>
                </c:pt>
                <c:pt idx="503">
                  <c:v>8.6703749999999996E-2</c:v>
                </c:pt>
                <c:pt idx="504">
                  <c:v>8.8345209999999993E-2</c:v>
                </c:pt>
                <c:pt idx="505">
                  <c:v>0.1030191</c:v>
                </c:pt>
                <c:pt idx="506">
                  <c:v>0.15026310000000001</c:v>
                </c:pt>
                <c:pt idx="507">
                  <c:v>0.17114019999999999</c:v>
                </c:pt>
                <c:pt idx="508">
                  <c:v>0.17003389999999999</c:v>
                </c:pt>
                <c:pt idx="509">
                  <c:v>0.21704789999999999</c:v>
                </c:pt>
                <c:pt idx="510">
                  <c:v>0.27607720000000002</c:v>
                </c:pt>
                <c:pt idx="511">
                  <c:v>0.31089909999999998</c:v>
                </c:pt>
                <c:pt idx="512">
                  <c:v>0.34439760000000003</c:v>
                </c:pt>
                <c:pt idx="513">
                  <c:v>0.3849339</c:v>
                </c:pt>
                <c:pt idx="514">
                  <c:v>0.45922089999999999</c:v>
                </c:pt>
                <c:pt idx="515">
                  <c:v>0.46142270000000002</c:v>
                </c:pt>
                <c:pt idx="516">
                  <c:v>0.40819159999999999</c:v>
                </c:pt>
                <c:pt idx="517">
                  <c:v>0.3312908</c:v>
                </c:pt>
                <c:pt idx="518">
                  <c:v>0.3803993</c:v>
                </c:pt>
                <c:pt idx="519">
                  <c:v>0.49023290000000003</c:v>
                </c:pt>
                <c:pt idx="520">
                  <c:v>0.56355060000000001</c:v>
                </c:pt>
                <c:pt idx="521">
                  <c:v>0.52420500000000003</c:v>
                </c:pt>
                <c:pt idx="522">
                  <c:v>0.43912279999999998</c:v>
                </c:pt>
                <c:pt idx="523">
                  <c:v>0.39141799999999999</c:v>
                </c:pt>
                <c:pt idx="524">
                  <c:v>0.41933150000000002</c:v>
                </c:pt>
                <c:pt idx="525">
                  <c:v>0.39651110000000001</c:v>
                </c:pt>
                <c:pt idx="526">
                  <c:v>0.4235546</c:v>
                </c:pt>
                <c:pt idx="527">
                  <c:v>0.49163760000000001</c:v>
                </c:pt>
                <c:pt idx="528">
                  <c:v>0.52457710000000002</c:v>
                </c:pt>
                <c:pt idx="529">
                  <c:v>0.65219039999999995</c:v>
                </c:pt>
                <c:pt idx="530">
                  <c:v>0.73048970000000002</c:v>
                </c:pt>
                <c:pt idx="531">
                  <c:v>0.70329640000000004</c:v>
                </c:pt>
                <c:pt idx="532">
                  <c:v>0.63823600000000003</c:v>
                </c:pt>
                <c:pt idx="533">
                  <c:v>0.61610980000000004</c:v>
                </c:pt>
                <c:pt idx="534">
                  <c:v>0.67771870000000001</c:v>
                </c:pt>
                <c:pt idx="535">
                  <c:v>0.69192169999999997</c:v>
                </c:pt>
                <c:pt idx="536">
                  <c:v>0.62988849999999996</c:v>
                </c:pt>
                <c:pt idx="537">
                  <c:v>0.4998688</c:v>
                </c:pt>
                <c:pt idx="538">
                  <c:v>0.45057989999999998</c:v>
                </c:pt>
                <c:pt idx="539">
                  <c:v>0.42846780000000001</c:v>
                </c:pt>
                <c:pt idx="540">
                  <c:v>0.36234300000000003</c:v>
                </c:pt>
                <c:pt idx="541">
                  <c:v>0.31137870000000001</c:v>
                </c:pt>
                <c:pt idx="542">
                  <c:v>0.38749159999999999</c:v>
                </c:pt>
                <c:pt idx="543">
                  <c:v>0.4740473</c:v>
                </c:pt>
                <c:pt idx="544">
                  <c:v>0.6240945</c:v>
                </c:pt>
                <c:pt idx="545">
                  <c:v>0.63601649999999998</c:v>
                </c:pt>
                <c:pt idx="546">
                  <c:v>0.62727829999999996</c:v>
                </c:pt>
                <c:pt idx="547">
                  <c:v>0.72965230000000003</c:v>
                </c:pt>
                <c:pt idx="548">
                  <c:v>0.69047720000000001</c:v>
                </c:pt>
                <c:pt idx="549">
                  <c:v>0.62085440000000003</c:v>
                </c:pt>
                <c:pt idx="550">
                  <c:v>0.53614640000000002</c:v>
                </c:pt>
                <c:pt idx="551">
                  <c:v>0.49875940000000002</c:v>
                </c:pt>
                <c:pt idx="552">
                  <c:v>0.4864446</c:v>
                </c:pt>
                <c:pt idx="553">
                  <c:v>0.47387610000000002</c:v>
                </c:pt>
                <c:pt idx="554">
                  <c:v>0.4935271</c:v>
                </c:pt>
                <c:pt idx="555">
                  <c:v>0.4317299</c:v>
                </c:pt>
                <c:pt idx="556">
                  <c:v>0.37011640000000001</c:v>
                </c:pt>
                <c:pt idx="557">
                  <c:v>0.39778409999999997</c:v>
                </c:pt>
                <c:pt idx="558">
                  <c:v>0.41642610000000002</c:v>
                </c:pt>
                <c:pt idx="559">
                  <c:v>0.36074270000000003</c:v>
                </c:pt>
                <c:pt idx="560">
                  <c:v>0.3160869</c:v>
                </c:pt>
                <c:pt idx="561">
                  <c:v>0.25943359999999999</c:v>
                </c:pt>
                <c:pt idx="562">
                  <c:v>0.29615940000000002</c:v>
                </c:pt>
                <c:pt idx="563">
                  <c:v>0.29313240000000002</c:v>
                </c:pt>
                <c:pt idx="564">
                  <c:v>0.2812231</c:v>
                </c:pt>
                <c:pt idx="565">
                  <c:v>0.2814738</c:v>
                </c:pt>
                <c:pt idx="566">
                  <c:v>0.30052620000000002</c:v>
                </c:pt>
                <c:pt idx="567">
                  <c:v>0.29027180000000002</c:v>
                </c:pt>
                <c:pt idx="568">
                  <c:v>0.25760050000000001</c:v>
                </c:pt>
                <c:pt idx="569">
                  <c:v>0.24548320000000001</c:v>
                </c:pt>
                <c:pt idx="570">
                  <c:v>0.2500829</c:v>
                </c:pt>
                <c:pt idx="571">
                  <c:v>0.25943359999999999</c:v>
                </c:pt>
                <c:pt idx="572">
                  <c:v>0.26640019999999998</c:v>
                </c:pt>
                <c:pt idx="573">
                  <c:v>0.25504100000000002</c:v>
                </c:pt>
                <c:pt idx="574">
                  <c:v>0.22870679999999999</c:v>
                </c:pt>
                <c:pt idx="575">
                  <c:v>0.21653800000000001</c:v>
                </c:pt>
                <c:pt idx="576">
                  <c:v>0.22060250000000001</c:v>
                </c:pt>
                <c:pt idx="577">
                  <c:v>0.24370810000000001</c:v>
                </c:pt>
                <c:pt idx="578">
                  <c:v>0.30257499999999998</c:v>
                </c:pt>
                <c:pt idx="579">
                  <c:v>0.38507530000000001</c:v>
                </c:pt>
                <c:pt idx="580">
                  <c:v>0.409941</c:v>
                </c:pt>
                <c:pt idx="581">
                  <c:v>0.36801109999999998</c:v>
                </c:pt>
                <c:pt idx="582">
                  <c:v>0.2851091</c:v>
                </c:pt>
                <c:pt idx="583">
                  <c:v>0.24206130000000001</c:v>
                </c:pt>
                <c:pt idx="584">
                  <c:v>0.2498399</c:v>
                </c:pt>
                <c:pt idx="585">
                  <c:v>0.32699919999999999</c:v>
                </c:pt>
                <c:pt idx="586">
                  <c:v>0.31562099999999998</c:v>
                </c:pt>
                <c:pt idx="587">
                  <c:v>0.23183809999999999</c:v>
                </c:pt>
                <c:pt idx="588">
                  <c:v>0.19426879999999999</c:v>
                </c:pt>
                <c:pt idx="589">
                  <c:v>0.1785226</c:v>
                </c:pt>
                <c:pt idx="590">
                  <c:v>0.21482180000000001</c:v>
                </c:pt>
                <c:pt idx="591">
                  <c:v>0.20822099999999999</c:v>
                </c:pt>
                <c:pt idx="592">
                  <c:v>0.19989670000000001</c:v>
                </c:pt>
                <c:pt idx="593">
                  <c:v>0.1757331</c:v>
                </c:pt>
                <c:pt idx="594">
                  <c:v>0.1496566</c:v>
                </c:pt>
                <c:pt idx="595">
                  <c:v>0.1430401</c:v>
                </c:pt>
                <c:pt idx="596">
                  <c:v>0.1456807</c:v>
                </c:pt>
                <c:pt idx="597">
                  <c:v>0.1484229</c:v>
                </c:pt>
                <c:pt idx="598">
                  <c:v>0.15359700000000001</c:v>
                </c:pt>
                <c:pt idx="599">
                  <c:v>0.14336860000000001</c:v>
                </c:pt>
                <c:pt idx="600">
                  <c:v>0.15079119999999999</c:v>
                </c:pt>
                <c:pt idx="601">
                  <c:v>0.16253300000000001</c:v>
                </c:pt>
                <c:pt idx="602">
                  <c:v>0.1759954</c:v>
                </c:pt>
                <c:pt idx="603">
                  <c:v>0.2012235</c:v>
                </c:pt>
                <c:pt idx="604">
                  <c:v>0.20936589999999999</c:v>
                </c:pt>
                <c:pt idx="605">
                  <c:v>0.21295639999999999</c:v>
                </c:pt>
                <c:pt idx="606">
                  <c:v>0.21964980000000001</c:v>
                </c:pt>
                <c:pt idx="607">
                  <c:v>0.2229911</c:v>
                </c:pt>
                <c:pt idx="608">
                  <c:v>0.2177451</c:v>
                </c:pt>
                <c:pt idx="609">
                  <c:v>0.23833679999999999</c:v>
                </c:pt>
                <c:pt idx="610">
                  <c:v>0.2924503</c:v>
                </c:pt>
                <c:pt idx="611">
                  <c:v>0.3246019</c:v>
                </c:pt>
                <c:pt idx="612">
                  <c:v>0.3262948</c:v>
                </c:pt>
                <c:pt idx="613">
                  <c:v>0.30783500000000003</c:v>
                </c:pt>
                <c:pt idx="614">
                  <c:v>0.30418709999999999</c:v>
                </c:pt>
                <c:pt idx="615">
                  <c:v>0.31292759999999997</c:v>
                </c:pt>
                <c:pt idx="616">
                  <c:v>0.25529459999999998</c:v>
                </c:pt>
                <c:pt idx="617">
                  <c:v>0.21562290000000001</c:v>
                </c:pt>
                <c:pt idx="618">
                  <c:v>0.19778870000000001</c:v>
                </c:pt>
                <c:pt idx="619">
                  <c:v>0.2181661</c:v>
                </c:pt>
                <c:pt idx="620">
                  <c:v>0.22693550000000001</c:v>
                </c:pt>
                <c:pt idx="621">
                  <c:v>0.22392380000000001</c:v>
                </c:pt>
                <c:pt idx="622">
                  <c:v>0.19747300000000001</c:v>
                </c:pt>
                <c:pt idx="623">
                  <c:v>0.16265250000000001</c:v>
                </c:pt>
                <c:pt idx="624">
                  <c:v>0.15001120000000001</c:v>
                </c:pt>
                <c:pt idx="625">
                  <c:v>0.14943139999999999</c:v>
                </c:pt>
                <c:pt idx="626">
                  <c:v>0.14553179999999999</c:v>
                </c:pt>
                <c:pt idx="627">
                  <c:v>0.1306967</c:v>
                </c:pt>
                <c:pt idx="628">
                  <c:v>0.12439799999999999</c:v>
                </c:pt>
                <c:pt idx="629">
                  <c:v>0.1093112</c:v>
                </c:pt>
                <c:pt idx="630">
                  <c:v>0.10451390000000001</c:v>
                </c:pt>
                <c:pt idx="631">
                  <c:v>8.7362819999999994E-2</c:v>
                </c:pt>
                <c:pt idx="632">
                  <c:v>8.9406349999999996E-2</c:v>
                </c:pt>
                <c:pt idx="633">
                  <c:v>0.10092139999999999</c:v>
                </c:pt>
                <c:pt idx="634">
                  <c:v>0.103891</c:v>
                </c:pt>
                <c:pt idx="635">
                  <c:v>0.11149630000000001</c:v>
                </c:pt>
                <c:pt idx="636">
                  <c:v>0.12777910000000001</c:v>
                </c:pt>
                <c:pt idx="637">
                  <c:v>0.14621100000000001</c:v>
                </c:pt>
                <c:pt idx="638">
                  <c:v>0.18273439999999999</c:v>
                </c:pt>
                <c:pt idx="639">
                  <c:v>0.20101749999999999</c:v>
                </c:pt>
                <c:pt idx="640">
                  <c:v>0.19379740000000001</c:v>
                </c:pt>
                <c:pt idx="641">
                  <c:v>0.19825989999999999</c:v>
                </c:pt>
                <c:pt idx="642">
                  <c:v>0.18128420000000001</c:v>
                </c:pt>
                <c:pt idx="643">
                  <c:v>0.15141579999999999</c:v>
                </c:pt>
                <c:pt idx="644">
                  <c:v>0.1522878</c:v>
                </c:pt>
                <c:pt idx="645">
                  <c:v>0.18283730000000001</c:v>
                </c:pt>
                <c:pt idx="646">
                  <c:v>0.2248868</c:v>
                </c:pt>
                <c:pt idx="647">
                  <c:v>0.25673570000000001</c:v>
                </c:pt>
                <c:pt idx="648">
                  <c:v>0.2493718</c:v>
                </c:pt>
                <c:pt idx="649">
                  <c:v>0.24896979999999999</c:v>
                </c:pt>
                <c:pt idx="650">
                  <c:v>0.26553399999999999</c:v>
                </c:pt>
                <c:pt idx="651">
                  <c:v>0.25986740000000003</c:v>
                </c:pt>
                <c:pt idx="652">
                  <c:v>0.21290970000000001</c:v>
                </c:pt>
                <c:pt idx="653">
                  <c:v>0.22150030000000001</c:v>
                </c:pt>
                <c:pt idx="654">
                  <c:v>0.25503490000000001</c:v>
                </c:pt>
                <c:pt idx="655">
                  <c:v>0.2663816</c:v>
                </c:pt>
                <c:pt idx="656">
                  <c:v>0.27067249999999998</c:v>
                </c:pt>
                <c:pt idx="657">
                  <c:v>0.28388429999999998</c:v>
                </c:pt>
                <c:pt idx="658">
                  <c:v>0.27011010000000002</c:v>
                </c:pt>
                <c:pt idx="659">
                  <c:v>0.2528822</c:v>
                </c:pt>
                <c:pt idx="660">
                  <c:v>0.22651370000000001</c:v>
                </c:pt>
                <c:pt idx="661">
                  <c:v>0.2107694</c:v>
                </c:pt>
                <c:pt idx="662">
                  <c:v>0.21915009999999999</c:v>
                </c:pt>
                <c:pt idx="663">
                  <c:v>0.21723429999999999</c:v>
                </c:pt>
                <c:pt idx="664">
                  <c:v>0.2149421</c:v>
                </c:pt>
                <c:pt idx="665">
                  <c:v>0.1895377</c:v>
                </c:pt>
                <c:pt idx="666">
                  <c:v>0.22958400000000001</c:v>
                </c:pt>
                <c:pt idx="667">
                  <c:v>0.24738450000000001</c:v>
                </c:pt>
                <c:pt idx="668">
                  <c:v>0.22301860000000001</c:v>
                </c:pt>
                <c:pt idx="669">
                  <c:v>0.22434460000000001</c:v>
                </c:pt>
                <c:pt idx="670">
                  <c:v>0.19883690000000001</c:v>
                </c:pt>
                <c:pt idx="671">
                  <c:v>0.19322929999999999</c:v>
                </c:pt>
                <c:pt idx="672">
                  <c:v>0.201733</c:v>
                </c:pt>
                <c:pt idx="673">
                  <c:v>0.19442680000000001</c:v>
                </c:pt>
                <c:pt idx="674">
                  <c:v>0.18950220000000001</c:v>
                </c:pt>
                <c:pt idx="675">
                  <c:v>0.1878753</c:v>
                </c:pt>
                <c:pt idx="676">
                  <c:v>0.17058680000000001</c:v>
                </c:pt>
                <c:pt idx="677">
                  <c:v>0.18477299999999999</c:v>
                </c:pt>
                <c:pt idx="678">
                  <c:v>0.20757410000000001</c:v>
                </c:pt>
                <c:pt idx="679">
                  <c:v>0.22894880000000001</c:v>
                </c:pt>
                <c:pt idx="680">
                  <c:v>0.25056909999999999</c:v>
                </c:pt>
                <c:pt idx="681">
                  <c:v>0.2190579</c:v>
                </c:pt>
                <c:pt idx="682">
                  <c:v>0.33764559999999999</c:v>
                </c:pt>
                <c:pt idx="683">
                  <c:v>0.32203540000000003</c:v>
                </c:pt>
                <c:pt idx="684">
                  <c:v>0.3083999</c:v>
                </c:pt>
                <c:pt idx="685">
                  <c:v>0.3474505</c:v>
                </c:pt>
                <c:pt idx="686">
                  <c:v>0.35304570000000002</c:v>
                </c:pt>
                <c:pt idx="687">
                  <c:v>0.30976199999999998</c:v>
                </c:pt>
                <c:pt idx="688">
                  <c:v>0.27043149999999999</c:v>
                </c:pt>
                <c:pt idx="689">
                  <c:v>0.2446845</c:v>
                </c:pt>
                <c:pt idx="690">
                  <c:v>0.22206989999999999</c:v>
                </c:pt>
                <c:pt idx="691">
                  <c:v>0.2190579</c:v>
                </c:pt>
                <c:pt idx="692">
                  <c:v>0.21616489999999999</c:v>
                </c:pt>
                <c:pt idx="693">
                  <c:v>0.2198436</c:v>
                </c:pt>
                <c:pt idx="694">
                  <c:v>0.21660289999999999</c:v>
                </c:pt>
                <c:pt idx="695">
                  <c:v>0.2091944</c:v>
                </c:pt>
                <c:pt idx="696">
                  <c:v>0.17770949999999999</c:v>
                </c:pt>
                <c:pt idx="697">
                  <c:v>0.15053250000000001</c:v>
                </c:pt>
                <c:pt idx="698">
                  <c:v>0.12082329999999999</c:v>
                </c:pt>
                <c:pt idx="699">
                  <c:v>0.1114687</c:v>
                </c:pt>
                <c:pt idx="700">
                  <c:v>0.13885259999999999</c:v>
                </c:pt>
                <c:pt idx="701">
                  <c:v>0.17009879999999999</c:v>
                </c:pt>
                <c:pt idx="702">
                  <c:v>0.19577420000000001</c:v>
                </c:pt>
                <c:pt idx="703">
                  <c:v>0.25112980000000001</c:v>
                </c:pt>
                <c:pt idx="704">
                  <c:v>0.22976740000000001</c:v>
                </c:pt>
                <c:pt idx="705">
                  <c:v>0.20823140000000001</c:v>
                </c:pt>
                <c:pt idx="706">
                  <c:v>0.19707179999999999</c:v>
                </c:pt>
                <c:pt idx="707">
                  <c:v>0.34544659999999999</c:v>
                </c:pt>
                <c:pt idx="708">
                  <c:v>0.3646238</c:v>
                </c:pt>
                <c:pt idx="709">
                  <c:v>0.29970370000000002</c:v>
                </c:pt>
                <c:pt idx="710">
                  <c:v>0.24076810000000001</c:v>
                </c:pt>
                <c:pt idx="711">
                  <c:v>0.2885257</c:v>
                </c:pt>
                <c:pt idx="712">
                  <c:v>0.27059090000000002</c:v>
                </c:pt>
                <c:pt idx="713">
                  <c:v>0.18124029999999999</c:v>
                </c:pt>
                <c:pt idx="714">
                  <c:v>0.15213689999999999</c:v>
                </c:pt>
                <c:pt idx="715">
                  <c:v>0.2477714</c:v>
                </c:pt>
                <c:pt idx="716">
                  <c:v>0.40151949999999997</c:v>
                </c:pt>
                <c:pt idx="717">
                  <c:v>0.43202180000000001</c:v>
                </c:pt>
                <c:pt idx="718">
                  <c:v>0.40132950000000001</c:v>
                </c:pt>
                <c:pt idx="719">
                  <c:v>0.358458</c:v>
                </c:pt>
                <c:pt idx="720">
                  <c:v>0.30289169999999999</c:v>
                </c:pt>
                <c:pt idx="721">
                  <c:v>0.26156879999999999</c:v>
                </c:pt>
                <c:pt idx="722">
                  <c:v>0.241428</c:v>
                </c:pt>
                <c:pt idx="723">
                  <c:v>0.2121461</c:v>
                </c:pt>
                <c:pt idx="724">
                  <c:v>0.23983019999999999</c:v>
                </c:pt>
                <c:pt idx="725">
                  <c:v>0.30565290000000001</c:v>
                </c:pt>
                <c:pt idx="726">
                  <c:v>0.31697399999999998</c:v>
                </c:pt>
                <c:pt idx="727">
                  <c:v>0.31544909999999998</c:v>
                </c:pt>
                <c:pt idx="728">
                  <c:v>0.32276630000000001</c:v>
                </c:pt>
                <c:pt idx="729">
                  <c:v>0.29172009999999998</c:v>
                </c:pt>
                <c:pt idx="730">
                  <c:v>0.28416340000000001</c:v>
                </c:pt>
                <c:pt idx="731">
                  <c:v>0.35101589999999999</c:v>
                </c:pt>
                <c:pt idx="732">
                  <c:v>0.39631709999999998</c:v>
                </c:pt>
                <c:pt idx="733">
                  <c:v>0.38111319999999999</c:v>
                </c:pt>
                <c:pt idx="734">
                  <c:v>0.35226859999999999</c:v>
                </c:pt>
                <c:pt idx="735">
                  <c:v>0.3914803</c:v>
                </c:pt>
                <c:pt idx="736">
                  <c:v>0.35562110000000002</c:v>
                </c:pt>
                <c:pt idx="737">
                  <c:v>0.32326460000000001</c:v>
                </c:pt>
                <c:pt idx="738">
                  <c:v>0.3242235</c:v>
                </c:pt>
                <c:pt idx="739">
                  <c:v>0.35965459999999999</c:v>
                </c:pt>
                <c:pt idx="740">
                  <c:v>0.33676430000000002</c:v>
                </c:pt>
                <c:pt idx="741">
                  <c:v>0.28255609999999998</c:v>
                </c:pt>
                <c:pt idx="742">
                  <c:v>0.37106240000000001</c:v>
                </c:pt>
                <c:pt idx="743">
                  <c:v>0.2726924</c:v>
                </c:pt>
                <c:pt idx="744">
                  <c:v>0.16566130000000001</c:v>
                </c:pt>
                <c:pt idx="745">
                  <c:v>0.2213309</c:v>
                </c:pt>
                <c:pt idx="746">
                  <c:v>0.2010575</c:v>
                </c:pt>
                <c:pt idx="747">
                  <c:v>0.17287949999999999</c:v>
                </c:pt>
                <c:pt idx="748">
                  <c:v>0.12502479999999999</c:v>
                </c:pt>
                <c:pt idx="749">
                  <c:v>0.1732033</c:v>
                </c:pt>
                <c:pt idx="750">
                  <c:v>0.17374300000000001</c:v>
                </c:pt>
                <c:pt idx="751">
                  <c:v>0.1593502</c:v>
                </c:pt>
                <c:pt idx="752">
                  <c:v>0.1039564</c:v>
                </c:pt>
                <c:pt idx="753">
                  <c:v>0.14733579999999999</c:v>
                </c:pt>
                <c:pt idx="754">
                  <c:v>0.16021289999999999</c:v>
                </c:pt>
                <c:pt idx="755">
                  <c:v>0.1492993</c:v>
                </c:pt>
                <c:pt idx="756">
                  <c:v>8.5457420000000006E-2</c:v>
                </c:pt>
                <c:pt idx="757">
                  <c:v>0.1217385</c:v>
                </c:pt>
                <c:pt idx="758">
                  <c:v>0.1707253</c:v>
                </c:pt>
                <c:pt idx="759">
                  <c:v>0.15151000000000001</c:v>
                </c:pt>
                <c:pt idx="760">
                  <c:v>0.11465980000000001</c:v>
                </c:pt>
                <c:pt idx="761">
                  <c:v>9.9680790000000005E-2</c:v>
                </c:pt>
                <c:pt idx="762">
                  <c:v>0.1498293</c:v>
                </c:pt>
                <c:pt idx="763">
                  <c:v>0.1537714</c:v>
                </c:pt>
                <c:pt idx="764">
                  <c:v>0.1109613</c:v>
                </c:pt>
                <c:pt idx="765">
                  <c:v>0.1416695</c:v>
                </c:pt>
                <c:pt idx="766">
                  <c:v>0.24747859999999999</c:v>
                </c:pt>
                <c:pt idx="767">
                  <c:v>0.34173290000000001</c:v>
                </c:pt>
                <c:pt idx="768">
                  <c:v>0.2464191</c:v>
                </c:pt>
                <c:pt idx="769">
                  <c:v>0.32601200000000002</c:v>
                </c:pt>
                <c:pt idx="770">
                  <c:v>0.41315879999999999</c:v>
                </c:pt>
                <c:pt idx="771">
                  <c:v>0.37406289999999998</c:v>
                </c:pt>
                <c:pt idx="772">
                  <c:v>0.31258839999999999</c:v>
                </c:pt>
                <c:pt idx="773">
                  <c:v>0.29466209999999998</c:v>
                </c:pt>
                <c:pt idx="774">
                  <c:v>0.40048260000000002</c:v>
                </c:pt>
                <c:pt idx="775">
                  <c:v>0.39895550000000002</c:v>
                </c:pt>
                <c:pt idx="776">
                  <c:v>0.34430810000000001</c:v>
                </c:pt>
                <c:pt idx="777">
                  <c:v>0.29742639999999998</c:v>
                </c:pt>
                <c:pt idx="778">
                  <c:v>0.3151989</c:v>
                </c:pt>
                <c:pt idx="779">
                  <c:v>0.33712239999999999</c:v>
                </c:pt>
                <c:pt idx="780">
                  <c:v>0.2570868</c:v>
                </c:pt>
                <c:pt idx="781">
                  <c:v>0.2569573</c:v>
                </c:pt>
                <c:pt idx="782">
                  <c:v>0.25456659999999998</c:v>
                </c:pt>
                <c:pt idx="783">
                  <c:v>0.23057069999999999</c:v>
                </c:pt>
                <c:pt idx="784">
                  <c:v>0.1762638</c:v>
                </c:pt>
                <c:pt idx="785">
                  <c:v>0.15539739999999999</c:v>
                </c:pt>
                <c:pt idx="786">
                  <c:v>0.1947168</c:v>
                </c:pt>
                <c:pt idx="787">
                  <c:v>0.24659010000000001</c:v>
                </c:pt>
                <c:pt idx="788">
                  <c:v>0.2779702</c:v>
                </c:pt>
                <c:pt idx="789">
                  <c:v>0.2361386</c:v>
                </c:pt>
                <c:pt idx="790">
                  <c:v>0.26552039999999999</c:v>
                </c:pt>
                <c:pt idx="791">
                  <c:v>0.35640889999999997</c:v>
                </c:pt>
                <c:pt idx="792">
                  <c:v>0.40087319999999999</c:v>
                </c:pt>
                <c:pt idx="793">
                  <c:v>0.41712260000000001</c:v>
                </c:pt>
                <c:pt idx="794">
                  <c:v>0.43418089999999998</c:v>
                </c:pt>
                <c:pt idx="795">
                  <c:v>0.47625650000000003</c:v>
                </c:pt>
                <c:pt idx="796">
                  <c:v>0.52383259999999998</c:v>
                </c:pt>
                <c:pt idx="797">
                  <c:v>0.521791</c:v>
                </c:pt>
                <c:pt idx="798">
                  <c:v>0.52642129999999998</c:v>
                </c:pt>
                <c:pt idx="799">
                  <c:v>0.52987620000000002</c:v>
                </c:pt>
                <c:pt idx="800">
                  <c:v>0.51662770000000002</c:v>
                </c:pt>
                <c:pt idx="801">
                  <c:v>0.53267609999999999</c:v>
                </c:pt>
                <c:pt idx="802">
                  <c:v>0.55357409999999996</c:v>
                </c:pt>
                <c:pt idx="803">
                  <c:v>0.57049329999999998</c:v>
                </c:pt>
                <c:pt idx="804">
                  <c:v>0.53232959999999996</c:v>
                </c:pt>
                <c:pt idx="805">
                  <c:v>0.38763039999999999</c:v>
                </c:pt>
                <c:pt idx="806">
                  <c:v>0.46397769999999999</c:v>
                </c:pt>
                <c:pt idx="807">
                  <c:v>0.53265490000000004</c:v>
                </c:pt>
                <c:pt idx="808">
                  <c:v>0.53842239999999997</c:v>
                </c:pt>
                <c:pt idx="809">
                  <c:v>0.45394640000000003</c:v>
                </c:pt>
                <c:pt idx="810">
                  <c:v>0.38472319999999999</c:v>
                </c:pt>
                <c:pt idx="811">
                  <c:v>0.37124030000000002</c:v>
                </c:pt>
                <c:pt idx="812">
                  <c:v>0.37834849999999998</c:v>
                </c:pt>
                <c:pt idx="813">
                  <c:v>0.40978999999999999</c:v>
                </c:pt>
                <c:pt idx="814">
                  <c:v>0.43066589999999999</c:v>
                </c:pt>
                <c:pt idx="815">
                  <c:v>0.38763039999999999</c:v>
                </c:pt>
                <c:pt idx="816">
                  <c:v>0.3162817</c:v>
                </c:pt>
                <c:pt idx="817">
                  <c:v>0.25650010000000001</c:v>
                </c:pt>
                <c:pt idx="818">
                  <c:v>0.23131199999999999</c:v>
                </c:pt>
                <c:pt idx="819">
                  <c:v>0.25883840000000002</c:v>
                </c:pt>
                <c:pt idx="820">
                  <c:v>0.32521220000000001</c:v>
                </c:pt>
                <c:pt idx="821">
                  <c:v>0.36509599999999998</c:v>
                </c:pt>
                <c:pt idx="822">
                  <c:v>0.33279540000000002</c:v>
                </c:pt>
                <c:pt idx="823">
                  <c:v>0.27708969999999999</c:v>
                </c:pt>
                <c:pt idx="824">
                  <c:v>0.28874280000000002</c:v>
                </c:pt>
                <c:pt idx="825">
                  <c:v>0.28206369999999997</c:v>
                </c:pt>
                <c:pt idx="826">
                  <c:v>0.276254</c:v>
                </c:pt>
                <c:pt idx="827">
                  <c:v>0.28588269999999999</c:v>
                </c:pt>
                <c:pt idx="828">
                  <c:v>0.31056</c:v>
                </c:pt>
                <c:pt idx="829">
                  <c:v>0.3120598</c:v>
                </c:pt>
                <c:pt idx="830">
                  <c:v>0.31368289999999999</c:v>
                </c:pt>
                <c:pt idx="831">
                  <c:v>0.32376339999999998</c:v>
                </c:pt>
                <c:pt idx="832">
                  <c:v>0.3551204</c:v>
                </c:pt>
                <c:pt idx="833">
                  <c:v>0.3494486</c:v>
                </c:pt>
                <c:pt idx="834">
                  <c:v>0.3587496</c:v>
                </c:pt>
                <c:pt idx="835">
                  <c:v>0.34775660000000003</c:v>
                </c:pt>
                <c:pt idx="836">
                  <c:v>0.36864390000000002</c:v>
                </c:pt>
                <c:pt idx="837">
                  <c:v>0.32664320000000002</c:v>
                </c:pt>
                <c:pt idx="838">
                  <c:v>0.32808910000000002</c:v>
                </c:pt>
                <c:pt idx="839">
                  <c:v>0.37267879999999998</c:v>
                </c:pt>
                <c:pt idx="840">
                  <c:v>0.3768591</c:v>
                </c:pt>
                <c:pt idx="841">
                  <c:v>0.35772569999999998</c:v>
                </c:pt>
                <c:pt idx="842">
                  <c:v>0.41728690000000002</c:v>
                </c:pt>
                <c:pt idx="843">
                  <c:v>0.4456541</c:v>
                </c:pt>
                <c:pt idx="844">
                  <c:v>0.39108979999999999</c:v>
                </c:pt>
                <c:pt idx="845">
                  <c:v>0.37047970000000002</c:v>
                </c:pt>
                <c:pt idx="846">
                  <c:v>0.3330979</c:v>
                </c:pt>
                <c:pt idx="847">
                  <c:v>0.28184769999999998</c:v>
                </c:pt>
                <c:pt idx="848">
                  <c:v>0.23569399999999999</c:v>
                </c:pt>
                <c:pt idx="849">
                  <c:v>0.20882229999999999</c:v>
                </c:pt>
                <c:pt idx="850">
                  <c:v>0.20779890000000001</c:v>
                </c:pt>
                <c:pt idx="851">
                  <c:v>0.2313528</c:v>
                </c:pt>
                <c:pt idx="852">
                  <c:v>0.20113320000000001</c:v>
                </c:pt>
                <c:pt idx="853">
                  <c:v>0.18588830000000001</c:v>
                </c:pt>
                <c:pt idx="854">
                  <c:v>0.1800996</c:v>
                </c:pt>
                <c:pt idx="855">
                  <c:v>0.18682399999999999</c:v>
                </c:pt>
                <c:pt idx="856">
                  <c:v>0.17225399999999999</c:v>
                </c:pt>
                <c:pt idx="857">
                  <c:v>0.16701650000000001</c:v>
                </c:pt>
                <c:pt idx="858">
                  <c:v>0.17134730000000001</c:v>
                </c:pt>
                <c:pt idx="859">
                  <c:v>0.22657070000000001</c:v>
                </c:pt>
                <c:pt idx="860">
                  <c:v>0.24529680000000001</c:v>
                </c:pt>
                <c:pt idx="861">
                  <c:v>0.20791789999999999</c:v>
                </c:pt>
                <c:pt idx="862">
                  <c:v>0.20183880000000001</c:v>
                </c:pt>
                <c:pt idx="863">
                  <c:v>0.24770139999999999</c:v>
                </c:pt>
                <c:pt idx="864">
                  <c:v>0.18472830000000001</c:v>
                </c:pt>
                <c:pt idx="865">
                  <c:v>0.1788787</c:v>
                </c:pt>
                <c:pt idx="866">
                  <c:v>0.19751730000000001</c:v>
                </c:pt>
                <c:pt idx="867">
                  <c:v>0.19720409999999999</c:v>
                </c:pt>
                <c:pt idx="868">
                  <c:v>0.24650720000000001</c:v>
                </c:pt>
                <c:pt idx="869">
                  <c:v>0.27951409999999999</c:v>
                </c:pt>
                <c:pt idx="870">
                  <c:v>0.29317270000000001</c:v>
                </c:pt>
                <c:pt idx="871">
                  <c:v>0.2768641</c:v>
                </c:pt>
                <c:pt idx="872">
                  <c:v>0.3057241</c:v>
                </c:pt>
                <c:pt idx="873">
                  <c:v>0.31864819999999999</c:v>
                </c:pt>
                <c:pt idx="874">
                  <c:v>0.3178687</c:v>
                </c:pt>
                <c:pt idx="875">
                  <c:v>0.27618579999999998</c:v>
                </c:pt>
                <c:pt idx="876">
                  <c:v>0.26192690000000002</c:v>
                </c:pt>
                <c:pt idx="877">
                  <c:v>0.25772830000000002</c:v>
                </c:pt>
                <c:pt idx="878">
                  <c:v>0.22427710000000001</c:v>
                </c:pt>
                <c:pt idx="879">
                  <c:v>0.18970919999999999</c:v>
                </c:pt>
                <c:pt idx="880">
                  <c:v>0.20236019999999999</c:v>
                </c:pt>
                <c:pt idx="881">
                  <c:v>0.21851019999999999</c:v>
                </c:pt>
                <c:pt idx="882">
                  <c:v>0.1963358</c:v>
                </c:pt>
                <c:pt idx="883">
                  <c:v>0.1939177</c:v>
                </c:pt>
                <c:pt idx="884">
                  <c:v>0.23967730000000001</c:v>
                </c:pt>
                <c:pt idx="885">
                  <c:v>0.2954407</c:v>
                </c:pt>
                <c:pt idx="886">
                  <c:v>0.32316080000000003</c:v>
                </c:pt>
                <c:pt idx="887">
                  <c:v>0.26885500000000001</c:v>
                </c:pt>
                <c:pt idx="888">
                  <c:v>0.26435930000000002</c:v>
                </c:pt>
                <c:pt idx="889">
                  <c:v>0.2919774</c:v>
                </c:pt>
                <c:pt idx="890">
                  <c:v>0.35402450000000002</c:v>
                </c:pt>
                <c:pt idx="891">
                  <c:v>0.36905110000000002</c:v>
                </c:pt>
                <c:pt idx="892">
                  <c:v>0.35889599999999999</c:v>
                </c:pt>
                <c:pt idx="893">
                  <c:v>0.38869100000000001</c:v>
                </c:pt>
                <c:pt idx="894">
                  <c:v>0.51480999999999999</c:v>
                </c:pt>
                <c:pt idx="895">
                  <c:v>0.50636400000000004</c:v>
                </c:pt>
                <c:pt idx="896">
                  <c:v>0.52013909999999997</c:v>
                </c:pt>
                <c:pt idx="897">
                  <c:v>0.53160850000000004</c:v>
                </c:pt>
                <c:pt idx="898">
                  <c:v>0.55014620000000003</c:v>
                </c:pt>
                <c:pt idx="899">
                  <c:v>0.56303479999999995</c:v>
                </c:pt>
                <c:pt idx="900">
                  <c:v>0.4819813</c:v>
                </c:pt>
                <c:pt idx="901">
                  <c:v>0.4801607</c:v>
                </c:pt>
                <c:pt idx="902">
                  <c:v>0.45548460000000002</c:v>
                </c:pt>
                <c:pt idx="903">
                  <c:v>0.36583949999999998</c:v>
                </c:pt>
                <c:pt idx="904">
                  <c:v>0.31176890000000002</c:v>
                </c:pt>
                <c:pt idx="905">
                  <c:v>0.33182109999999998</c:v>
                </c:pt>
                <c:pt idx="906">
                  <c:v>0.36040909999999998</c:v>
                </c:pt>
                <c:pt idx="907">
                  <c:v>0.31082589999999999</c:v>
                </c:pt>
                <c:pt idx="908">
                  <c:v>0.28735250000000001</c:v>
                </c:pt>
                <c:pt idx="909">
                  <c:v>0.24485899999999999</c:v>
                </c:pt>
                <c:pt idx="910">
                  <c:v>0.23454120000000001</c:v>
                </c:pt>
                <c:pt idx="911">
                  <c:v>0.34650320000000001</c:v>
                </c:pt>
                <c:pt idx="912">
                  <c:v>0.3891097</c:v>
                </c:pt>
                <c:pt idx="913">
                  <c:v>0.41950979999999999</c:v>
                </c:pt>
                <c:pt idx="914">
                  <c:v>0.51386560000000003</c:v>
                </c:pt>
                <c:pt idx="915">
                  <c:v>0.57787759999999999</c:v>
                </c:pt>
                <c:pt idx="916">
                  <c:v>0.54336530000000005</c:v>
                </c:pt>
                <c:pt idx="917">
                  <c:v>0.60155320000000001</c:v>
                </c:pt>
                <c:pt idx="918">
                  <c:v>0.58804889999999999</c:v>
                </c:pt>
                <c:pt idx="919">
                  <c:v>0.5030732</c:v>
                </c:pt>
                <c:pt idx="920">
                  <c:v>0.42789070000000001</c:v>
                </c:pt>
                <c:pt idx="921">
                  <c:v>0.4005764</c:v>
                </c:pt>
                <c:pt idx="922">
                  <c:v>0.40469539999999998</c:v>
                </c:pt>
                <c:pt idx="923">
                  <c:v>0.4093386</c:v>
                </c:pt>
                <c:pt idx="924">
                  <c:v>0.41663119999999998</c:v>
                </c:pt>
                <c:pt idx="925">
                  <c:v>0.43686229999999998</c:v>
                </c:pt>
                <c:pt idx="926">
                  <c:v>0.45976519999999999</c:v>
                </c:pt>
                <c:pt idx="927">
                  <c:v>0.44150739999999999</c:v>
                </c:pt>
                <c:pt idx="928">
                  <c:v>0.4394653</c:v>
                </c:pt>
                <c:pt idx="929">
                  <c:v>6.0009260000000002E-2</c:v>
                </c:pt>
                <c:pt idx="930">
                  <c:v>0.34409220000000001</c:v>
                </c:pt>
                <c:pt idx="931">
                  <c:v>0.33560449999999997</c:v>
                </c:pt>
                <c:pt idx="932">
                  <c:v>0.30327739999999997</c:v>
                </c:pt>
                <c:pt idx="933">
                  <c:v>0.2455474</c:v>
                </c:pt>
                <c:pt idx="934">
                  <c:v>0.14443159999999999</c:v>
                </c:pt>
                <c:pt idx="935">
                  <c:v>9.0285240000000003E-2</c:v>
                </c:pt>
                <c:pt idx="936">
                  <c:v>6.0163000000000001E-2</c:v>
                </c:pt>
                <c:pt idx="937">
                  <c:v>5.5825850000000003E-2</c:v>
                </c:pt>
                <c:pt idx="938">
                  <c:v>5.7586190000000002E-2</c:v>
                </c:pt>
                <c:pt idx="939">
                  <c:v>6.0009260000000002E-2</c:v>
                </c:pt>
                <c:pt idx="940">
                  <c:v>5.9229959999999998E-2</c:v>
                </c:pt>
                <c:pt idx="941">
                  <c:v>6.1580639999999999E-2</c:v>
                </c:pt>
                <c:pt idx="942">
                  <c:v>5.3699730000000001E-2</c:v>
                </c:pt>
                <c:pt idx="943">
                  <c:v>9.7835569999999997E-2</c:v>
                </c:pt>
                <c:pt idx="944">
                  <c:v>0.35468870000000002</c:v>
                </c:pt>
                <c:pt idx="945">
                  <c:v>0.51162370000000001</c:v>
                </c:pt>
                <c:pt idx="946">
                  <c:v>0.36585459999999997</c:v>
                </c:pt>
                <c:pt idx="947">
                  <c:v>0.29486250000000003</c:v>
                </c:pt>
                <c:pt idx="948">
                  <c:v>0.29358800000000002</c:v>
                </c:pt>
                <c:pt idx="949">
                  <c:v>0.2259824</c:v>
                </c:pt>
                <c:pt idx="950">
                  <c:v>0.1316986</c:v>
                </c:pt>
                <c:pt idx="951">
                  <c:v>8.8714890000000005E-2</c:v>
                </c:pt>
                <c:pt idx="952">
                  <c:v>8.38145E-2</c:v>
                </c:pt>
                <c:pt idx="953">
                  <c:v>6.4114959999999999E-2</c:v>
                </c:pt>
                <c:pt idx="954">
                  <c:v>3.9912789999999997E-2</c:v>
                </c:pt>
                <c:pt idx="955">
                  <c:v>3.6869779999999998E-2</c:v>
                </c:pt>
                <c:pt idx="956">
                  <c:v>4.8670169999999999E-2</c:v>
                </c:pt>
                <c:pt idx="957">
                  <c:v>6.3472619999999993E-2</c:v>
                </c:pt>
                <c:pt idx="958">
                  <c:v>5.5261940000000002E-2</c:v>
                </c:pt>
                <c:pt idx="959">
                  <c:v>4.7336250000000003E-2</c:v>
                </c:pt>
                <c:pt idx="960">
                  <c:v>5.7406159999999998E-2</c:v>
                </c:pt>
                <c:pt idx="961">
                  <c:v>8.5212410000000002E-2</c:v>
                </c:pt>
                <c:pt idx="962">
                  <c:v>0.11565739999999999</c:v>
                </c:pt>
                <c:pt idx="963">
                  <c:v>9.2885339999999997E-2</c:v>
                </c:pt>
                <c:pt idx="964">
                  <c:v>8.4618659999999998E-2</c:v>
                </c:pt>
                <c:pt idx="965">
                  <c:v>5.944762E-2</c:v>
                </c:pt>
                <c:pt idx="966">
                  <c:v>6.094244E-2</c:v>
                </c:pt>
                <c:pt idx="967">
                  <c:v>8.4431140000000002E-2</c:v>
                </c:pt>
                <c:pt idx="968">
                  <c:v>0.12725520000000001</c:v>
                </c:pt>
                <c:pt idx="969">
                  <c:v>0.13645889999999999</c:v>
                </c:pt>
                <c:pt idx="970">
                  <c:v>0.12215620000000001</c:v>
                </c:pt>
                <c:pt idx="971">
                  <c:v>0.1026791</c:v>
                </c:pt>
                <c:pt idx="972">
                  <c:v>7.6098680000000002E-2</c:v>
                </c:pt>
                <c:pt idx="973">
                  <c:v>8.0579499999999998E-2</c:v>
                </c:pt>
                <c:pt idx="974">
                  <c:v>6.6291240000000001E-2</c:v>
                </c:pt>
                <c:pt idx="975">
                  <c:v>5.0156729999999997E-2</c:v>
                </c:pt>
                <c:pt idx="976">
                  <c:v>4.833834E-2</c:v>
                </c:pt>
                <c:pt idx="977">
                  <c:v>7.5106409999999998E-2</c:v>
                </c:pt>
                <c:pt idx="978">
                  <c:v>0.1103509</c:v>
                </c:pt>
                <c:pt idx="979">
                  <c:v>0.13038359999999999</c:v>
                </c:pt>
                <c:pt idx="980">
                  <c:v>0.17078789999999999</c:v>
                </c:pt>
                <c:pt idx="981">
                  <c:v>0.21741920000000001</c:v>
                </c:pt>
                <c:pt idx="982">
                  <c:v>0.1972477</c:v>
                </c:pt>
                <c:pt idx="983">
                  <c:v>0.1668181</c:v>
                </c:pt>
                <c:pt idx="984">
                  <c:v>0.15632009999999999</c:v>
                </c:pt>
                <c:pt idx="985">
                  <c:v>0.17697199999999999</c:v>
                </c:pt>
                <c:pt idx="986">
                  <c:v>0.1456084</c:v>
                </c:pt>
                <c:pt idx="987">
                  <c:v>0.1537326</c:v>
                </c:pt>
                <c:pt idx="988">
                  <c:v>0.16551630000000001</c:v>
                </c:pt>
                <c:pt idx="989">
                  <c:v>0.14917620000000001</c:v>
                </c:pt>
                <c:pt idx="990">
                  <c:v>0.1254931</c:v>
                </c:pt>
                <c:pt idx="991">
                  <c:v>0.1145316</c:v>
                </c:pt>
                <c:pt idx="992">
                  <c:v>9.6372849999999996E-2</c:v>
                </c:pt>
                <c:pt idx="993">
                  <c:v>7.4331789999999995E-2</c:v>
                </c:pt>
                <c:pt idx="994">
                  <c:v>0.12592149999999999</c:v>
                </c:pt>
                <c:pt idx="995">
                  <c:v>0.17275090000000001</c:v>
                </c:pt>
                <c:pt idx="996">
                  <c:v>0.1577691</c:v>
                </c:pt>
                <c:pt idx="997">
                  <c:v>0.16869020000000001</c:v>
                </c:pt>
                <c:pt idx="998">
                  <c:v>0.2541408</c:v>
                </c:pt>
                <c:pt idx="999">
                  <c:v>0.25269380000000002</c:v>
                </c:pt>
                <c:pt idx="1000">
                  <c:v>0.24806149999999999</c:v>
                </c:pt>
                <c:pt idx="1001">
                  <c:v>0.2358034</c:v>
                </c:pt>
                <c:pt idx="1002">
                  <c:v>0.1775996</c:v>
                </c:pt>
                <c:pt idx="1003">
                  <c:v>0.1581002</c:v>
                </c:pt>
                <c:pt idx="1004">
                  <c:v>0.14990709999999999</c:v>
                </c:pt>
                <c:pt idx="1005">
                  <c:v>0.1564199</c:v>
                </c:pt>
                <c:pt idx="1006">
                  <c:v>0.1502281</c:v>
                </c:pt>
                <c:pt idx="1007">
                  <c:v>0.14808679999999999</c:v>
                </c:pt>
                <c:pt idx="1008">
                  <c:v>0.114453</c:v>
                </c:pt>
                <c:pt idx="1009">
                  <c:v>0.10599069999999999</c:v>
                </c:pt>
                <c:pt idx="1010">
                  <c:v>9.400712E-2</c:v>
                </c:pt>
                <c:pt idx="1011">
                  <c:v>8.1932749999999999E-2</c:v>
                </c:pt>
                <c:pt idx="1012">
                  <c:v>7.365128E-2</c:v>
                </c:pt>
                <c:pt idx="1013">
                  <c:v>8.5167909999999999E-2</c:v>
                </c:pt>
                <c:pt idx="1014">
                  <c:v>0.14179800000000001</c:v>
                </c:pt>
                <c:pt idx="1015">
                  <c:v>0.18346609999999999</c:v>
                </c:pt>
                <c:pt idx="1016">
                  <c:v>0.21114910000000001</c:v>
                </c:pt>
                <c:pt idx="1017">
                  <c:v>0.24835789999999999</c:v>
                </c:pt>
                <c:pt idx="1018">
                  <c:v>0.27610279999999998</c:v>
                </c:pt>
                <c:pt idx="1019">
                  <c:v>0.29516179999999997</c:v>
                </c:pt>
                <c:pt idx="1020">
                  <c:v>0.32248510000000002</c:v>
                </c:pt>
                <c:pt idx="1021">
                  <c:v>0.29048600000000002</c:v>
                </c:pt>
                <c:pt idx="1022">
                  <c:v>0.28300259999999999</c:v>
                </c:pt>
                <c:pt idx="1023">
                  <c:v>0.2919581</c:v>
                </c:pt>
                <c:pt idx="1024">
                  <c:v>0.28729189999999999</c:v>
                </c:pt>
                <c:pt idx="1025">
                  <c:v>0.23550370000000001</c:v>
                </c:pt>
                <c:pt idx="1026">
                  <c:v>0.23341970000000001</c:v>
                </c:pt>
                <c:pt idx="1027">
                  <c:v>0.21829950000000001</c:v>
                </c:pt>
                <c:pt idx="1028">
                  <c:v>0.2371789</c:v>
                </c:pt>
                <c:pt idx="1029">
                  <c:v>0.20292360000000001</c:v>
                </c:pt>
                <c:pt idx="1030">
                  <c:v>0.30060340000000002</c:v>
                </c:pt>
                <c:pt idx="1031">
                  <c:v>0.43686700000000001</c:v>
                </c:pt>
                <c:pt idx="1032">
                  <c:v>0.38462930000000001</c:v>
                </c:pt>
                <c:pt idx="1033">
                  <c:v>0.36495749999999999</c:v>
                </c:pt>
                <c:pt idx="1034">
                  <c:v>0.50719570000000003</c:v>
                </c:pt>
                <c:pt idx="1035">
                  <c:v>0.62662569999999995</c:v>
                </c:pt>
                <c:pt idx="1036">
                  <c:v>0.44295220000000002</c:v>
                </c:pt>
                <c:pt idx="1037">
                  <c:v>0.2020497</c:v>
                </c:pt>
                <c:pt idx="1038">
                  <c:v>0.20846799999999999</c:v>
                </c:pt>
                <c:pt idx="1039">
                  <c:v>0.2989194</c:v>
                </c:pt>
                <c:pt idx="1040">
                  <c:v>0.29127940000000002</c:v>
                </c:pt>
                <c:pt idx="1041">
                  <c:v>0.21850800000000001</c:v>
                </c:pt>
                <c:pt idx="1042">
                  <c:v>0.14021890000000001</c:v>
                </c:pt>
                <c:pt idx="1043">
                  <c:v>0.15926989999999999</c:v>
                </c:pt>
                <c:pt idx="1044">
                  <c:v>0.240478</c:v>
                </c:pt>
                <c:pt idx="1045">
                  <c:v>0.32435389999999997</c:v>
                </c:pt>
                <c:pt idx="1046">
                  <c:v>0.31026930000000003</c:v>
                </c:pt>
                <c:pt idx="1047">
                  <c:v>0.24029010000000001</c:v>
                </c:pt>
                <c:pt idx="1048">
                  <c:v>0.2351221</c:v>
                </c:pt>
                <c:pt idx="1049">
                  <c:v>0.25285239999999998</c:v>
                </c:pt>
                <c:pt idx="1050">
                  <c:v>0.26060430000000001</c:v>
                </c:pt>
                <c:pt idx="1051">
                  <c:v>0.27068320000000001</c:v>
                </c:pt>
                <c:pt idx="1052">
                  <c:v>0.26974019999999999</c:v>
                </c:pt>
                <c:pt idx="1053">
                  <c:v>0.27701130000000002</c:v>
                </c:pt>
                <c:pt idx="1054">
                  <c:v>0.28020919999999999</c:v>
                </c:pt>
                <c:pt idx="1055">
                  <c:v>0.32435389999999997</c:v>
                </c:pt>
                <c:pt idx="1056">
                  <c:v>0.30440699999999998</c:v>
                </c:pt>
                <c:pt idx="1057">
                  <c:v>0.30937520000000002</c:v>
                </c:pt>
                <c:pt idx="1058">
                  <c:v>0.2761962</c:v>
                </c:pt>
                <c:pt idx="1059">
                  <c:v>0.26919349999999997</c:v>
                </c:pt>
                <c:pt idx="1060">
                  <c:v>0.26620749999999999</c:v>
                </c:pt>
                <c:pt idx="1061">
                  <c:v>0.26801589999999997</c:v>
                </c:pt>
                <c:pt idx="1062">
                  <c:v>0.28256930000000002</c:v>
                </c:pt>
                <c:pt idx="1063">
                  <c:v>0.27057530000000002</c:v>
                </c:pt>
                <c:pt idx="1064">
                  <c:v>0.23171430000000001</c:v>
                </c:pt>
                <c:pt idx="1065">
                  <c:v>0.20008039999999999</c:v>
                </c:pt>
                <c:pt idx="1066">
                  <c:v>0.10979709999999999</c:v>
                </c:pt>
                <c:pt idx="1067">
                  <c:v>7.390062E-2</c:v>
                </c:pt>
                <c:pt idx="1068">
                  <c:v>6.3274769999999994E-2</c:v>
                </c:pt>
                <c:pt idx="1069">
                  <c:v>6.1465600000000002E-2</c:v>
                </c:pt>
                <c:pt idx="1070">
                  <c:v>6.4709169999999996E-2</c:v>
                </c:pt>
                <c:pt idx="1071">
                  <c:v>5.9677090000000002E-2</c:v>
                </c:pt>
                <c:pt idx="1072">
                  <c:v>4.2369469999999999E-2</c:v>
                </c:pt>
                <c:pt idx="1073">
                  <c:v>3.6145799999999999E-2</c:v>
                </c:pt>
                <c:pt idx="1074">
                  <c:v>3.2888550000000003E-2</c:v>
                </c:pt>
                <c:pt idx="1075">
                  <c:v>3.1607080000000003E-2</c:v>
                </c:pt>
                <c:pt idx="1076">
                  <c:v>3.0537970000000001E-2</c:v>
                </c:pt>
                <c:pt idx="1077">
                  <c:v>3.042249E-2</c:v>
                </c:pt>
                <c:pt idx="1078">
                  <c:v>2.619399E-2</c:v>
                </c:pt>
                <c:pt idx="1079">
                  <c:v>2.329581E-2</c:v>
                </c:pt>
                <c:pt idx="1080">
                  <c:v>1.8250559999999999E-2</c:v>
                </c:pt>
                <c:pt idx="1081">
                  <c:v>1.980606E-2</c:v>
                </c:pt>
                <c:pt idx="1082">
                  <c:v>2.5354350000000001E-2</c:v>
                </c:pt>
                <c:pt idx="1083">
                  <c:v>2.5485979999999998E-2</c:v>
                </c:pt>
                <c:pt idx="1084">
                  <c:v>2.5951229999999999E-2</c:v>
                </c:pt>
                <c:pt idx="1085">
                  <c:v>3.7119300000000001E-2</c:v>
                </c:pt>
                <c:pt idx="1086">
                  <c:v>3.7178360000000001E-2</c:v>
                </c:pt>
                <c:pt idx="1087">
                  <c:v>4.466676E-2</c:v>
                </c:pt>
                <c:pt idx="1088">
                  <c:v>4.1191949999999998E-2</c:v>
                </c:pt>
                <c:pt idx="1089">
                  <c:v>4.8729700000000001E-2</c:v>
                </c:pt>
                <c:pt idx="1090">
                  <c:v>4.6347260000000001E-2</c:v>
                </c:pt>
                <c:pt idx="1091">
                  <c:v>4.5402619999999998E-2</c:v>
                </c:pt>
                <c:pt idx="1092">
                  <c:v>3.5759100000000002E-2</c:v>
                </c:pt>
                <c:pt idx="1093">
                  <c:v>3.8477549999999999E-2</c:v>
                </c:pt>
                <c:pt idx="1094">
                  <c:v>3.7952989999999999E-2</c:v>
                </c:pt>
                <c:pt idx="1095">
                  <c:v>3.922001E-2</c:v>
                </c:pt>
                <c:pt idx="1096">
                  <c:v>3.3195450000000001E-2</c:v>
                </c:pt>
                <c:pt idx="1097">
                  <c:v>3.8937270000000003E-2</c:v>
                </c:pt>
                <c:pt idx="1098">
                  <c:v>3.7355230000000003E-2</c:v>
                </c:pt>
                <c:pt idx="1099">
                  <c:v>3.4293339999999999E-2</c:v>
                </c:pt>
              </c:numCache>
            </c:numRef>
          </c:yVal>
          <c:smooth val="0"/>
          <c:extLst>
            <c:ext xmlns:c16="http://schemas.microsoft.com/office/drawing/2014/chart" uri="{C3380CC4-5D6E-409C-BE32-E72D297353CC}">
              <c16:uniqueId val="{00000001-B1A8-48C4-8BC8-264BE494B55F}"/>
            </c:ext>
          </c:extLst>
        </c:ser>
        <c:dLbls>
          <c:showLegendKey val="0"/>
          <c:showVal val="0"/>
          <c:showCatName val="0"/>
          <c:showSerName val="0"/>
          <c:showPercent val="0"/>
          <c:showBubbleSize val="0"/>
        </c:dLbls>
        <c:axId val="1701647567"/>
        <c:axId val="1701650895"/>
      </c:scatterChart>
      <c:valAx>
        <c:axId val="1701647567"/>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01650895"/>
        <c:crosses val="autoZero"/>
        <c:crossBetween val="midCat"/>
      </c:valAx>
      <c:valAx>
        <c:axId val="1701650895"/>
        <c:scaling>
          <c:orientation val="minMax"/>
          <c:max val="1.4"/>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01647567"/>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Tenrife</a:t>
            </a:r>
          </a:p>
          <a:p>
            <a:pPr>
              <a:defRPr/>
            </a:pP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8648253080514468E-2"/>
          <c:y val="9.5980861244019139E-2"/>
          <c:w val="0.92329367707541232"/>
          <c:h val="0.84597043790578819"/>
        </c:manualLayout>
      </c:layout>
      <c:scatterChart>
        <c:scatterStyle val="lineMarker"/>
        <c:varyColors val="0"/>
        <c:ser>
          <c:idx val="0"/>
          <c:order val="0"/>
          <c:tx>
            <c:v>GEFS-Aerosol</c:v>
          </c:tx>
          <c:spPr>
            <a:ln w="2540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olid"/>
              </a:ln>
              <a:effectLst/>
            </c:spPr>
            <c:trendlineType val="linear"/>
            <c:dispRSqr val="0"/>
            <c:dispEq val="0"/>
          </c:trendline>
          <c:trendline>
            <c:spPr>
              <a:ln w="19050" cap="rnd">
                <a:solidFill>
                  <a:schemeClr val="accent1"/>
                </a:solidFill>
                <a:prstDash val="sysDot"/>
              </a:ln>
              <a:effectLst/>
            </c:spPr>
            <c:trendlineType val="linear"/>
            <c:dispRSqr val="0"/>
            <c:dispEq val="0"/>
          </c:trendline>
          <c:trendline>
            <c:spPr>
              <a:ln w="19050" cap="rnd">
                <a:solidFill>
                  <a:schemeClr val="accent1"/>
                </a:solidFill>
                <a:prstDash val="sysDot"/>
              </a:ln>
              <a:effectLst/>
            </c:spPr>
            <c:trendlineType val="linear"/>
            <c:dispRSqr val="0"/>
            <c:dispEq val="0"/>
          </c:trendline>
          <c:trendline>
            <c:spPr>
              <a:ln w="19050" cap="rnd">
                <a:solidFill>
                  <a:schemeClr val="accent1"/>
                </a:solidFill>
                <a:prstDash val="sysDot"/>
              </a:ln>
              <a:effectLst/>
            </c:spPr>
            <c:trendlineType val="linear"/>
            <c:dispRSqr val="0"/>
            <c:dispEq val="0"/>
          </c:trendline>
          <c:trendline>
            <c:spPr>
              <a:ln w="19050" cap="rnd">
                <a:solidFill>
                  <a:schemeClr val="accent1"/>
                </a:solidFill>
                <a:prstDash val="sysDot"/>
              </a:ln>
              <a:effectLst/>
            </c:spPr>
            <c:trendlineType val="linear"/>
            <c:dispRSqr val="0"/>
            <c:dispEq val="0"/>
          </c:trendline>
          <c:trendline>
            <c:spPr>
              <a:ln w="19050" cap="rnd">
                <a:solidFill>
                  <a:schemeClr val="accent1"/>
                </a:solidFill>
                <a:prstDash val="sysDot"/>
              </a:ln>
              <a:effectLst/>
            </c:spPr>
            <c:trendlineType val="linear"/>
            <c:dispRSqr val="0"/>
            <c:dispEq val="0"/>
          </c:trendline>
          <c:trendline>
            <c:spPr>
              <a:ln w="19050" cap="rnd">
                <a:solidFill>
                  <a:schemeClr val="accent1"/>
                </a:solidFill>
                <a:prstDash val="sysDot"/>
              </a:ln>
              <a:effectLst/>
            </c:spPr>
            <c:trendlineType val="linear"/>
            <c:dispRSqr val="1"/>
            <c:dispEq val="1"/>
            <c:trendlineLbl>
              <c:layout>
                <c:manualLayout>
                  <c:x val="-0.56214601679462961"/>
                  <c:y val="-0.16555149505833303"/>
                </c:manualLayout>
              </c:layout>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1100" b="1" baseline="0">
                        <a:solidFill>
                          <a:srgbClr val="0070C0"/>
                        </a:solidFill>
                        <a:latin typeface="Times New Roman" panose="02020603050405020304" pitchFamily="18" charset="0"/>
                        <a:cs typeface="Times New Roman" panose="02020603050405020304" pitchFamily="18" charset="0"/>
                      </a:rPr>
                      <a:t>y = 0.8178x + 0.0143</a:t>
                    </a:r>
                    <a:br>
                      <a:rPr lang="en-US" sz="1100" b="1" baseline="0">
                        <a:solidFill>
                          <a:srgbClr val="0070C0"/>
                        </a:solidFill>
                        <a:latin typeface="Times New Roman" panose="02020603050405020304" pitchFamily="18" charset="0"/>
                        <a:cs typeface="Times New Roman" panose="02020603050405020304" pitchFamily="18" charset="0"/>
                      </a:rPr>
                    </a:br>
                    <a:r>
                      <a:rPr lang="en-US" sz="1100" b="1" baseline="0">
                        <a:solidFill>
                          <a:srgbClr val="0070C0"/>
                        </a:solidFill>
                        <a:latin typeface="Times New Roman" panose="02020603050405020304" pitchFamily="18" charset="0"/>
                        <a:cs typeface="Times New Roman" panose="02020603050405020304" pitchFamily="18" charset="0"/>
                      </a:rPr>
                      <a:t>R² = 0.6011</a:t>
                    </a:r>
                    <a:endParaRPr lang="en-US" sz="1100" b="1">
                      <a:solidFill>
                        <a:srgbClr val="0070C0"/>
                      </a:solidFill>
                      <a:latin typeface="Times New Roman" panose="02020603050405020304" pitchFamily="18" charset="0"/>
                      <a:cs typeface="Times New Roman" panose="02020603050405020304" pitchFamily="18" charset="0"/>
                    </a:endParaRPr>
                  </a:p>
                </c:rich>
              </c:tx>
              <c:numFmt formatCode="General" sourceLinked="0"/>
              <c:spPr>
                <a:noFill/>
                <a:ln w="19050">
                  <a:solidFill>
                    <a:srgbClr val="0070C0"/>
                  </a:solid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f>Sheet1!$Z$3:$Z$1102</c:f>
              <c:numCache>
                <c:formatCode>General</c:formatCode>
                <c:ptCount val="1100"/>
                <c:pt idx="1">
                  <c:v>0.10118340000000001</c:v>
                </c:pt>
                <c:pt idx="2">
                  <c:v>0.15469630000000001</c:v>
                </c:pt>
                <c:pt idx="3">
                  <c:v>0.25726139999999997</c:v>
                </c:pt>
                <c:pt idx="6">
                  <c:v>0.1028853</c:v>
                </c:pt>
                <c:pt idx="7">
                  <c:v>0.10131130000000001</c:v>
                </c:pt>
                <c:pt idx="10">
                  <c:v>6.1457999999999999E-2</c:v>
                </c:pt>
                <c:pt idx="11">
                  <c:v>5.3363529999999999E-2</c:v>
                </c:pt>
                <c:pt idx="14">
                  <c:v>3.7797259999999999E-2</c:v>
                </c:pt>
                <c:pt idx="15">
                  <c:v>2.6417070000000001E-2</c:v>
                </c:pt>
                <c:pt idx="21">
                  <c:v>2.7799500000000001E-2</c:v>
                </c:pt>
                <c:pt idx="22">
                  <c:v>3.8587000000000003E-2</c:v>
                </c:pt>
                <c:pt idx="23">
                  <c:v>4.2298959999999997E-2</c:v>
                </c:pt>
                <c:pt idx="25">
                  <c:v>0.109607</c:v>
                </c:pt>
                <c:pt idx="26">
                  <c:v>0.1048958</c:v>
                </c:pt>
                <c:pt idx="30">
                  <c:v>7.2271150000000006E-2</c:v>
                </c:pt>
                <c:pt idx="31">
                  <c:v>6.8347329999999998E-2</c:v>
                </c:pt>
                <c:pt idx="34">
                  <c:v>6.3139219999999996E-2</c:v>
                </c:pt>
                <c:pt idx="35">
                  <c:v>7.6588500000000004E-2</c:v>
                </c:pt>
                <c:pt idx="39">
                  <c:v>6.6081070000000006E-2</c:v>
                </c:pt>
                <c:pt idx="42">
                  <c:v>0.11535819999999999</c:v>
                </c:pt>
                <c:pt idx="43">
                  <c:v>8.1122299999999994E-2</c:v>
                </c:pt>
                <c:pt idx="45">
                  <c:v>7.8176999999999996E-2</c:v>
                </c:pt>
                <c:pt idx="46">
                  <c:v>8.316991E-2</c:v>
                </c:pt>
                <c:pt idx="47">
                  <c:v>8.1990779999999999E-2</c:v>
                </c:pt>
                <c:pt idx="49">
                  <c:v>8.8038379999999999E-2</c:v>
                </c:pt>
                <c:pt idx="50">
                  <c:v>9.0874999999999997E-2</c:v>
                </c:pt>
                <c:pt idx="51">
                  <c:v>8.7916839999999996E-2</c:v>
                </c:pt>
                <c:pt idx="53">
                  <c:v>8.6210889999999998E-2</c:v>
                </c:pt>
                <c:pt idx="54">
                  <c:v>5.6637079999999999E-2</c:v>
                </c:pt>
                <c:pt idx="55">
                  <c:v>4.7871810000000001E-2</c:v>
                </c:pt>
                <c:pt idx="57">
                  <c:v>0.1168626</c:v>
                </c:pt>
                <c:pt idx="58">
                  <c:v>8.8411790000000004E-2</c:v>
                </c:pt>
                <c:pt idx="59">
                  <c:v>0.10460220000000001</c:v>
                </c:pt>
                <c:pt idx="61">
                  <c:v>0.2606405</c:v>
                </c:pt>
                <c:pt idx="62">
                  <c:v>0.27773239999999999</c:v>
                </c:pt>
                <c:pt idx="63">
                  <c:v>0.30564079999999999</c:v>
                </c:pt>
                <c:pt idx="65">
                  <c:v>0.22000819999999999</c:v>
                </c:pt>
                <c:pt idx="66">
                  <c:v>0.14839859999999999</c:v>
                </c:pt>
                <c:pt idx="67">
                  <c:v>0.12272719999999999</c:v>
                </c:pt>
                <c:pt idx="69">
                  <c:v>9.7707000000000002E-2</c:v>
                </c:pt>
                <c:pt idx="70">
                  <c:v>8.7579240000000003E-2</c:v>
                </c:pt>
                <c:pt idx="71">
                  <c:v>6.9125850000000003E-2</c:v>
                </c:pt>
                <c:pt idx="74">
                  <c:v>8.9729329999999996E-2</c:v>
                </c:pt>
                <c:pt idx="75">
                  <c:v>6.6711660000000006E-2</c:v>
                </c:pt>
                <c:pt idx="79">
                  <c:v>5.2743770000000002E-2</c:v>
                </c:pt>
                <c:pt idx="81">
                  <c:v>0.1001935</c:v>
                </c:pt>
                <c:pt idx="82">
                  <c:v>0.1059329</c:v>
                </c:pt>
                <c:pt idx="83">
                  <c:v>9.1852030000000001E-2</c:v>
                </c:pt>
                <c:pt idx="85">
                  <c:v>8.5025390000000006E-2</c:v>
                </c:pt>
                <c:pt idx="86">
                  <c:v>6.4862500000000003E-2</c:v>
                </c:pt>
                <c:pt idx="87">
                  <c:v>5.1966320000000003E-2</c:v>
                </c:pt>
                <c:pt idx="89">
                  <c:v>6.4773590000000006E-2</c:v>
                </c:pt>
                <c:pt idx="90">
                  <c:v>5.8252209999999999E-2</c:v>
                </c:pt>
                <c:pt idx="91">
                  <c:v>3.9098500000000001E-2</c:v>
                </c:pt>
                <c:pt idx="93">
                  <c:v>9.4505720000000001E-2</c:v>
                </c:pt>
                <c:pt idx="94">
                  <c:v>8.4530900000000006E-2</c:v>
                </c:pt>
                <c:pt idx="95">
                  <c:v>6.6112530000000003E-2</c:v>
                </c:pt>
                <c:pt idx="97">
                  <c:v>0.1223948</c:v>
                </c:pt>
                <c:pt idx="98">
                  <c:v>0.1432726</c:v>
                </c:pt>
                <c:pt idx="99">
                  <c:v>4.1114560000000001E-2</c:v>
                </c:pt>
                <c:pt idx="101">
                  <c:v>0.24597250000000001</c:v>
                </c:pt>
                <c:pt idx="102">
                  <c:v>0.26685900000000001</c:v>
                </c:pt>
                <c:pt idx="103">
                  <c:v>0.30967169999999999</c:v>
                </c:pt>
                <c:pt idx="105">
                  <c:v>0.26166469999999997</c:v>
                </c:pt>
                <c:pt idx="106">
                  <c:v>0.22042809999999999</c:v>
                </c:pt>
                <c:pt idx="107">
                  <c:v>0.1070793</c:v>
                </c:pt>
                <c:pt idx="110">
                  <c:v>2.342375E-2</c:v>
                </c:pt>
                <c:pt idx="111">
                  <c:v>3.9614000000000003E-2</c:v>
                </c:pt>
                <c:pt idx="113">
                  <c:v>4.99912E-2</c:v>
                </c:pt>
                <c:pt idx="114">
                  <c:v>4.7682570000000001E-2</c:v>
                </c:pt>
                <c:pt idx="115">
                  <c:v>3.6381759999999999E-2</c:v>
                </c:pt>
                <c:pt idx="118">
                  <c:v>6.0623000000000003E-2</c:v>
                </c:pt>
                <c:pt idx="119">
                  <c:v>8.0943609999999999E-2</c:v>
                </c:pt>
                <c:pt idx="121">
                  <c:v>0.12525249999999999</c:v>
                </c:pt>
                <c:pt idx="123">
                  <c:v>7.8773159999999995E-2</c:v>
                </c:pt>
                <c:pt idx="125">
                  <c:v>8.7758669999999997E-2</c:v>
                </c:pt>
                <c:pt idx="126">
                  <c:v>9.2091309999999996E-2</c:v>
                </c:pt>
                <c:pt idx="127">
                  <c:v>7.8235219999999994E-2</c:v>
                </c:pt>
                <c:pt idx="130">
                  <c:v>7.0793620000000002E-2</c:v>
                </c:pt>
                <c:pt idx="131">
                  <c:v>5.4465859999999998E-2</c:v>
                </c:pt>
                <c:pt idx="133">
                  <c:v>4.7565059999999999E-2</c:v>
                </c:pt>
                <c:pt idx="134">
                  <c:v>4.36186E-2</c:v>
                </c:pt>
                <c:pt idx="135">
                  <c:v>3.4844739999999999E-2</c:v>
                </c:pt>
                <c:pt idx="137">
                  <c:v>4.5522729999999997E-2</c:v>
                </c:pt>
                <c:pt idx="138">
                  <c:v>4.1160000000000002E-2</c:v>
                </c:pt>
                <c:pt idx="139">
                  <c:v>5.0168999999999998E-2</c:v>
                </c:pt>
                <c:pt idx="141">
                  <c:v>6.2735200000000005E-2</c:v>
                </c:pt>
                <c:pt idx="142">
                  <c:v>4.0481450000000002E-2</c:v>
                </c:pt>
                <c:pt idx="143">
                  <c:v>4.9226199999999998E-2</c:v>
                </c:pt>
                <c:pt idx="145">
                  <c:v>5.4849000000000002E-2</c:v>
                </c:pt>
                <c:pt idx="146">
                  <c:v>4.0800629999999997E-2</c:v>
                </c:pt>
                <c:pt idx="147">
                  <c:v>4.2433459999999999E-2</c:v>
                </c:pt>
                <c:pt idx="149">
                  <c:v>9.6179269999999997E-2</c:v>
                </c:pt>
                <c:pt idx="150">
                  <c:v>0.154335</c:v>
                </c:pt>
                <c:pt idx="151">
                  <c:v>0.18022460000000001</c:v>
                </c:pt>
                <c:pt idx="153">
                  <c:v>0.32997609999999999</c:v>
                </c:pt>
                <c:pt idx="154">
                  <c:v>0.33417200000000002</c:v>
                </c:pt>
                <c:pt idx="155">
                  <c:v>0.3418834</c:v>
                </c:pt>
                <c:pt idx="157">
                  <c:v>0.32062239999999997</c:v>
                </c:pt>
                <c:pt idx="158">
                  <c:v>0.24567330000000001</c:v>
                </c:pt>
                <c:pt idx="159">
                  <c:v>0.24757670000000001</c:v>
                </c:pt>
                <c:pt idx="161">
                  <c:v>0.1521285</c:v>
                </c:pt>
                <c:pt idx="162">
                  <c:v>0.1075709</c:v>
                </c:pt>
                <c:pt idx="163">
                  <c:v>0.126584</c:v>
                </c:pt>
                <c:pt idx="166">
                  <c:v>6.9555829999999999E-2</c:v>
                </c:pt>
                <c:pt idx="167">
                  <c:v>9.1754699999999995E-2</c:v>
                </c:pt>
                <c:pt idx="169">
                  <c:v>0.11722829999999999</c:v>
                </c:pt>
                <c:pt idx="170">
                  <c:v>7.9145629999999995E-2</c:v>
                </c:pt>
                <c:pt idx="171">
                  <c:v>5.6079730000000001E-2</c:v>
                </c:pt>
                <c:pt idx="173">
                  <c:v>9.1270359999999995E-2</c:v>
                </c:pt>
                <c:pt idx="174">
                  <c:v>7.5679280000000002E-2</c:v>
                </c:pt>
                <c:pt idx="177">
                  <c:v>7.9053639999999994E-2</c:v>
                </c:pt>
                <c:pt idx="178">
                  <c:v>7.1446839999999998E-2</c:v>
                </c:pt>
                <c:pt idx="179">
                  <c:v>7.6797160000000003E-2</c:v>
                </c:pt>
                <c:pt idx="181">
                  <c:v>0.1009703</c:v>
                </c:pt>
                <c:pt idx="182">
                  <c:v>0.1528505</c:v>
                </c:pt>
                <c:pt idx="183">
                  <c:v>0.25321490000000002</c:v>
                </c:pt>
                <c:pt idx="185">
                  <c:v>0.30721690000000001</c:v>
                </c:pt>
                <c:pt idx="186">
                  <c:v>0.36580000000000001</c:v>
                </c:pt>
                <c:pt idx="187">
                  <c:v>0.39598559999999999</c:v>
                </c:pt>
                <c:pt idx="189">
                  <c:v>0.2937208</c:v>
                </c:pt>
                <c:pt idx="190">
                  <c:v>0.2828909</c:v>
                </c:pt>
                <c:pt idx="191">
                  <c:v>0.2962379</c:v>
                </c:pt>
                <c:pt idx="193">
                  <c:v>0.30329279999999997</c:v>
                </c:pt>
                <c:pt idx="194">
                  <c:v>0.28063759999999999</c:v>
                </c:pt>
                <c:pt idx="195">
                  <c:v>0.27258320000000003</c:v>
                </c:pt>
                <c:pt idx="197">
                  <c:v>0.21933079999999999</c:v>
                </c:pt>
                <c:pt idx="198">
                  <c:v>0.21008679999999999</c:v>
                </c:pt>
                <c:pt idx="199">
                  <c:v>0.2184306</c:v>
                </c:pt>
                <c:pt idx="201">
                  <c:v>5.5154670000000003E-2</c:v>
                </c:pt>
                <c:pt idx="202">
                  <c:v>3.117118E-2</c:v>
                </c:pt>
                <c:pt idx="203">
                  <c:v>5.867663E-2</c:v>
                </c:pt>
                <c:pt idx="206">
                  <c:v>7.1111859999999999E-2</c:v>
                </c:pt>
                <c:pt idx="207">
                  <c:v>7.1506399999999998E-2</c:v>
                </c:pt>
                <c:pt idx="209">
                  <c:v>0.2174837</c:v>
                </c:pt>
                <c:pt idx="210">
                  <c:v>0.152083</c:v>
                </c:pt>
                <c:pt idx="211">
                  <c:v>0.21100949999999999</c:v>
                </c:pt>
                <c:pt idx="214">
                  <c:v>0.39364680000000002</c:v>
                </c:pt>
                <c:pt idx="215">
                  <c:v>0.61453400000000002</c:v>
                </c:pt>
                <c:pt idx="219">
                  <c:v>0.48650330000000003</c:v>
                </c:pt>
                <c:pt idx="221">
                  <c:v>0.81899180000000005</c:v>
                </c:pt>
                <c:pt idx="222">
                  <c:v>0.60396950000000005</c:v>
                </c:pt>
                <c:pt idx="223">
                  <c:v>0.38360040000000001</c:v>
                </c:pt>
                <c:pt idx="226">
                  <c:v>0.3151796</c:v>
                </c:pt>
                <c:pt idx="227">
                  <c:v>0.29494490000000001</c:v>
                </c:pt>
                <c:pt idx="230">
                  <c:v>0.19255729999999999</c:v>
                </c:pt>
                <c:pt idx="231">
                  <c:v>0.20178860000000001</c:v>
                </c:pt>
                <c:pt idx="233">
                  <c:v>0.16045010000000001</c:v>
                </c:pt>
                <c:pt idx="234">
                  <c:v>0.18235580000000001</c:v>
                </c:pt>
                <c:pt idx="235">
                  <c:v>0.23544509999999999</c:v>
                </c:pt>
                <c:pt idx="237">
                  <c:v>0.54111469999999995</c:v>
                </c:pt>
                <c:pt idx="238">
                  <c:v>0.39671309999999999</c:v>
                </c:pt>
                <c:pt idx="239">
                  <c:v>0.355296</c:v>
                </c:pt>
                <c:pt idx="242">
                  <c:v>0.1861911</c:v>
                </c:pt>
                <c:pt idx="245">
                  <c:v>0.211809</c:v>
                </c:pt>
                <c:pt idx="246">
                  <c:v>0.24748800000000001</c:v>
                </c:pt>
                <c:pt idx="247">
                  <c:v>0.33683180000000001</c:v>
                </c:pt>
                <c:pt idx="249">
                  <c:v>0.119861</c:v>
                </c:pt>
                <c:pt idx="250">
                  <c:v>7.611337E-2</c:v>
                </c:pt>
                <c:pt idx="251">
                  <c:v>7.0405110000000007E-2</c:v>
                </c:pt>
                <c:pt idx="254">
                  <c:v>8.7056439999999999E-2</c:v>
                </c:pt>
                <c:pt idx="255">
                  <c:v>8.7013389999999996E-2</c:v>
                </c:pt>
                <c:pt idx="257">
                  <c:v>8.9072639999999995E-2</c:v>
                </c:pt>
                <c:pt idx="258">
                  <c:v>0.10296130000000001</c:v>
                </c:pt>
                <c:pt idx="259">
                  <c:v>6.2174859999999998E-2</c:v>
                </c:pt>
                <c:pt idx="261">
                  <c:v>9.5743179999999997E-2</c:v>
                </c:pt>
                <c:pt idx="262">
                  <c:v>8.2332199999999994E-2</c:v>
                </c:pt>
                <c:pt idx="263">
                  <c:v>8.9259599999999995E-2</c:v>
                </c:pt>
                <c:pt idx="265">
                  <c:v>0.1076932</c:v>
                </c:pt>
                <c:pt idx="266">
                  <c:v>0.12939059999999999</c:v>
                </c:pt>
                <c:pt idx="267">
                  <c:v>0.1248355</c:v>
                </c:pt>
                <c:pt idx="270">
                  <c:v>0.15878829999999999</c:v>
                </c:pt>
                <c:pt idx="271">
                  <c:v>0.11998200000000001</c:v>
                </c:pt>
                <c:pt idx="273">
                  <c:v>0.16435659999999999</c:v>
                </c:pt>
                <c:pt idx="274">
                  <c:v>0.14792130000000001</c:v>
                </c:pt>
                <c:pt idx="275">
                  <c:v>0.171957</c:v>
                </c:pt>
                <c:pt idx="277">
                  <c:v>0.2625287</c:v>
                </c:pt>
                <c:pt idx="278">
                  <c:v>0.19974230000000001</c:v>
                </c:pt>
                <c:pt idx="279">
                  <c:v>0.19727800000000001</c:v>
                </c:pt>
                <c:pt idx="281">
                  <c:v>0.15496599999999999</c:v>
                </c:pt>
                <c:pt idx="282">
                  <c:v>0.13702880000000001</c:v>
                </c:pt>
                <c:pt idx="283">
                  <c:v>0.1465844</c:v>
                </c:pt>
                <c:pt idx="285">
                  <c:v>0.15665580000000001</c:v>
                </c:pt>
                <c:pt idx="286">
                  <c:v>0.22525580000000001</c:v>
                </c:pt>
                <c:pt idx="287">
                  <c:v>0.1620132</c:v>
                </c:pt>
                <c:pt idx="290">
                  <c:v>5.7789269999999997E-2</c:v>
                </c:pt>
                <c:pt idx="291">
                  <c:v>9.2243889999999995E-2</c:v>
                </c:pt>
                <c:pt idx="293">
                  <c:v>0.10470690000000001</c:v>
                </c:pt>
                <c:pt idx="294">
                  <c:v>9.1844780000000001E-2</c:v>
                </c:pt>
                <c:pt idx="295">
                  <c:v>6.2716309999999997E-2</c:v>
                </c:pt>
                <c:pt idx="297">
                  <c:v>0.13291600000000001</c:v>
                </c:pt>
                <c:pt idx="298">
                  <c:v>0.1013657</c:v>
                </c:pt>
                <c:pt idx="299">
                  <c:v>6.9026420000000005E-2</c:v>
                </c:pt>
                <c:pt idx="301">
                  <c:v>8.3908659999999996E-2</c:v>
                </c:pt>
                <c:pt idx="302">
                  <c:v>7.1534899999999998E-2</c:v>
                </c:pt>
                <c:pt idx="303">
                  <c:v>9.2642879999999997E-2</c:v>
                </c:pt>
                <c:pt idx="305">
                  <c:v>0.118531</c:v>
                </c:pt>
                <c:pt idx="306">
                  <c:v>7.8502340000000004E-2</c:v>
                </c:pt>
                <c:pt idx="307">
                  <c:v>0.118612</c:v>
                </c:pt>
                <c:pt idx="310">
                  <c:v>0.42743110000000001</c:v>
                </c:pt>
                <c:pt idx="314">
                  <c:v>0.1541226</c:v>
                </c:pt>
                <c:pt idx="315">
                  <c:v>0.1198124</c:v>
                </c:pt>
                <c:pt idx="317">
                  <c:v>0.12052</c:v>
                </c:pt>
                <c:pt idx="318">
                  <c:v>7.8443879999999994E-2</c:v>
                </c:pt>
                <c:pt idx="319">
                  <c:v>0.1057271</c:v>
                </c:pt>
                <c:pt idx="321">
                  <c:v>7.9364550000000006E-2</c:v>
                </c:pt>
                <c:pt idx="322">
                  <c:v>6.784896E-2</c:v>
                </c:pt>
                <c:pt idx="323">
                  <c:v>7.0911520000000006E-2</c:v>
                </c:pt>
                <c:pt idx="325">
                  <c:v>7.1489250000000004E-2</c:v>
                </c:pt>
                <c:pt idx="326">
                  <c:v>7.9548549999999996E-2</c:v>
                </c:pt>
                <c:pt idx="327">
                  <c:v>6.1824909999999997E-2</c:v>
                </c:pt>
                <c:pt idx="329">
                  <c:v>4.9693000000000001E-2</c:v>
                </c:pt>
                <c:pt idx="330">
                  <c:v>7.2250640000000005E-2</c:v>
                </c:pt>
                <c:pt idx="331">
                  <c:v>7.7477309999999994E-2</c:v>
                </c:pt>
                <c:pt idx="333">
                  <c:v>4.658114E-2</c:v>
                </c:pt>
                <c:pt idx="334">
                  <c:v>5.4668019999999998E-2</c:v>
                </c:pt>
                <c:pt idx="335">
                  <c:v>4.7754600000000001E-2</c:v>
                </c:pt>
                <c:pt idx="337">
                  <c:v>6.8260500000000002E-2</c:v>
                </c:pt>
                <c:pt idx="338">
                  <c:v>7.0454939999999994E-2</c:v>
                </c:pt>
                <c:pt idx="339">
                  <c:v>6.4352909999999999E-2</c:v>
                </c:pt>
                <c:pt idx="341">
                  <c:v>7.9621129999999998E-2</c:v>
                </c:pt>
                <c:pt idx="342">
                  <c:v>8.9085999999999999E-2</c:v>
                </c:pt>
                <c:pt idx="343">
                  <c:v>7.0567920000000006E-2</c:v>
                </c:pt>
                <c:pt idx="346">
                  <c:v>6.1655290000000001E-2</c:v>
                </c:pt>
                <c:pt idx="347">
                  <c:v>6.9935999999999998E-2</c:v>
                </c:pt>
                <c:pt idx="349">
                  <c:v>9.76905E-2</c:v>
                </c:pt>
                <c:pt idx="350">
                  <c:v>9.0309619999999993E-2</c:v>
                </c:pt>
                <c:pt idx="351">
                  <c:v>0.1237751</c:v>
                </c:pt>
                <c:pt idx="353">
                  <c:v>0.21837139999999999</c:v>
                </c:pt>
                <c:pt idx="354">
                  <c:v>0.15237039999999999</c:v>
                </c:pt>
                <c:pt idx="355">
                  <c:v>0.16362280000000001</c:v>
                </c:pt>
                <c:pt idx="357">
                  <c:v>0.2657793</c:v>
                </c:pt>
                <c:pt idx="358">
                  <c:v>0.24980359999999999</c:v>
                </c:pt>
                <c:pt idx="359">
                  <c:v>0.29050229999999999</c:v>
                </c:pt>
                <c:pt idx="362">
                  <c:v>0.41115639999999998</c:v>
                </c:pt>
                <c:pt idx="363">
                  <c:v>0.3993623</c:v>
                </c:pt>
                <c:pt idx="366">
                  <c:v>0.30280400000000002</c:v>
                </c:pt>
                <c:pt idx="367">
                  <c:v>0.30751109999999998</c:v>
                </c:pt>
                <c:pt idx="369">
                  <c:v>0.27560699999999999</c:v>
                </c:pt>
                <c:pt idx="370">
                  <c:v>0.26508739999999997</c:v>
                </c:pt>
                <c:pt idx="371">
                  <c:v>0.29880509999999999</c:v>
                </c:pt>
                <c:pt idx="373">
                  <c:v>0.28314739999999999</c:v>
                </c:pt>
                <c:pt idx="374">
                  <c:v>0.22386259999999999</c:v>
                </c:pt>
                <c:pt idx="375">
                  <c:v>0.308697</c:v>
                </c:pt>
                <c:pt idx="377">
                  <c:v>0.14515939999999999</c:v>
                </c:pt>
                <c:pt idx="378">
                  <c:v>0.15907250000000001</c:v>
                </c:pt>
                <c:pt idx="379">
                  <c:v>0.17845069999999999</c:v>
                </c:pt>
                <c:pt idx="382">
                  <c:v>0.1498824</c:v>
                </c:pt>
                <c:pt idx="383">
                  <c:v>0.17688889999999999</c:v>
                </c:pt>
                <c:pt idx="386">
                  <c:v>6.403942E-2</c:v>
                </c:pt>
                <c:pt idx="390">
                  <c:v>0.1826855</c:v>
                </c:pt>
                <c:pt idx="391">
                  <c:v>0.1496123</c:v>
                </c:pt>
                <c:pt idx="393">
                  <c:v>0.2277033</c:v>
                </c:pt>
                <c:pt idx="394">
                  <c:v>0.23744499999999999</c:v>
                </c:pt>
                <c:pt idx="395">
                  <c:v>0.2071935</c:v>
                </c:pt>
                <c:pt idx="397">
                  <c:v>0.2179922</c:v>
                </c:pt>
                <c:pt idx="398">
                  <c:v>0.20080210000000001</c:v>
                </c:pt>
                <c:pt idx="399">
                  <c:v>0.18324979999999999</c:v>
                </c:pt>
                <c:pt idx="401">
                  <c:v>0.1203862</c:v>
                </c:pt>
                <c:pt idx="402">
                  <c:v>0.1043205</c:v>
                </c:pt>
                <c:pt idx="403">
                  <c:v>8.4334660000000006E-2</c:v>
                </c:pt>
                <c:pt idx="405">
                  <c:v>0.20363100000000001</c:v>
                </c:pt>
                <c:pt idx="406">
                  <c:v>0.1640115</c:v>
                </c:pt>
                <c:pt idx="407">
                  <c:v>0.15992960000000001</c:v>
                </c:pt>
                <c:pt idx="409">
                  <c:v>0.16262199999999999</c:v>
                </c:pt>
                <c:pt idx="410">
                  <c:v>0.170075</c:v>
                </c:pt>
                <c:pt idx="411">
                  <c:v>0.11351849999999999</c:v>
                </c:pt>
                <c:pt idx="414">
                  <c:v>8.7099179999999998E-2</c:v>
                </c:pt>
                <c:pt idx="415">
                  <c:v>8.2305359999999994E-2</c:v>
                </c:pt>
                <c:pt idx="418">
                  <c:v>0.112582</c:v>
                </c:pt>
                <c:pt idx="421">
                  <c:v>4.0866E-2</c:v>
                </c:pt>
                <c:pt idx="422">
                  <c:v>5.4441669999999998E-2</c:v>
                </c:pt>
                <c:pt idx="423">
                  <c:v>4.3862690000000003E-2</c:v>
                </c:pt>
                <c:pt idx="426">
                  <c:v>9.1663250000000002E-2</c:v>
                </c:pt>
                <c:pt idx="427">
                  <c:v>0.1134742</c:v>
                </c:pt>
                <c:pt idx="433">
                  <c:v>6.011275E-2</c:v>
                </c:pt>
                <c:pt idx="434">
                  <c:v>6.9457080000000004E-2</c:v>
                </c:pt>
                <c:pt idx="438">
                  <c:v>6.8612279999999998E-2</c:v>
                </c:pt>
                <c:pt idx="439">
                  <c:v>4.6934570000000002E-2</c:v>
                </c:pt>
                <c:pt idx="441">
                  <c:v>6.1605750000000001E-2</c:v>
                </c:pt>
                <c:pt idx="442">
                  <c:v>4.9495900000000002E-2</c:v>
                </c:pt>
                <c:pt idx="443">
                  <c:v>4.3914210000000002E-2</c:v>
                </c:pt>
                <c:pt idx="449">
                  <c:v>7.2718000000000005E-2</c:v>
                </c:pt>
                <c:pt idx="450">
                  <c:v>7.7804999999999999E-2</c:v>
                </c:pt>
                <c:pt idx="451">
                  <c:v>9.8027500000000004E-2</c:v>
                </c:pt>
                <c:pt idx="458">
                  <c:v>8.6357429999999999E-2</c:v>
                </c:pt>
                <c:pt idx="459">
                  <c:v>8.1858269999999997E-2</c:v>
                </c:pt>
                <c:pt idx="462">
                  <c:v>7.1451490000000006E-2</c:v>
                </c:pt>
                <c:pt idx="478">
                  <c:v>0.26550069999999998</c:v>
                </c:pt>
                <c:pt idx="479">
                  <c:v>0.2400147</c:v>
                </c:pt>
                <c:pt idx="481">
                  <c:v>0.18504000000000001</c:v>
                </c:pt>
                <c:pt idx="482">
                  <c:v>0.41823300000000002</c:v>
                </c:pt>
                <c:pt idx="483">
                  <c:v>0.34866649999999999</c:v>
                </c:pt>
                <c:pt idx="486">
                  <c:v>0.17676339999999999</c:v>
                </c:pt>
                <c:pt idx="487">
                  <c:v>0.20698459999999999</c:v>
                </c:pt>
                <c:pt idx="490">
                  <c:v>6.5587210000000007E-2</c:v>
                </c:pt>
                <c:pt idx="491">
                  <c:v>7.2155579999999997E-2</c:v>
                </c:pt>
                <c:pt idx="494">
                  <c:v>8.3043580000000006E-2</c:v>
                </c:pt>
                <c:pt idx="495">
                  <c:v>8.1797830000000002E-2</c:v>
                </c:pt>
                <c:pt idx="498">
                  <c:v>0.22363359999999999</c:v>
                </c:pt>
                <c:pt idx="499">
                  <c:v>0.21371789999999999</c:v>
                </c:pt>
                <c:pt idx="502">
                  <c:v>0.14056650000000001</c:v>
                </c:pt>
                <c:pt idx="503">
                  <c:v>0.11254840000000001</c:v>
                </c:pt>
                <c:pt idx="562">
                  <c:v>6.4271499999999995E-2</c:v>
                </c:pt>
                <c:pt idx="566">
                  <c:v>4.2124130000000003E-2</c:v>
                </c:pt>
                <c:pt idx="567">
                  <c:v>4.2900830000000001E-2</c:v>
                </c:pt>
                <c:pt idx="570">
                  <c:v>5.3214129999999998E-2</c:v>
                </c:pt>
                <c:pt idx="574">
                  <c:v>7.6423409999999997E-2</c:v>
                </c:pt>
                <c:pt idx="575">
                  <c:v>7.3957990000000001E-2</c:v>
                </c:pt>
                <c:pt idx="578">
                  <c:v>8.6200150000000003E-2</c:v>
                </c:pt>
                <c:pt idx="579">
                  <c:v>6.5962000000000007E-2</c:v>
                </c:pt>
                <c:pt idx="582">
                  <c:v>3.7391559999999997E-2</c:v>
                </c:pt>
                <c:pt idx="590">
                  <c:v>6.5213779999999999E-2</c:v>
                </c:pt>
                <c:pt idx="594">
                  <c:v>8.8013720000000004E-2</c:v>
                </c:pt>
                <c:pt idx="595">
                  <c:v>8.1838149999999998E-2</c:v>
                </c:pt>
                <c:pt idx="598">
                  <c:v>8.7181289999999995E-2</c:v>
                </c:pt>
                <c:pt idx="599">
                  <c:v>0.1009751</c:v>
                </c:pt>
                <c:pt idx="602">
                  <c:v>7.0421410000000004E-2</c:v>
                </c:pt>
                <c:pt idx="606">
                  <c:v>9.7847600000000007E-2</c:v>
                </c:pt>
                <c:pt idx="607">
                  <c:v>0.1057054</c:v>
                </c:pt>
                <c:pt idx="610">
                  <c:v>8.3510959999999995E-2</c:v>
                </c:pt>
                <c:pt idx="611">
                  <c:v>0.14831030000000001</c:v>
                </c:pt>
                <c:pt idx="614">
                  <c:v>7.2108510000000001E-2</c:v>
                </c:pt>
                <c:pt idx="615">
                  <c:v>5.9527999999999998E-2</c:v>
                </c:pt>
                <c:pt idx="618">
                  <c:v>9.1222670000000006E-2</c:v>
                </c:pt>
                <c:pt idx="622">
                  <c:v>8.2428890000000005E-2</c:v>
                </c:pt>
                <c:pt idx="646">
                  <c:v>8.9015369999999996E-2</c:v>
                </c:pt>
                <c:pt idx="647">
                  <c:v>9.4254249999999998E-2</c:v>
                </c:pt>
                <c:pt idx="650">
                  <c:v>6.2631980000000004E-2</c:v>
                </c:pt>
                <c:pt idx="651">
                  <c:v>4.5720879999999998E-2</c:v>
                </c:pt>
                <c:pt idx="654">
                  <c:v>9.7052070000000004E-2</c:v>
                </c:pt>
                <c:pt idx="655">
                  <c:v>6.911175E-2</c:v>
                </c:pt>
                <c:pt idx="670">
                  <c:v>6.634893E-2</c:v>
                </c:pt>
                <c:pt idx="678">
                  <c:v>6.7199480000000006E-2</c:v>
                </c:pt>
                <c:pt idx="679">
                  <c:v>5.5765380000000003E-2</c:v>
                </c:pt>
                <c:pt idx="682">
                  <c:v>8.4914740000000002E-2</c:v>
                </c:pt>
                <c:pt idx="686">
                  <c:v>7.7184680000000006E-2</c:v>
                </c:pt>
                <c:pt idx="690">
                  <c:v>6.1316519999999999E-2</c:v>
                </c:pt>
                <c:pt idx="691">
                  <c:v>0.11847240000000001</c:v>
                </c:pt>
                <c:pt idx="694">
                  <c:v>7.1001120000000001E-2</c:v>
                </c:pt>
                <c:pt idx="695">
                  <c:v>7.8153139999999996E-2</c:v>
                </c:pt>
                <c:pt idx="698">
                  <c:v>6.169351E-2</c:v>
                </c:pt>
                <c:pt idx="699">
                  <c:v>5.986271E-2</c:v>
                </c:pt>
                <c:pt idx="702">
                  <c:v>0.1115819</c:v>
                </c:pt>
                <c:pt idx="706">
                  <c:v>5.08406E-2</c:v>
                </c:pt>
                <c:pt idx="707">
                  <c:v>4.7704000000000003E-2</c:v>
                </c:pt>
                <c:pt idx="714">
                  <c:v>0.15548290000000001</c:v>
                </c:pt>
                <c:pt idx="715">
                  <c:v>8.7985369999999993E-2</c:v>
                </c:pt>
                <c:pt idx="718">
                  <c:v>0.1935598</c:v>
                </c:pt>
                <c:pt idx="719">
                  <c:v>0.11106729999999999</c:v>
                </c:pt>
                <c:pt idx="722">
                  <c:v>0.1199735</c:v>
                </c:pt>
                <c:pt idx="723">
                  <c:v>0.17574129999999999</c:v>
                </c:pt>
                <c:pt idx="726">
                  <c:v>6.4295069999999996E-2</c:v>
                </c:pt>
                <c:pt idx="734">
                  <c:v>6.9429379999999999E-2</c:v>
                </c:pt>
                <c:pt idx="735">
                  <c:v>9.0468750000000001E-2</c:v>
                </c:pt>
                <c:pt idx="738">
                  <c:v>8.2630499999999996E-2</c:v>
                </c:pt>
                <c:pt idx="746">
                  <c:v>8.4251160000000005E-2</c:v>
                </c:pt>
                <c:pt idx="747">
                  <c:v>6.1544109999999999E-2</c:v>
                </c:pt>
                <c:pt idx="750">
                  <c:v>0.1086887</c:v>
                </c:pt>
                <c:pt idx="751">
                  <c:v>9.4981499999999996E-2</c:v>
                </c:pt>
                <c:pt idx="754">
                  <c:v>9.1896099999999994E-2</c:v>
                </c:pt>
                <c:pt idx="755">
                  <c:v>8.6261729999999995E-2</c:v>
                </c:pt>
                <c:pt idx="758">
                  <c:v>5.071175E-2</c:v>
                </c:pt>
                <c:pt idx="762">
                  <c:v>9.4782190000000002E-2</c:v>
                </c:pt>
                <c:pt idx="763">
                  <c:v>0.1301628</c:v>
                </c:pt>
                <c:pt idx="766">
                  <c:v>0.1319227</c:v>
                </c:pt>
                <c:pt idx="767">
                  <c:v>8.6156750000000004E-2</c:v>
                </c:pt>
                <c:pt idx="770">
                  <c:v>7.9663499999999998E-2</c:v>
                </c:pt>
                <c:pt idx="771">
                  <c:v>7.7303499999999997E-2</c:v>
                </c:pt>
                <c:pt idx="786">
                  <c:v>0.14150570000000001</c:v>
                </c:pt>
                <c:pt idx="787">
                  <c:v>0.1195836</c:v>
                </c:pt>
                <c:pt idx="790">
                  <c:v>0.1013389</c:v>
                </c:pt>
                <c:pt idx="791">
                  <c:v>0.1018121</c:v>
                </c:pt>
                <c:pt idx="794">
                  <c:v>0.28733979999999998</c:v>
                </c:pt>
                <c:pt idx="795">
                  <c:v>0.22769619999999999</c:v>
                </c:pt>
                <c:pt idx="806">
                  <c:v>5.145769E-2</c:v>
                </c:pt>
                <c:pt idx="807">
                  <c:v>5.2784379999999999E-2</c:v>
                </c:pt>
                <c:pt idx="810">
                  <c:v>5.4839020000000002E-2</c:v>
                </c:pt>
                <c:pt idx="814">
                  <c:v>6.7611169999999998E-2</c:v>
                </c:pt>
                <c:pt idx="822">
                  <c:v>7.7891189999999999E-2</c:v>
                </c:pt>
                <c:pt idx="826">
                  <c:v>0.15398210000000001</c:v>
                </c:pt>
                <c:pt idx="827">
                  <c:v>0.14014599999999999</c:v>
                </c:pt>
                <c:pt idx="830">
                  <c:v>6.8187639999999994E-2</c:v>
                </c:pt>
                <c:pt idx="831">
                  <c:v>5.8512620000000001E-2</c:v>
                </c:pt>
                <c:pt idx="834">
                  <c:v>7.2154460000000004E-2</c:v>
                </c:pt>
                <c:pt idx="835">
                  <c:v>5.6384669999999998E-2</c:v>
                </c:pt>
                <c:pt idx="842">
                  <c:v>7.7371999999999996E-2</c:v>
                </c:pt>
                <c:pt idx="843">
                  <c:v>8.4185750000000004E-2</c:v>
                </c:pt>
                <c:pt idx="846">
                  <c:v>7.2314500000000004E-2</c:v>
                </c:pt>
                <c:pt idx="847">
                  <c:v>8.1466070000000002E-2</c:v>
                </c:pt>
                <c:pt idx="850">
                  <c:v>0.21126780000000001</c:v>
                </c:pt>
                <c:pt idx="854">
                  <c:v>0.29711860000000001</c:v>
                </c:pt>
                <c:pt idx="855">
                  <c:v>0.34051199999999998</c:v>
                </c:pt>
                <c:pt idx="858">
                  <c:v>0.2357744</c:v>
                </c:pt>
                <c:pt idx="859">
                  <c:v>0.28965999999999997</c:v>
                </c:pt>
                <c:pt idx="862">
                  <c:v>2.8956869999999999E-2</c:v>
                </c:pt>
                <c:pt idx="863">
                  <c:v>3.7462000000000002E-2</c:v>
                </c:pt>
                <c:pt idx="866">
                  <c:v>4.7742130000000001E-2</c:v>
                </c:pt>
                <c:pt idx="867">
                  <c:v>3.9361649999999998E-2</c:v>
                </c:pt>
                <c:pt idx="870">
                  <c:v>8.2412780000000005E-2</c:v>
                </c:pt>
                <c:pt idx="871">
                  <c:v>0.1105484</c:v>
                </c:pt>
                <c:pt idx="874">
                  <c:v>0.75129829999999997</c:v>
                </c:pt>
                <c:pt idx="875">
                  <c:v>1.2170609999999999</c:v>
                </c:pt>
                <c:pt idx="878">
                  <c:v>0.55652330000000005</c:v>
                </c:pt>
                <c:pt idx="879">
                  <c:v>0.4590612</c:v>
                </c:pt>
                <c:pt idx="882">
                  <c:v>5.8337359999999998E-2</c:v>
                </c:pt>
                <c:pt idx="883">
                  <c:v>9.4880999999999993E-2</c:v>
                </c:pt>
                <c:pt idx="886">
                  <c:v>0.17755870000000001</c:v>
                </c:pt>
                <c:pt idx="887">
                  <c:v>0.19639139999999999</c:v>
                </c:pt>
                <c:pt idx="890">
                  <c:v>0.25053049999999999</c:v>
                </c:pt>
                <c:pt idx="891">
                  <c:v>0.25921339999999998</c:v>
                </c:pt>
                <c:pt idx="894">
                  <c:v>4.2575160000000001E-2</c:v>
                </c:pt>
                <c:pt idx="895">
                  <c:v>5.68035E-2</c:v>
                </c:pt>
                <c:pt idx="898">
                  <c:v>0.14253070000000001</c:v>
                </c:pt>
                <c:pt idx="899">
                  <c:v>0.19993459999999999</c:v>
                </c:pt>
                <c:pt idx="902">
                  <c:v>0.17662159999999999</c:v>
                </c:pt>
                <c:pt idx="903">
                  <c:v>0.211233</c:v>
                </c:pt>
                <c:pt idx="906">
                  <c:v>0.17360629999999999</c:v>
                </c:pt>
                <c:pt idx="907">
                  <c:v>0.22697349999999999</c:v>
                </c:pt>
                <c:pt idx="910">
                  <c:v>0.4473452</c:v>
                </c:pt>
                <c:pt idx="911">
                  <c:v>0.35435830000000001</c:v>
                </c:pt>
                <c:pt idx="914">
                  <c:v>0.77163400000000004</c:v>
                </c:pt>
                <c:pt idx="915">
                  <c:v>1.0803149999999999</c:v>
                </c:pt>
                <c:pt idx="918">
                  <c:v>0.57735800000000004</c:v>
                </c:pt>
                <c:pt idx="919">
                  <c:v>0.27783540000000001</c:v>
                </c:pt>
                <c:pt idx="922">
                  <c:v>0.1170721</c:v>
                </c:pt>
                <c:pt idx="923">
                  <c:v>0.1032095</c:v>
                </c:pt>
                <c:pt idx="926">
                  <c:v>0.13221620000000001</c:v>
                </c:pt>
                <c:pt idx="927">
                  <c:v>0.1356484</c:v>
                </c:pt>
                <c:pt idx="930">
                  <c:v>0.1100423</c:v>
                </c:pt>
                <c:pt idx="931">
                  <c:v>0.1053771</c:v>
                </c:pt>
                <c:pt idx="935">
                  <c:v>0.15745010000000001</c:v>
                </c:pt>
                <c:pt idx="939">
                  <c:v>8.065572E-2</c:v>
                </c:pt>
                <c:pt idx="942">
                  <c:v>6.1750699999999999E-2</c:v>
                </c:pt>
                <c:pt idx="943">
                  <c:v>9.1211E-2</c:v>
                </c:pt>
                <c:pt idx="946">
                  <c:v>0.2115795</c:v>
                </c:pt>
                <c:pt idx="958">
                  <c:v>0.57280220000000004</c:v>
                </c:pt>
                <c:pt idx="959">
                  <c:v>0.39698139999999998</c:v>
                </c:pt>
                <c:pt idx="962">
                  <c:v>0.19928399999999999</c:v>
                </c:pt>
                <c:pt idx="963">
                  <c:v>4.4972909999999998E-2</c:v>
                </c:pt>
                <c:pt idx="966">
                  <c:v>8.0518859999999998E-2</c:v>
                </c:pt>
                <c:pt idx="967">
                  <c:v>9.1773679999999996E-2</c:v>
                </c:pt>
                <c:pt idx="970">
                  <c:v>0.12886880000000001</c:v>
                </c:pt>
                <c:pt idx="971">
                  <c:v>0.18351970000000001</c:v>
                </c:pt>
                <c:pt idx="975">
                  <c:v>0.25490810000000003</c:v>
                </c:pt>
                <c:pt idx="978">
                  <c:v>0.28784179999999998</c:v>
                </c:pt>
                <c:pt idx="979">
                  <c:v>0.31759290000000001</c:v>
                </c:pt>
                <c:pt idx="982">
                  <c:v>0.13214529999999999</c:v>
                </c:pt>
                <c:pt idx="983">
                  <c:v>0.1099378</c:v>
                </c:pt>
                <c:pt idx="986">
                  <c:v>5.2860570000000003E-2</c:v>
                </c:pt>
                <c:pt idx="987">
                  <c:v>6.4064189999999993E-2</c:v>
                </c:pt>
                <c:pt idx="990">
                  <c:v>4.4535720000000001E-2</c:v>
                </c:pt>
                <c:pt idx="991">
                  <c:v>6.7062670000000005E-2</c:v>
                </c:pt>
                <c:pt idx="994">
                  <c:v>5.2238649999999998E-2</c:v>
                </c:pt>
                <c:pt idx="995">
                  <c:v>5.9424909999999997E-2</c:v>
                </c:pt>
                <c:pt idx="1002">
                  <c:v>0.13718230000000001</c:v>
                </c:pt>
                <c:pt idx="1003">
                  <c:v>0.1356627</c:v>
                </c:pt>
                <c:pt idx="1006">
                  <c:v>0.29583039999999999</c:v>
                </c:pt>
                <c:pt idx="1007">
                  <c:v>0.34489829999999999</c:v>
                </c:pt>
                <c:pt idx="1010">
                  <c:v>0.27092640000000001</c:v>
                </c:pt>
                <c:pt idx="1011">
                  <c:v>0.2405543</c:v>
                </c:pt>
                <c:pt idx="1014">
                  <c:v>9.6661140000000007E-2</c:v>
                </c:pt>
                <c:pt idx="1015">
                  <c:v>0.13500529999999999</c:v>
                </c:pt>
                <c:pt idx="1022">
                  <c:v>0.1215715</c:v>
                </c:pt>
                <c:pt idx="1023">
                  <c:v>0.33211079999999998</c:v>
                </c:pt>
                <c:pt idx="1030">
                  <c:v>0.44429279999999999</c:v>
                </c:pt>
                <c:pt idx="1033">
                  <c:v>6.3075999999999993E-2</c:v>
                </c:pt>
                <c:pt idx="1034">
                  <c:v>6.3134159999999995E-2</c:v>
                </c:pt>
                <c:pt idx="1037">
                  <c:v>9.3201999999999993E-2</c:v>
                </c:pt>
                <c:pt idx="1038">
                  <c:v>8.08725E-2</c:v>
                </c:pt>
                <c:pt idx="1061">
                  <c:v>4.1352E-2</c:v>
                </c:pt>
                <c:pt idx="1062">
                  <c:v>5.1648319999999998E-2</c:v>
                </c:pt>
                <c:pt idx="1070">
                  <c:v>0.16449159999999999</c:v>
                </c:pt>
                <c:pt idx="1082">
                  <c:v>9.8715250000000004E-2</c:v>
                </c:pt>
                <c:pt idx="1085">
                  <c:v>3.8101200000000002E-2</c:v>
                </c:pt>
                <c:pt idx="1086">
                  <c:v>4.3257249999999997E-2</c:v>
                </c:pt>
                <c:pt idx="1089">
                  <c:v>3.9496860000000002E-2</c:v>
                </c:pt>
                <c:pt idx="1090">
                  <c:v>6.1458329999999999E-2</c:v>
                </c:pt>
                <c:pt idx="1094">
                  <c:v>8.6599999999999996E-2</c:v>
                </c:pt>
              </c:numCache>
            </c:numRef>
          </c:xVal>
          <c:yVal>
            <c:numRef>
              <c:f>Sheet1!$AA$3:$AA$1102</c:f>
              <c:numCache>
                <c:formatCode>General</c:formatCode>
                <c:ptCount val="1100"/>
                <c:pt idx="0">
                  <c:v>4.4970000000000003E-2</c:v>
                </c:pt>
                <c:pt idx="1">
                  <c:v>6.6648620000000006E-2</c:v>
                </c:pt>
                <c:pt idx="2">
                  <c:v>9.4320500000000002E-2</c:v>
                </c:pt>
                <c:pt idx="3">
                  <c:v>0.1111554</c:v>
                </c:pt>
                <c:pt idx="4">
                  <c:v>8.3159120000000003E-2</c:v>
                </c:pt>
                <c:pt idx="5">
                  <c:v>6.8334500000000006E-2</c:v>
                </c:pt>
                <c:pt idx="6">
                  <c:v>6.4001059999999999E-2</c:v>
                </c:pt>
                <c:pt idx="7">
                  <c:v>9.5288780000000003E-2</c:v>
                </c:pt>
                <c:pt idx="8">
                  <c:v>9.2127790000000001E-2</c:v>
                </c:pt>
                <c:pt idx="9">
                  <c:v>7.141372E-2</c:v>
                </c:pt>
                <c:pt idx="10">
                  <c:v>7.7099799999999996E-2</c:v>
                </c:pt>
                <c:pt idx="11">
                  <c:v>6.9782529999999995E-2</c:v>
                </c:pt>
                <c:pt idx="12">
                  <c:v>6.9558040000000002E-2</c:v>
                </c:pt>
                <c:pt idx="13">
                  <c:v>6.1811230000000002E-2</c:v>
                </c:pt>
                <c:pt idx="14">
                  <c:v>6.070453E-2</c:v>
                </c:pt>
                <c:pt idx="15">
                  <c:v>5.45871E-2</c:v>
                </c:pt>
                <c:pt idx="16">
                  <c:v>4.914487E-2</c:v>
                </c:pt>
                <c:pt idx="17">
                  <c:v>5.0699569999999999E-2</c:v>
                </c:pt>
                <c:pt idx="18">
                  <c:v>5.4735140000000002E-2</c:v>
                </c:pt>
                <c:pt idx="19">
                  <c:v>5.459058E-2</c:v>
                </c:pt>
                <c:pt idx="20">
                  <c:v>5.7173679999999998E-2</c:v>
                </c:pt>
                <c:pt idx="21">
                  <c:v>6.9550130000000002E-2</c:v>
                </c:pt>
                <c:pt idx="22">
                  <c:v>7.2559020000000002E-2</c:v>
                </c:pt>
                <c:pt idx="23">
                  <c:v>7.0382020000000003E-2</c:v>
                </c:pt>
                <c:pt idx="24">
                  <c:v>6.6767450000000006E-2</c:v>
                </c:pt>
                <c:pt idx="25">
                  <c:v>6.1091010000000001E-2</c:v>
                </c:pt>
                <c:pt idx="26">
                  <c:v>7.4852589999999997E-2</c:v>
                </c:pt>
                <c:pt idx="27">
                  <c:v>8.0826270000000006E-2</c:v>
                </c:pt>
                <c:pt idx="28">
                  <c:v>8.4823499999999996E-2</c:v>
                </c:pt>
                <c:pt idx="29">
                  <c:v>6.4399849999999995E-2</c:v>
                </c:pt>
                <c:pt idx="30">
                  <c:v>6.4078360000000001E-2</c:v>
                </c:pt>
                <c:pt idx="31">
                  <c:v>8.2914429999999997E-2</c:v>
                </c:pt>
                <c:pt idx="32">
                  <c:v>7.2449680000000002E-2</c:v>
                </c:pt>
                <c:pt idx="33">
                  <c:v>6.4049880000000003E-2</c:v>
                </c:pt>
                <c:pt idx="34">
                  <c:v>6.7998420000000004E-2</c:v>
                </c:pt>
                <c:pt idx="35">
                  <c:v>6.4752850000000001E-2</c:v>
                </c:pt>
                <c:pt idx="36">
                  <c:v>6.3775739999999997E-2</c:v>
                </c:pt>
                <c:pt idx="37">
                  <c:v>6.668644E-2</c:v>
                </c:pt>
                <c:pt idx="38">
                  <c:v>5.8233100000000003E-2</c:v>
                </c:pt>
                <c:pt idx="39">
                  <c:v>7.4205240000000006E-2</c:v>
                </c:pt>
                <c:pt idx="40">
                  <c:v>7.3510049999999993E-2</c:v>
                </c:pt>
                <c:pt idx="41">
                  <c:v>5.481478E-2</c:v>
                </c:pt>
                <c:pt idx="42">
                  <c:v>4.958452E-2</c:v>
                </c:pt>
                <c:pt idx="43">
                  <c:v>6.3572439999999994E-2</c:v>
                </c:pt>
                <c:pt idx="44">
                  <c:v>5.5031759999999999E-2</c:v>
                </c:pt>
                <c:pt idx="45">
                  <c:v>6.3665239999999998E-2</c:v>
                </c:pt>
                <c:pt idx="46">
                  <c:v>6.0078970000000002E-2</c:v>
                </c:pt>
                <c:pt idx="47">
                  <c:v>7.9919439999999994E-2</c:v>
                </c:pt>
                <c:pt idx="48">
                  <c:v>7.6359319999999994E-2</c:v>
                </c:pt>
                <c:pt idx="49">
                  <c:v>8.2765809999999995E-2</c:v>
                </c:pt>
                <c:pt idx="50">
                  <c:v>0.13349569999999999</c:v>
                </c:pt>
                <c:pt idx="51">
                  <c:v>0.13046260000000001</c:v>
                </c:pt>
                <c:pt idx="52">
                  <c:v>0.13103919999999999</c:v>
                </c:pt>
                <c:pt idx="53">
                  <c:v>0.1123323</c:v>
                </c:pt>
                <c:pt idx="54">
                  <c:v>0.1096717</c:v>
                </c:pt>
                <c:pt idx="55">
                  <c:v>0.12297370000000001</c:v>
                </c:pt>
                <c:pt idx="56">
                  <c:v>0.1211675</c:v>
                </c:pt>
                <c:pt idx="57">
                  <c:v>0.1134425</c:v>
                </c:pt>
                <c:pt idx="58">
                  <c:v>0.12050039999999999</c:v>
                </c:pt>
                <c:pt idx="59">
                  <c:v>0.1177822</c:v>
                </c:pt>
                <c:pt idx="60">
                  <c:v>0.22897899999999999</c:v>
                </c:pt>
                <c:pt idx="61">
                  <c:v>0.34342270000000003</c:v>
                </c:pt>
                <c:pt idx="62">
                  <c:v>0.31831189999999998</c:v>
                </c:pt>
                <c:pt idx="63">
                  <c:v>0.3812951</c:v>
                </c:pt>
                <c:pt idx="64">
                  <c:v>0.44197249999999999</c:v>
                </c:pt>
                <c:pt idx="65">
                  <c:v>0.41637800000000003</c:v>
                </c:pt>
                <c:pt idx="66">
                  <c:v>0.32732499999999998</c:v>
                </c:pt>
                <c:pt idx="67">
                  <c:v>0.2698855</c:v>
                </c:pt>
                <c:pt idx="68">
                  <c:v>0.17700769999999999</c:v>
                </c:pt>
                <c:pt idx="69">
                  <c:v>0.113707</c:v>
                </c:pt>
                <c:pt idx="70">
                  <c:v>8.6742890000000003E-2</c:v>
                </c:pt>
                <c:pt idx="71">
                  <c:v>6.7485760000000006E-2</c:v>
                </c:pt>
                <c:pt idx="72">
                  <c:v>8.2382810000000001E-2</c:v>
                </c:pt>
                <c:pt idx="73">
                  <c:v>6.668644E-2</c:v>
                </c:pt>
                <c:pt idx="74">
                  <c:v>5.8233100000000003E-2</c:v>
                </c:pt>
                <c:pt idx="75">
                  <c:v>5.1225329999999999E-2</c:v>
                </c:pt>
                <c:pt idx="76">
                  <c:v>5.3461189999999999E-2</c:v>
                </c:pt>
                <c:pt idx="77">
                  <c:v>7.6759229999999998E-2</c:v>
                </c:pt>
                <c:pt idx="78">
                  <c:v>7.1765919999999997E-2</c:v>
                </c:pt>
                <c:pt idx="79">
                  <c:v>7.1446250000000003E-2</c:v>
                </c:pt>
                <c:pt idx="80">
                  <c:v>6.8863789999999994E-2</c:v>
                </c:pt>
                <c:pt idx="81">
                  <c:v>9.0070230000000001E-2</c:v>
                </c:pt>
                <c:pt idx="82">
                  <c:v>7.7871940000000001E-2</c:v>
                </c:pt>
                <c:pt idx="83">
                  <c:v>9.5104809999999998E-2</c:v>
                </c:pt>
                <c:pt idx="84">
                  <c:v>0.12112290000000001</c:v>
                </c:pt>
                <c:pt idx="85">
                  <c:v>9.2066469999999997E-2</c:v>
                </c:pt>
                <c:pt idx="86">
                  <c:v>7.8107510000000005E-2</c:v>
                </c:pt>
                <c:pt idx="87">
                  <c:v>6.9767750000000003E-2</c:v>
                </c:pt>
                <c:pt idx="88">
                  <c:v>9.517515E-2</c:v>
                </c:pt>
                <c:pt idx="89">
                  <c:v>7.6404520000000004E-2</c:v>
                </c:pt>
                <c:pt idx="90">
                  <c:v>8.2956589999999997E-2</c:v>
                </c:pt>
                <c:pt idx="91">
                  <c:v>9.2027949999999997E-2</c:v>
                </c:pt>
                <c:pt idx="92">
                  <c:v>9.7852159999999994E-2</c:v>
                </c:pt>
                <c:pt idx="93">
                  <c:v>9.36168E-2</c:v>
                </c:pt>
                <c:pt idx="94">
                  <c:v>8.1848589999999999E-2</c:v>
                </c:pt>
                <c:pt idx="95">
                  <c:v>8.8518200000000005E-2</c:v>
                </c:pt>
                <c:pt idx="96">
                  <c:v>8.1123319999999999E-2</c:v>
                </c:pt>
                <c:pt idx="97">
                  <c:v>7.1453619999999995E-2</c:v>
                </c:pt>
                <c:pt idx="98">
                  <c:v>6.9534799999999994E-2</c:v>
                </c:pt>
                <c:pt idx="99">
                  <c:v>9.1904719999999995E-2</c:v>
                </c:pt>
                <c:pt idx="100">
                  <c:v>0.12960250000000001</c:v>
                </c:pt>
                <c:pt idx="101">
                  <c:v>0.1751258</c:v>
                </c:pt>
                <c:pt idx="102">
                  <c:v>0.24812890000000001</c:v>
                </c:pt>
                <c:pt idx="103">
                  <c:v>0.27494059999999998</c:v>
                </c:pt>
                <c:pt idx="104">
                  <c:v>0.28070099999999998</c:v>
                </c:pt>
                <c:pt idx="105">
                  <c:v>0.2750744</c:v>
                </c:pt>
                <c:pt idx="106">
                  <c:v>0.2290017</c:v>
                </c:pt>
                <c:pt idx="107">
                  <c:v>0.15997990000000001</c:v>
                </c:pt>
                <c:pt idx="108">
                  <c:v>0.1152088</c:v>
                </c:pt>
                <c:pt idx="109">
                  <c:v>7.5011400000000006E-2</c:v>
                </c:pt>
                <c:pt idx="110">
                  <c:v>6.636512E-2</c:v>
                </c:pt>
                <c:pt idx="111">
                  <c:v>4.8293860000000001E-2</c:v>
                </c:pt>
                <c:pt idx="112">
                  <c:v>6.3025620000000004E-2</c:v>
                </c:pt>
                <c:pt idx="113">
                  <c:v>5.4301090000000003E-2</c:v>
                </c:pt>
                <c:pt idx="114">
                  <c:v>8.2201990000000003E-2</c:v>
                </c:pt>
                <c:pt idx="115">
                  <c:v>6.4210400000000001E-2</c:v>
                </c:pt>
                <c:pt idx="116">
                  <c:v>5.4645340000000001E-2</c:v>
                </c:pt>
                <c:pt idx="117">
                  <c:v>6.6359580000000001E-2</c:v>
                </c:pt>
                <c:pt idx="118">
                  <c:v>8.0520469999999997E-2</c:v>
                </c:pt>
                <c:pt idx="119">
                  <c:v>6.7982349999999997E-2</c:v>
                </c:pt>
                <c:pt idx="120">
                  <c:v>8.6905010000000005E-2</c:v>
                </c:pt>
                <c:pt idx="121">
                  <c:v>8.9238289999999998E-2</c:v>
                </c:pt>
                <c:pt idx="122">
                  <c:v>6.9483439999999994E-2</c:v>
                </c:pt>
                <c:pt idx="123">
                  <c:v>8.7610350000000004E-2</c:v>
                </c:pt>
                <c:pt idx="124">
                  <c:v>8.782922E-2</c:v>
                </c:pt>
                <c:pt idx="125">
                  <c:v>6.221078E-2</c:v>
                </c:pt>
                <c:pt idx="126">
                  <c:v>7.2778910000000002E-2</c:v>
                </c:pt>
                <c:pt idx="127">
                  <c:v>9.9773630000000002E-2</c:v>
                </c:pt>
                <c:pt idx="128">
                  <c:v>6.5965979999999994E-2</c:v>
                </c:pt>
                <c:pt idx="129">
                  <c:v>6.9350850000000006E-2</c:v>
                </c:pt>
                <c:pt idx="130">
                  <c:v>5.5344009999999999E-2</c:v>
                </c:pt>
                <c:pt idx="131">
                  <c:v>6.9453180000000003E-2</c:v>
                </c:pt>
                <c:pt idx="132">
                  <c:v>7.1155670000000004E-2</c:v>
                </c:pt>
                <c:pt idx="133">
                  <c:v>6.4691620000000005E-2</c:v>
                </c:pt>
                <c:pt idx="134">
                  <c:v>7.5197349999999996E-2</c:v>
                </c:pt>
                <c:pt idx="135">
                  <c:v>6.4057799999999998E-2</c:v>
                </c:pt>
                <c:pt idx="136">
                  <c:v>6.867695E-2</c:v>
                </c:pt>
                <c:pt idx="137">
                  <c:v>6.7797830000000003E-2</c:v>
                </c:pt>
                <c:pt idx="138">
                  <c:v>6.2353220000000001E-2</c:v>
                </c:pt>
                <c:pt idx="139">
                  <c:v>7.0969359999999995E-2</c:v>
                </c:pt>
                <c:pt idx="140">
                  <c:v>5.5035859999999999E-2</c:v>
                </c:pt>
                <c:pt idx="141">
                  <c:v>6.0721120000000003E-2</c:v>
                </c:pt>
                <c:pt idx="142">
                  <c:v>7.0056969999999996E-2</c:v>
                </c:pt>
                <c:pt idx="143">
                  <c:v>8.8104940000000007E-2</c:v>
                </c:pt>
                <c:pt idx="144">
                  <c:v>7.5363280000000005E-2</c:v>
                </c:pt>
                <c:pt idx="145">
                  <c:v>7.4199650000000006E-2</c:v>
                </c:pt>
                <c:pt idx="146">
                  <c:v>5.7846839999999997E-2</c:v>
                </c:pt>
                <c:pt idx="147">
                  <c:v>5.5044309999999999E-2</c:v>
                </c:pt>
                <c:pt idx="148">
                  <c:v>7.1294109999999994E-2</c:v>
                </c:pt>
                <c:pt idx="149">
                  <c:v>5.3118600000000002E-2</c:v>
                </c:pt>
                <c:pt idx="150">
                  <c:v>0.11071449999999999</c:v>
                </c:pt>
                <c:pt idx="151">
                  <c:v>0.15920609999999999</c:v>
                </c:pt>
                <c:pt idx="152">
                  <c:v>0.2199942</c:v>
                </c:pt>
                <c:pt idx="153">
                  <c:v>0.2492173</c:v>
                </c:pt>
                <c:pt idx="154">
                  <c:v>0.29380990000000001</c:v>
                </c:pt>
                <c:pt idx="155">
                  <c:v>0.27740150000000002</c:v>
                </c:pt>
                <c:pt idx="156">
                  <c:v>0.3038942</c:v>
                </c:pt>
                <c:pt idx="157">
                  <c:v>0.29048689999999999</c:v>
                </c:pt>
                <c:pt idx="158">
                  <c:v>0.243974</c:v>
                </c:pt>
                <c:pt idx="159">
                  <c:v>0.22029869999999999</c:v>
                </c:pt>
                <c:pt idx="160">
                  <c:v>0.2379616</c:v>
                </c:pt>
                <c:pt idx="161">
                  <c:v>0.24941269999999999</c:v>
                </c:pt>
                <c:pt idx="162">
                  <c:v>0.26056610000000002</c:v>
                </c:pt>
                <c:pt idx="163">
                  <c:v>0.19180839999999999</c:v>
                </c:pt>
                <c:pt idx="164">
                  <c:v>9.7847420000000004E-2</c:v>
                </c:pt>
                <c:pt idx="165">
                  <c:v>0.11505849999999999</c:v>
                </c:pt>
                <c:pt idx="166">
                  <c:v>9.602223E-2</c:v>
                </c:pt>
                <c:pt idx="167">
                  <c:v>0.13515849999999999</c:v>
                </c:pt>
                <c:pt idx="168">
                  <c:v>0.1175995</c:v>
                </c:pt>
                <c:pt idx="169">
                  <c:v>0.1410778</c:v>
                </c:pt>
                <c:pt idx="170">
                  <c:v>0.1328897</c:v>
                </c:pt>
                <c:pt idx="171">
                  <c:v>0.14102020000000001</c:v>
                </c:pt>
                <c:pt idx="172">
                  <c:v>0.1229006</c:v>
                </c:pt>
                <c:pt idx="173">
                  <c:v>0.12463340000000001</c:v>
                </c:pt>
                <c:pt idx="174">
                  <c:v>0.12636520000000001</c:v>
                </c:pt>
                <c:pt idx="175">
                  <c:v>0.12720600000000001</c:v>
                </c:pt>
                <c:pt idx="176">
                  <c:v>0.1606601</c:v>
                </c:pt>
                <c:pt idx="177">
                  <c:v>0.16492789999999999</c:v>
                </c:pt>
                <c:pt idx="178">
                  <c:v>0.1252867</c:v>
                </c:pt>
                <c:pt idx="179">
                  <c:v>0.13014909999999999</c:v>
                </c:pt>
                <c:pt idx="180">
                  <c:v>0.1191561</c:v>
                </c:pt>
                <c:pt idx="181">
                  <c:v>0.14850050000000001</c:v>
                </c:pt>
                <c:pt idx="182">
                  <c:v>0.24052599999999999</c:v>
                </c:pt>
                <c:pt idx="183">
                  <c:v>0.3324801</c:v>
                </c:pt>
                <c:pt idx="184">
                  <c:v>0.30940879999999998</c:v>
                </c:pt>
                <c:pt idx="185">
                  <c:v>0.3046529</c:v>
                </c:pt>
                <c:pt idx="186">
                  <c:v>0.33021470000000003</c:v>
                </c:pt>
                <c:pt idx="187">
                  <c:v>0.37396780000000002</c:v>
                </c:pt>
                <c:pt idx="188">
                  <c:v>0.34040700000000002</c:v>
                </c:pt>
                <c:pt idx="189">
                  <c:v>0.34695490000000001</c:v>
                </c:pt>
                <c:pt idx="190">
                  <c:v>0.33561459999999999</c:v>
                </c:pt>
                <c:pt idx="191">
                  <c:v>0.30434729999999999</c:v>
                </c:pt>
                <c:pt idx="192">
                  <c:v>0.29437429999999998</c:v>
                </c:pt>
                <c:pt idx="193">
                  <c:v>0.28405000000000002</c:v>
                </c:pt>
                <c:pt idx="194">
                  <c:v>0.29999559999999997</c:v>
                </c:pt>
                <c:pt idx="195">
                  <c:v>0.28761920000000002</c:v>
                </c:pt>
                <c:pt idx="196">
                  <c:v>0.27098939999999999</c:v>
                </c:pt>
                <c:pt idx="197">
                  <c:v>0.24941269999999999</c:v>
                </c:pt>
                <c:pt idx="198">
                  <c:v>0.26056610000000002</c:v>
                </c:pt>
                <c:pt idx="199">
                  <c:v>0.2241264</c:v>
                </c:pt>
                <c:pt idx="200">
                  <c:v>0.16829839999999999</c:v>
                </c:pt>
                <c:pt idx="201">
                  <c:v>5.2761290000000002E-2</c:v>
                </c:pt>
                <c:pt idx="202">
                  <c:v>6.4854200000000001E-2</c:v>
                </c:pt>
                <c:pt idx="203">
                  <c:v>7.2557750000000004E-2</c:v>
                </c:pt>
                <c:pt idx="204">
                  <c:v>0.10484259999999999</c:v>
                </c:pt>
                <c:pt idx="205">
                  <c:v>0.13627249999999999</c:v>
                </c:pt>
                <c:pt idx="206">
                  <c:v>0.10086150000000001</c:v>
                </c:pt>
                <c:pt idx="207">
                  <c:v>0.10807849999999999</c:v>
                </c:pt>
                <c:pt idx="208">
                  <c:v>0.1622837</c:v>
                </c:pt>
                <c:pt idx="209">
                  <c:v>0.26060899999999998</c:v>
                </c:pt>
                <c:pt idx="210">
                  <c:v>0.26590320000000001</c:v>
                </c:pt>
                <c:pt idx="211">
                  <c:v>0.30045349999999998</c:v>
                </c:pt>
                <c:pt idx="212">
                  <c:v>0.34782849999999998</c:v>
                </c:pt>
                <c:pt idx="213">
                  <c:v>0.40801130000000002</c:v>
                </c:pt>
                <c:pt idx="214">
                  <c:v>0.45190550000000002</c:v>
                </c:pt>
                <c:pt idx="215">
                  <c:v>0.4636284</c:v>
                </c:pt>
                <c:pt idx="216">
                  <c:v>0.37353320000000001</c:v>
                </c:pt>
                <c:pt idx="217">
                  <c:v>0.39724510000000002</c:v>
                </c:pt>
                <c:pt idx="218">
                  <c:v>0.37051849999999997</c:v>
                </c:pt>
                <c:pt idx="219">
                  <c:v>0.3548442</c:v>
                </c:pt>
                <c:pt idx="220">
                  <c:v>0.3160309</c:v>
                </c:pt>
                <c:pt idx="221">
                  <c:v>0.33648250000000002</c:v>
                </c:pt>
                <c:pt idx="222">
                  <c:v>0.32659690000000002</c:v>
                </c:pt>
                <c:pt idx="223">
                  <c:v>0.34905449999999999</c:v>
                </c:pt>
                <c:pt idx="224">
                  <c:v>0.36742449999999999</c:v>
                </c:pt>
                <c:pt idx="225">
                  <c:v>0.32209349999999998</c:v>
                </c:pt>
                <c:pt idx="226">
                  <c:v>0.33487689999999998</c:v>
                </c:pt>
                <c:pt idx="227">
                  <c:v>0.3066644</c:v>
                </c:pt>
                <c:pt idx="228">
                  <c:v>0.31008730000000001</c:v>
                </c:pt>
                <c:pt idx="229">
                  <c:v>0.27661079999999999</c:v>
                </c:pt>
                <c:pt idx="230">
                  <c:v>0.2400447</c:v>
                </c:pt>
                <c:pt idx="231">
                  <c:v>0.22067609999999999</c:v>
                </c:pt>
                <c:pt idx="232">
                  <c:v>0.19610630000000001</c:v>
                </c:pt>
                <c:pt idx="233">
                  <c:v>0.17061009999999999</c:v>
                </c:pt>
                <c:pt idx="234">
                  <c:v>0.16912179999999999</c:v>
                </c:pt>
                <c:pt idx="235">
                  <c:v>0.1615325</c:v>
                </c:pt>
                <c:pt idx="236">
                  <c:v>0.17223959999999999</c:v>
                </c:pt>
                <c:pt idx="237">
                  <c:v>0.18081639999999999</c:v>
                </c:pt>
                <c:pt idx="238">
                  <c:v>0.1609748</c:v>
                </c:pt>
                <c:pt idx="239">
                  <c:v>0.16465350000000001</c:v>
                </c:pt>
                <c:pt idx="240">
                  <c:v>0.14887020000000001</c:v>
                </c:pt>
                <c:pt idx="241">
                  <c:v>0.1225919</c:v>
                </c:pt>
                <c:pt idx="242">
                  <c:v>0.11275159999999999</c:v>
                </c:pt>
                <c:pt idx="243">
                  <c:v>0.14248559999999999</c:v>
                </c:pt>
                <c:pt idx="244">
                  <c:v>0.1186128</c:v>
                </c:pt>
                <c:pt idx="245">
                  <c:v>0.1105978</c:v>
                </c:pt>
                <c:pt idx="246">
                  <c:v>0.10435469999999999</c:v>
                </c:pt>
                <c:pt idx="247">
                  <c:v>0.1123739</c:v>
                </c:pt>
                <c:pt idx="248">
                  <c:v>0.1030383</c:v>
                </c:pt>
                <c:pt idx="249">
                  <c:v>6.0002649999999998E-2</c:v>
                </c:pt>
                <c:pt idx="250">
                  <c:v>6.2571799999999997E-2</c:v>
                </c:pt>
                <c:pt idx="251">
                  <c:v>8.6764720000000004E-2</c:v>
                </c:pt>
                <c:pt idx="252">
                  <c:v>6.141982E-2</c:v>
                </c:pt>
                <c:pt idx="253">
                  <c:v>5.4523429999999998E-2</c:v>
                </c:pt>
                <c:pt idx="254">
                  <c:v>5.8925239999999997E-2</c:v>
                </c:pt>
                <c:pt idx="255">
                  <c:v>5.7348580000000003E-2</c:v>
                </c:pt>
                <c:pt idx="256">
                  <c:v>4.6943459999999999E-2</c:v>
                </c:pt>
                <c:pt idx="257">
                  <c:v>4.9813059999999999E-2</c:v>
                </c:pt>
                <c:pt idx="258">
                  <c:v>5.094253E-2</c:v>
                </c:pt>
                <c:pt idx="259">
                  <c:v>4.0986019999999998E-2</c:v>
                </c:pt>
                <c:pt idx="260">
                  <c:v>2.9443230000000001E-2</c:v>
                </c:pt>
                <c:pt idx="261">
                  <c:v>4.4351689999999999E-2</c:v>
                </c:pt>
                <c:pt idx="262">
                  <c:v>6.2286729999999998E-2</c:v>
                </c:pt>
                <c:pt idx="263">
                  <c:v>5.3830830000000003E-2</c:v>
                </c:pt>
                <c:pt idx="264">
                  <c:v>6.1142799999999997E-2</c:v>
                </c:pt>
                <c:pt idx="265">
                  <c:v>6.4704460000000005E-2</c:v>
                </c:pt>
                <c:pt idx="266">
                  <c:v>6.9483069999999994E-2</c:v>
                </c:pt>
                <c:pt idx="267">
                  <c:v>5.905291E-2</c:v>
                </c:pt>
                <c:pt idx="268">
                  <c:v>5.463436E-2</c:v>
                </c:pt>
                <c:pt idx="269">
                  <c:v>0.1170117</c:v>
                </c:pt>
                <c:pt idx="270">
                  <c:v>0.1540649</c:v>
                </c:pt>
                <c:pt idx="271">
                  <c:v>0.1235502</c:v>
                </c:pt>
                <c:pt idx="272">
                  <c:v>8.3984779999999995E-2</c:v>
                </c:pt>
                <c:pt idx="273">
                  <c:v>8.1964029999999993E-2</c:v>
                </c:pt>
                <c:pt idx="274">
                  <c:v>6.8442879999999998E-2</c:v>
                </c:pt>
                <c:pt idx="275">
                  <c:v>8.5258970000000003E-2</c:v>
                </c:pt>
                <c:pt idx="276">
                  <c:v>7.0031560000000007E-2</c:v>
                </c:pt>
                <c:pt idx="277">
                  <c:v>8.9311150000000006E-2</c:v>
                </c:pt>
                <c:pt idx="278">
                  <c:v>9.4552040000000004E-2</c:v>
                </c:pt>
                <c:pt idx="279">
                  <c:v>0.1477764</c:v>
                </c:pt>
                <c:pt idx="280">
                  <c:v>0.1620037</c:v>
                </c:pt>
                <c:pt idx="281">
                  <c:v>0.21149499999999999</c:v>
                </c:pt>
                <c:pt idx="282">
                  <c:v>0.17323769999999999</c:v>
                </c:pt>
                <c:pt idx="283">
                  <c:v>0.137795</c:v>
                </c:pt>
                <c:pt idx="284">
                  <c:v>0.1222944</c:v>
                </c:pt>
                <c:pt idx="285">
                  <c:v>6.299304E-2</c:v>
                </c:pt>
                <c:pt idx="286">
                  <c:v>6.2052639999999999E-2</c:v>
                </c:pt>
                <c:pt idx="287">
                  <c:v>0.20078399999999999</c:v>
                </c:pt>
                <c:pt idx="288">
                  <c:v>0.1024164</c:v>
                </c:pt>
                <c:pt idx="289">
                  <c:v>9.4725019999999993E-2</c:v>
                </c:pt>
                <c:pt idx="290">
                  <c:v>6.8281419999999995E-2</c:v>
                </c:pt>
                <c:pt idx="291">
                  <c:v>6.5016420000000005E-2</c:v>
                </c:pt>
                <c:pt idx="292">
                  <c:v>9.5294000000000004E-2</c:v>
                </c:pt>
                <c:pt idx="293">
                  <c:v>0.13479260000000001</c:v>
                </c:pt>
                <c:pt idx="294">
                  <c:v>0.13957610000000001</c:v>
                </c:pt>
                <c:pt idx="295">
                  <c:v>0.1083916</c:v>
                </c:pt>
                <c:pt idx="296">
                  <c:v>0.1003064</c:v>
                </c:pt>
                <c:pt idx="297">
                  <c:v>0.13157240000000001</c:v>
                </c:pt>
                <c:pt idx="298">
                  <c:v>0.12506139999999999</c:v>
                </c:pt>
                <c:pt idx="299">
                  <c:v>0.11612790000000001</c:v>
                </c:pt>
                <c:pt idx="300">
                  <c:v>0.1193613</c:v>
                </c:pt>
                <c:pt idx="301">
                  <c:v>8.9265230000000001E-2</c:v>
                </c:pt>
                <c:pt idx="302">
                  <c:v>8.6542160000000007E-2</c:v>
                </c:pt>
                <c:pt idx="303">
                  <c:v>8.9416860000000001E-2</c:v>
                </c:pt>
                <c:pt idx="304">
                  <c:v>8.7536920000000004E-2</c:v>
                </c:pt>
                <c:pt idx="305">
                  <c:v>0.1046783</c:v>
                </c:pt>
                <c:pt idx="306">
                  <c:v>8.5266659999999994E-2</c:v>
                </c:pt>
                <c:pt idx="307">
                  <c:v>0.1223659</c:v>
                </c:pt>
                <c:pt idx="308">
                  <c:v>0.125192</c:v>
                </c:pt>
                <c:pt idx="309">
                  <c:v>0.1345259</c:v>
                </c:pt>
                <c:pt idx="310">
                  <c:v>0.18181330000000001</c:v>
                </c:pt>
                <c:pt idx="311">
                  <c:v>0.15177280000000001</c:v>
                </c:pt>
                <c:pt idx="312">
                  <c:v>0.1480136</c:v>
                </c:pt>
                <c:pt idx="313">
                  <c:v>0.21397630000000001</c:v>
                </c:pt>
                <c:pt idx="314">
                  <c:v>0.17161689999999999</c:v>
                </c:pt>
                <c:pt idx="315">
                  <c:v>0.14095550000000001</c:v>
                </c:pt>
                <c:pt idx="316">
                  <c:v>0.1002453</c:v>
                </c:pt>
                <c:pt idx="317">
                  <c:v>8.9581859999999999E-2</c:v>
                </c:pt>
                <c:pt idx="318">
                  <c:v>0.1008622</c:v>
                </c:pt>
                <c:pt idx="319">
                  <c:v>8.2337279999999999E-2</c:v>
                </c:pt>
                <c:pt idx="320">
                  <c:v>7.3603180000000004E-2</c:v>
                </c:pt>
                <c:pt idx="321">
                  <c:v>6.299304E-2</c:v>
                </c:pt>
                <c:pt idx="322">
                  <c:v>6.2052639999999999E-2</c:v>
                </c:pt>
                <c:pt idx="323">
                  <c:v>6.1390449999999999E-2</c:v>
                </c:pt>
                <c:pt idx="324">
                  <c:v>5.1821970000000002E-2</c:v>
                </c:pt>
                <c:pt idx="325">
                  <c:v>6.3791920000000002E-2</c:v>
                </c:pt>
                <c:pt idx="326">
                  <c:v>6.2851290000000004E-2</c:v>
                </c:pt>
                <c:pt idx="327">
                  <c:v>4.8174870000000002E-2</c:v>
                </c:pt>
                <c:pt idx="328">
                  <c:v>3.7582169999999998E-2</c:v>
                </c:pt>
                <c:pt idx="329">
                  <c:v>3.5850100000000003E-2</c:v>
                </c:pt>
                <c:pt idx="330">
                  <c:v>2.824952E-2</c:v>
                </c:pt>
                <c:pt idx="331">
                  <c:v>3.4744669999999998E-2</c:v>
                </c:pt>
                <c:pt idx="332">
                  <c:v>2.213909E-2</c:v>
                </c:pt>
                <c:pt idx="333">
                  <c:v>3.727254E-2</c:v>
                </c:pt>
                <c:pt idx="334">
                  <c:v>4.8661570000000001E-2</c:v>
                </c:pt>
                <c:pt idx="335">
                  <c:v>8.7433549999999999E-2</c:v>
                </c:pt>
                <c:pt idx="336">
                  <c:v>8.45225E-2</c:v>
                </c:pt>
                <c:pt idx="337">
                  <c:v>7.948682E-2</c:v>
                </c:pt>
                <c:pt idx="338">
                  <c:v>8.41417E-2</c:v>
                </c:pt>
                <c:pt idx="339">
                  <c:v>6.0385759999999997E-2</c:v>
                </c:pt>
                <c:pt idx="340">
                  <c:v>5.7577730000000001E-2</c:v>
                </c:pt>
                <c:pt idx="341">
                  <c:v>6.2731400000000007E-2</c:v>
                </c:pt>
                <c:pt idx="342">
                  <c:v>8.2315120000000006E-2</c:v>
                </c:pt>
                <c:pt idx="343">
                  <c:v>8.1953499999999999E-2</c:v>
                </c:pt>
                <c:pt idx="344">
                  <c:v>9.1995270000000004E-2</c:v>
                </c:pt>
                <c:pt idx="345">
                  <c:v>8.3812769999999995E-2</c:v>
                </c:pt>
                <c:pt idx="346">
                  <c:v>8.7559319999999996E-2</c:v>
                </c:pt>
                <c:pt idx="347">
                  <c:v>0.1127726</c:v>
                </c:pt>
                <c:pt idx="348">
                  <c:v>7.0352700000000004E-2</c:v>
                </c:pt>
                <c:pt idx="349">
                  <c:v>7.1587520000000002E-2</c:v>
                </c:pt>
                <c:pt idx="350">
                  <c:v>7.2879550000000001E-2</c:v>
                </c:pt>
                <c:pt idx="351">
                  <c:v>9.0151309999999998E-2</c:v>
                </c:pt>
                <c:pt idx="352">
                  <c:v>0.10062599999999999</c:v>
                </c:pt>
                <c:pt idx="353">
                  <c:v>0.1538474</c:v>
                </c:pt>
                <c:pt idx="354">
                  <c:v>0.18837290000000001</c:v>
                </c:pt>
                <c:pt idx="355">
                  <c:v>0.20332239999999999</c:v>
                </c:pt>
                <c:pt idx="356">
                  <c:v>0.19923060000000001</c:v>
                </c:pt>
                <c:pt idx="357">
                  <c:v>0.237099</c:v>
                </c:pt>
                <c:pt idx="358">
                  <c:v>0.2693181</c:v>
                </c:pt>
                <c:pt idx="359">
                  <c:v>0.27105180000000001</c:v>
                </c:pt>
                <c:pt idx="360">
                  <c:v>0.28112229999999999</c:v>
                </c:pt>
                <c:pt idx="361">
                  <c:v>0.3054982</c:v>
                </c:pt>
                <c:pt idx="362">
                  <c:v>0.29471579999999997</c:v>
                </c:pt>
                <c:pt idx="363">
                  <c:v>0.31194699999999997</c:v>
                </c:pt>
                <c:pt idx="364">
                  <c:v>0.29968470000000003</c:v>
                </c:pt>
                <c:pt idx="365">
                  <c:v>0.27445619999999998</c:v>
                </c:pt>
                <c:pt idx="366">
                  <c:v>0.25075930000000002</c:v>
                </c:pt>
                <c:pt idx="367">
                  <c:v>0.25747019999999998</c:v>
                </c:pt>
                <c:pt idx="368">
                  <c:v>0.25132569999999999</c:v>
                </c:pt>
                <c:pt idx="369">
                  <c:v>0.26170539999999998</c:v>
                </c:pt>
                <c:pt idx="370">
                  <c:v>0.28516209999999997</c:v>
                </c:pt>
                <c:pt idx="371">
                  <c:v>0.27665679999999998</c:v>
                </c:pt>
                <c:pt idx="372">
                  <c:v>0.27094570000000001</c:v>
                </c:pt>
                <c:pt idx="373">
                  <c:v>0.26438889999999998</c:v>
                </c:pt>
                <c:pt idx="374">
                  <c:v>0.2419383</c:v>
                </c:pt>
                <c:pt idx="375">
                  <c:v>0.21850710000000001</c:v>
                </c:pt>
                <c:pt idx="376">
                  <c:v>0.22124530000000001</c:v>
                </c:pt>
                <c:pt idx="377">
                  <c:v>0.21035590000000001</c:v>
                </c:pt>
                <c:pt idx="378">
                  <c:v>0.1849672</c:v>
                </c:pt>
                <c:pt idx="379">
                  <c:v>0.1940173</c:v>
                </c:pt>
                <c:pt idx="380">
                  <c:v>0.17323469999999999</c:v>
                </c:pt>
                <c:pt idx="381">
                  <c:v>0.16949069999999999</c:v>
                </c:pt>
                <c:pt idx="382">
                  <c:v>0.15539700000000001</c:v>
                </c:pt>
                <c:pt idx="383">
                  <c:v>0.1185761</c:v>
                </c:pt>
                <c:pt idx="384">
                  <c:v>9.5255090000000001E-2</c:v>
                </c:pt>
                <c:pt idx="385">
                  <c:v>5.4495670000000003E-2</c:v>
                </c:pt>
                <c:pt idx="386">
                  <c:v>8.81715E-2</c:v>
                </c:pt>
                <c:pt idx="387">
                  <c:v>0.1133035</c:v>
                </c:pt>
                <c:pt idx="388">
                  <c:v>0.15092050000000001</c:v>
                </c:pt>
                <c:pt idx="389">
                  <c:v>9.8273979999999997E-2</c:v>
                </c:pt>
                <c:pt idx="390">
                  <c:v>0.1133512</c:v>
                </c:pt>
                <c:pt idx="391">
                  <c:v>0.13721839999999999</c:v>
                </c:pt>
                <c:pt idx="392">
                  <c:v>0.13746920000000001</c:v>
                </c:pt>
                <c:pt idx="393">
                  <c:v>0.13058320000000001</c:v>
                </c:pt>
                <c:pt idx="394">
                  <c:v>0.20757419999999999</c:v>
                </c:pt>
                <c:pt idx="395">
                  <c:v>0.2666636</c:v>
                </c:pt>
                <c:pt idx="396">
                  <c:v>0.2350854</c:v>
                </c:pt>
                <c:pt idx="397">
                  <c:v>0.23827999999999999</c:v>
                </c:pt>
                <c:pt idx="398">
                  <c:v>0.22193060000000001</c:v>
                </c:pt>
                <c:pt idx="399">
                  <c:v>0.20845030000000001</c:v>
                </c:pt>
                <c:pt idx="400">
                  <c:v>0.18308559999999999</c:v>
                </c:pt>
                <c:pt idx="401">
                  <c:v>0.14563960000000001</c:v>
                </c:pt>
                <c:pt idx="402">
                  <c:v>0.13627839999999999</c:v>
                </c:pt>
                <c:pt idx="403">
                  <c:v>0.12388150000000001</c:v>
                </c:pt>
                <c:pt idx="404">
                  <c:v>8.8181309999999999E-2</c:v>
                </c:pt>
                <c:pt idx="405">
                  <c:v>3.5477300000000003E-2</c:v>
                </c:pt>
                <c:pt idx="406">
                  <c:v>3.4497449999999999E-2</c:v>
                </c:pt>
                <c:pt idx="407">
                  <c:v>6.0368239999999997E-2</c:v>
                </c:pt>
                <c:pt idx="408">
                  <c:v>5.6269E-2</c:v>
                </c:pt>
                <c:pt idx="409">
                  <c:v>6.4355179999999998E-2</c:v>
                </c:pt>
                <c:pt idx="410">
                  <c:v>4.8793089999999997E-2</c:v>
                </c:pt>
                <c:pt idx="411">
                  <c:v>5.8910079999999997E-2</c:v>
                </c:pt>
                <c:pt idx="412">
                  <c:v>6.6498760000000004E-2</c:v>
                </c:pt>
                <c:pt idx="413">
                  <c:v>6.6747719999999996E-2</c:v>
                </c:pt>
                <c:pt idx="414">
                  <c:v>5.4829139999999998E-2</c:v>
                </c:pt>
                <c:pt idx="415">
                  <c:v>4.7429510000000001E-2</c:v>
                </c:pt>
                <c:pt idx="416">
                  <c:v>4.3885519999999997E-2</c:v>
                </c:pt>
                <c:pt idx="417">
                  <c:v>4.8288350000000001E-2</c:v>
                </c:pt>
                <c:pt idx="418">
                  <c:v>4.6613839999999997E-2</c:v>
                </c:pt>
                <c:pt idx="419">
                  <c:v>4.5004839999999997E-2</c:v>
                </c:pt>
                <c:pt idx="420">
                  <c:v>4.3035839999999999E-2</c:v>
                </c:pt>
                <c:pt idx="421">
                  <c:v>6.0381940000000002E-2</c:v>
                </c:pt>
                <c:pt idx="422">
                  <c:v>4.5857380000000003E-2</c:v>
                </c:pt>
                <c:pt idx="423">
                  <c:v>3.9703259999999997E-2</c:v>
                </c:pt>
                <c:pt idx="424">
                  <c:v>4.256915E-2</c:v>
                </c:pt>
                <c:pt idx="425">
                  <c:v>4.1171010000000001E-2</c:v>
                </c:pt>
                <c:pt idx="426">
                  <c:v>4.9807209999999998E-2</c:v>
                </c:pt>
                <c:pt idx="427">
                  <c:v>5.9233010000000003E-2</c:v>
                </c:pt>
                <c:pt idx="428">
                  <c:v>6.8346970000000007E-2</c:v>
                </c:pt>
                <c:pt idx="429">
                  <c:v>5.7390759999999999E-2</c:v>
                </c:pt>
                <c:pt idx="430">
                  <c:v>5.4422270000000002E-2</c:v>
                </c:pt>
                <c:pt idx="431">
                  <c:v>6.3169870000000003E-2</c:v>
                </c:pt>
                <c:pt idx="432">
                  <c:v>5.9042709999999998E-2</c:v>
                </c:pt>
                <c:pt idx="433">
                  <c:v>4.74539E-2</c:v>
                </c:pt>
                <c:pt idx="434">
                  <c:v>4.6504669999999998E-2</c:v>
                </c:pt>
                <c:pt idx="435">
                  <c:v>4.0903170000000003E-2</c:v>
                </c:pt>
                <c:pt idx="436">
                  <c:v>3.1145719999999998E-2</c:v>
                </c:pt>
                <c:pt idx="437">
                  <c:v>3.30593E-2</c:v>
                </c:pt>
                <c:pt idx="438">
                  <c:v>3.0149530000000001E-2</c:v>
                </c:pt>
                <c:pt idx="439">
                  <c:v>4.1979889999999999E-2</c:v>
                </c:pt>
                <c:pt idx="440">
                  <c:v>2.6025570000000001E-2</c:v>
                </c:pt>
                <c:pt idx="441">
                  <c:v>3.5477300000000003E-2</c:v>
                </c:pt>
                <c:pt idx="442">
                  <c:v>3.4497449999999999E-2</c:v>
                </c:pt>
                <c:pt idx="443">
                  <c:v>2.7769060000000002E-2</c:v>
                </c:pt>
                <c:pt idx="444">
                  <c:v>3.3252160000000003E-2</c:v>
                </c:pt>
                <c:pt idx="445">
                  <c:v>3.9290690000000003E-2</c:v>
                </c:pt>
                <c:pt idx="446">
                  <c:v>4.0084549999999997E-2</c:v>
                </c:pt>
                <c:pt idx="447">
                  <c:v>6.5595340000000002E-2</c:v>
                </c:pt>
                <c:pt idx="448">
                  <c:v>8.8753499999999999E-2</c:v>
                </c:pt>
                <c:pt idx="449">
                  <c:v>6.5464919999999996E-2</c:v>
                </c:pt>
                <c:pt idx="450">
                  <c:v>5.4400440000000001E-2</c:v>
                </c:pt>
                <c:pt idx="451">
                  <c:v>4.7097960000000001E-2</c:v>
                </c:pt>
                <c:pt idx="452">
                  <c:v>4.7494219999999997E-2</c:v>
                </c:pt>
                <c:pt idx="453">
                  <c:v>4.2989279999999998E-2</c:v>
                </c:pt>
                <c:pt idx="454">
                  <c:v>4.7287460000000003E-2</c:v>
                </c:pt>
                <c:pt idx="455">
                  <c:v>4.8942090000000001E-2</c:v>
                </c:pt>
                <c:pt idx="456">
                  <c:v>3.729843E-2</c:v>
                </c:pt>
                <c:pt idx="457">
                  <c:v>5.5532779999999997E-2</c:v>
                </c:pt>
                <c:pt idx="458">
                  <c:v>5.5643860000000003E-2</c:v>
                </c:pt>
                <c:pt idx="459">
                  <c:v>4.4341329999999998E-2</c:v>
                </c:pt>
                <c:pt idx="460">
                  <c:v>6.2845789999999999E-2</c:v>
                </c:pt>
                <c:pt idx="461">
                  <c:v>5.3648870000000001E-2</c:v>
                </c:pt>
                <c:pt idx="462">
                  <c:v>5.1548530000000002E-2</c:v>
                </c:pt>
                <c:pt idx="463">
                  <c:v>6.4199320000000004E-2</c:v>
                </c:pt>
                <c:pt idx="464">
                  <c:v>5.0286650000000002E-2</c:v>
                </c:pt>
                <c:pt idx="465">
                  <c:v>5.1928559999999999E-2</c:v>
                </c:pt>
                <c:pt idx="466">
                  <c:v>8.2871150000000005E-2</c:v>
                </c:pt>
                <c:pt idx="467">
                  <c:v>0.1023001</c:v>
                </c:pt>
                <c:pt idx="468">
                  <c:v>0.1077066</c:v>
                </c:pt>
                <c:pt idx="469">
                  <c:v>0.1905896</c:v>
                </c:pt>
                <c:pt idx="470">
                  <c:v>0.26248359999999998</c:v>
                </c:pt>
                <c:pt idx="471">
                  <c:v>0.31994889999999998</c:v>
                </c:pt>
                <c:pt idx="472">
                  <c:v>0.43452259999999998</c:v>
                </c:pt>
                <c:pt idx="473">
                  <c:v>0.35711850000000001</c:v>
                </c:pt>
                <c:pt idx="474">
                  <c:v>0.46705720000000001</c:v>
                </c:pt>
                <c:pt idx="475">
                  <c:v>0.46386749999999999</c:v>
                </c:pt>
                <c:pt idx="476">
                  <c:v>0.36133270000000001</c:v>
                </c:pt>
                <c:pt idx="477">
                  <c:v>0.39909319999999998</c:v>
                </c:pt>
                <c:pt idx="478">
                  <c:v>0.42940479999999998</c:v>
                </c:pt>
                <c:pt idx="479">
                  <c:v>0.45021220000000001</c:v>
                </c:pt>
                <c:pt idx="480">
                  <c:v>0.2953788</c:v>
                </c:pt>
                <c:pt idx="481">
                  <c:v>0.248359</c:v>
                </c:pt>
                <c:pt idx="482">
                  <c:v>0.2101953</c:v>
                </c:pt>
                <c:pt idx="483">
                  <c:v>0.26739960000000002</c:v>
                </c:pt>
                <c:pt idx="484">
                  <c:v>0.31712580000000001</c:v>
                </c:pt>
                <c:pt idx="485">
                  <c:v>0.2655092</c:v>
                </c:pt>
                <c:pt idx="486">
                  <c:v>0.21121609999999999</c:v>
                </c:pt>
                <c:pt idx="487">
                  <c:v>0.14089499999999999</c:v>
                </c:pt>
                <c:pt idx="488">
                  <c:v>8.6650939999999996E-2</c:v>
                </c:pt>
                <c:pt idx="489">
                  <c:v>6.8596669999999998E-2</c:v>
                </c:pt>
                <c:pt idx="490">
                  <c:v>6.4010940000000002E-2</c:v>
                </c:pt>
                <c:pt idx="491">
                  <c:v>8.3556850000000002E-2</c:v>
                </c:pt>
                <c:pt idx="492">
                  <c:v>0.15151139999999999</c:v>
                </c:pt>
                <c:pt idx="493">
                  <c:v>0.15314059999999999</c:v>
                </c:pt>
                <c:pt idx="494">
                  <c:v>0.10225090000000001</c:v>
                </c:pt>
                <c:pt idx="495">
                  <c:v>0.10499029999999999</c:v>
                </c:pt>
                <c:pt idx="496">
                  <c:v>0.171408</c:v>
                </c:pt>
                <c:pt idx="497">
                  <c:v>0.17494280000000001</c:v>
                </c:pt>
                <c:pt idx="498">
                  <c:v>0.2547123</c:v>
                </c:pt>
                <c:pt idx="499">
                  <c:v>0.25637910000000003</c:v>
                </c:pt>
                <c:pt idx="500">
                  <c:v>0.17974519999999999</c:v>
                </c:pt>
                <c:pt idx="501">
                  <c:v>0.23674220000000001</c:v>
                </c:pt>
                <c:pt idx="502">
                  <c:v>0.1713356</c:v>
                </c:pt>
                <c:pt idx="503">
                  <c:v>9.48827E-2</c:v>
                </c:pt>
                <c:pt idx="504">
                  <c:v>3.6627060000000003E-2</c:v>
                </c:pt>
                <c:pt idx="505">
                  <c:v>2.9046740000000001E-2</c:v>
                </c:pt>
                <c:pt idx="506">
                  <c:v>3.8890849999999998E-2</c:v>
                </c:pt>
                <c:pt idx="507">
                  <c:v>7.2448789999999999E-2</c:v>
                </c:pt>
                <c:pt idx="508">
                  <c:v>7.3992569999999994E-2</c:v>
                </c:pt>
                <c:pt idx="509">
                  <c:v>7.9166609999999998E-2</c:v>
                </c:pt>
                <c:pt idx="510">
                  <c:v>5.4633170000000002E-2</c:v>
                </c:pt>
                <c:pt idx="511">
                  <c:v>5.5935829999999999E-2</c:v>
                </c:pt>
                <c:pt idx="512">
                  <c:v>7.2169469999999999E-2</c:v>
                </c:pt>
                <c:pt idx="513">
                  <c:v>6.1104449999999998E-2</c:v>
                </c:pt>
                <c:pt idx="514">
                  <c:v>5.5002500000000003E-2</c:v>
                </c:pt>
                <c:pt idx="515">
                  <c:v>5.7104019999999998E-2</c:v>
                </c:pt>
                <c:pt idx="516">
                  <c:v>4.9563040000000003E-2</c:v>
                </c:pt>
                <c:pt idx="517">
                  <c:v>4.4367160000000003E-2</c:v>
                </c:pt>
                <c:pt idx="518">
                  <c:v>4.7613290000000003E-2</c:v>
                </c:pt>
                <c:pt idx="519">
                  <c:v>3.01429E-2</c:v>
                </c:pt>
                <c:pt idx="520">
                  <c:v>6.7183930000000003E-2</c:v>
                </c:pt>
                <c:pt idx="521">
                  <c:v>5.3911439999999998E-2</c:v>
                </c:pt>
                <c:pt idx="522">
                  <c:v>0.1019584</c:v>
                </c:pt>
                <c:pt idx="523">
                  <c:v>0.111304</c:v>
                </c:pt>
                <c:pt idx="524">
                  <c:v>0.11909740000000001</c:v>
                </c:pt>
                <c:pt idx="525">
                  <c:v>7.8279619999999994E-2</c:v>
                </c:pt>
                <c:pt idx="526">
                  <c:v>7.8361239999999999E-2</c:v>
                </c:pt>
                <c:pt idx="527">
                  <c:v>6.7743440000000002E-2</c:v>
                </c:pt>
                <c:pt idx="528">
                  <c:v>6.9900500000000004E-2</c:v>
                </c:pt>
                <c:pt idx="529">
                  <c:v>3.083665E-2</c:v>
                </c:pt>
                <c:pt idx="530">
                  <c:v>3.2897540000000003E-2</c:v>
                </c:pt>
                <c:pt idx="531">
                  <c:v>7.7383809999999997E-2</c:v>
                </c:pt>
                <c:pt idx="532">
                  <c:v>0.1424224</c:v>
                </c:pt>
                <c:pt idx="533">
                  <c:v>7.888154E-2</c:v>
                </c:pt>
                <c:pt idx="534">
                  <c:v>0.1167092</c:v>
                </c:pt>
                <c:pt idx="535">
                  <c:v>5.4172739999999997E-2</c:v>
                </c:pt>
                <c:pt idx="536">
                  <c:v>5.4309509999999998E-2</c:v>
                </c:pt>
                <c:pt idx="537">
                  <c:v>4.0504999999999999E-2</c:v>
                </c:pt>
                <c:pt idx="538">
                  <c:v>5.1770139999999999E-2</c:v>
                </c:pt>
                <c:pt idx="539">
                  <c:v>9.7171980000000005E-2</c:v>
                </c:pt>
                <c:pt idx="540">
                  <c:v>0.1568618</c:v>
                </c:pt>
                <c:pt idx="541">
                  <c:v>0.17496210000000001</c:v>
                </c:pt>
                <c:pt idx="542">
                  <c:v>0.17359649999999999</c:v>
                </c:pt>
                <c:pt idx="543">
                  <c:v>9.6046199999999998E-2</c:v>
                </c:pt>
                <c:pt idx="544">
                  <c:v>4.5621149999999999E-2</c:v>
                </c:pt>
                <c:pt idx="545">
                  <c:v>2.937534E-2</c:v>
                </c:pt>
                <c:pt idx="546">
                  <c:v>3.7275049999999997E-2</c:v>
                </c:pt>
                <c:pt idx="547">
                  <c:v>4.3133860000000003E-2</c:v>
                </c:pt>
                <c:pt idx="548">
                  <c:v>4.244444E-2</c:v>
                </c:pt>
                <c:pt idx="549">
                  <c:v>5.4643169999999998E-2</c:v>
                </c:pt>
                <c:pt idx="550">
                  <c:v>0.1035533</c:v>
                </c:pt>
                <c:pt idx="551">
                  <c:v>7.0664299999999999E-2</c:v>
                </c:pt>
                <c:pt idx="552">
                  <c:v>8.493291E-2</c:v>
                </c:pt>
                <c:pt idx="553">
                  <c:v>7.7356359999999999E-2</c:v>
                </c:pt>
                <c:pt idx="554">
                  <c:v>7.6339809999999994E-2</c:v>
                </c:pt>
                <c:pt idx="555">
                  <c:v>8.4883819999999999E-2</c:v>
                </c:pt>
                <c:pt idx="556">
                  <c:v>6.1823509999999998E-2</c:v>
                </c:pt>
                <c:pt idx="557">
                  <c:v>6.1437270000000002E-2</c:v>
                </c:pt>
                <c:pt idx="558">
                  <c:v>4.5017149999999999E-2</c:v>
                </c:pt>
                <c:pt idx="559">
                  <c:v>5.7339689999999999E-2</c:v>
                </c:pt>
                <c:pt idx="560">
                  <c:v>7.2118539999999995E-2</c:v>
                </c:pt>
                <c:pt idx="561">
                  <c:v>5.2382749999999999E-2</c:v>
                </c:pt>
                <c:pt idx="562">
                  <c:v>3.8686779999999997E-2</c:v>
                </c:pt>
                <c:pt idx="563">
                  <c:v>3.423814E-2</c:v>
                </c:pt>
                <c:pt idx="564">
                  <c:v>3.5074399999999999E-2</c:v>
                </c:pt>
                <c:pt idx="565">
                  <c:v>3.083665E-2</c:v>
                </c:pt>
                <c:pt idx="566">
                  <c:v>3.2897540000000003E-2</c:v>
                </c:pt>
                <c:pt idx="567">
                  <c:v>3.2219400000000002E-2</c:v>
                </c:pt>
                <c:pt idx="568">
                  <c:v>2.2183479999999998E-2</c:v>
                </c:pt>
                <c:pt idx="569">
                  <c:v>2.2341360000000001E-2</c:v>
                </c:pt>
                <c:pt idx="570">
                  <c:v>2.5827619999999999E-2</c:v>
                </c:pt>
                <c:pt idx="571">
                  <c:v>3.0681710000000001E-2</c:v>
                </c:pt>
                <c:pt idx="572">
                  <c:v>4.6456799999999999E-2</c:v>
                </c:pt>
                <c:pt idx="573">
                  <c:v>3.8771449999999999E-2</c:v>
                </c:pt>
                <c:pt idx="574">
                  <c:v>2.2617269999999998E-2</c:v>
                </c:pt>
                <c:pt idx="575">
                  <c:v>3.1630320000000003E-2</c:v>
                </c:pt>
                <c:pt idx="576">
                  <c:v>3.1217890000000002E-2</c:v>
                </c:pt>
                <c:pt idx="577">
                  <c:v>5.3159089999999999E-2</c:v>
                </c:pt>
                <c:pt idx="578">
                  <c:v>2.2313659999999999E-2</c:v>
                </c:pt>
                <c:pt idx="579">
                  <c:v>3.2842040000000003E-2</c:v>
                </c:pt>
                <c:pt idx="580">
                  <c:v>3.3566569999999997E-2</c:v>
                </c:pt>
                <c:pt idx="581">
                  <c:v>3.3534300000000003E-2</c:v>
                </c:pt>
                <c:pt idx="582">
                  <c:v>3.8448349999999999E-2</c:v>
                </c:pt>
                <c:pt idx="583">
                  <c:v>5.6240110000000003E-2</c:v>
                </c:pt>
                <c:pt idx="584">
                  <c:v>2.9507180000000001E-2</c:v>
                </c:pt>
                <c:pt idx="585">
                  <c:v>2.0477220000000001E-2</c:v>
                </c:pt>
                <c:pt idx="586">
                  <c:v>3.1357459999999997E-2</c:v>
                </c:pt>
                <c:pt idx="587">
                  <c:v>2.7141820000000001E-2</c:v>
                </c:pt>
                <c:pt idx="588">
                  <c:v>3.534056E-2</c:v>
                </c:pt>
                <c:pt idx="589">
                  <c:v>3.9996360000000002E-2</c:v>
                </c:pt>
                <c:pt idx="590">
                  <c:v>3.7383899999999998E-2</c:v>
                </c:pt>
                <c:pt idx="591">
                  <c:v>5.6767699999999997E-2</c:v>
                </c:pt>
                <c:pt idx="592">
                  <c:v>4.5039610000000001E-2</c:v>
                </c:pt>
                <c:pt idx="593">
                  <c:v>2.7997060000000001E-2</c:v>
                </c:pt>
                <c:pt idx="594">
                  <c:v>4.2086529999999997E-2</c:v>
                </c:pt>
                <c:pt idx="595">
                  <c:v>5.0277269999999999E-2</c:v>
                </c:pt>
                <c:pt idx="596">
                  <c:v>5.4559099999999999E-2</c:v>
                </c:pt>
                <c:pt idx="597">
                  <c:v>5.878485E-2</c:v>
                </c:pt>
                <c:pt idx="598">
                  <c:v>5.4767709999999997E-2</c:v>
                </c:pt>
                <c:pt idx="599">
                  <c:v>5.0738999999999999E-2</c:v>
                </c:pt>
                <c:pt idx="600">
                  <c:v>5.0145019999999998E-2</c:v>
                </c:pt>
                <c:pt idx="601">
                  <c:v>4.745713E-2</c:v>
                </c:pt>
                <c:pt idx="602">
                  <c:v>3.9368300000000002E-2</c:v>
                </c:pt>
                <c:pt idx="603">
                  <c:v>4.7567650000000003E-2</c:v>
                </c:pt>
                <c:pt idx="604">
                  <c:v>5.0351890000000003E-2</c:v>
                </c:pt>
                <c:pt idx="605">
                  <c:v>7.507171E-2</c:v>
                </c:pt>
                <c:pt idx="606">
                  <c:v>0.1113039</c:v>
                </c:pt>
                <c:pt idx="607">
                  <c:v>0.12691559999999999</c:v>
                </c:pt>
                <c:pt idx="608">
                  <c:v>0.13454140000000001</c:v>
                </c:pt>
                <c:pt idx="609">
                  <c:v>0.1153198</c:v>
                </c:pt>
                <c:pt idx="610">
                  <c:v>9.6815590000000007E-2</c:v>
                </c:pt>
                <c:pt idx="611">
                  <c:v>0.1067699</c:v>
                </c:pt>
                <c:pt idx="612">
                  <c:v>9.2783249999999998E-2</c:v>
                </c:pt>
                <c:pt idx="613">
                  <c:v>9.9325200000000002E-2</c:v>
                </c:pt>
                <c:pt idx="614">
                  <c:v>6.8070469999999994E-2</c:v>
                </c:pt>
                <c:pt idx="615">
                  <c:v>4.6195720000000003E-2</c:v>
                </c:pt>
                <c:pt idx="616">
                  <c:v>2.9071980000000001E-2</c:v>
                </c:pt>
                <c:pt idx="617">
                  <c:v>2.5996330000000002E-2</c:v>
                </c:pt>
                <c:pt idx="618">
                  <c:v>1.709917E-2</c:v>
                </c:pt>
                <c:pt idx="619">
                  <c:v>2.0911470000000001E-2</c:v>
                </c:pt>
                <c:pt idx="620">
                  <c:v>3.8947719999999998E-2</c:v>
                </c:pt>
                <c:pt idx="621">
                  <c:v>3.0651149999999999E-2</c:v>
                </c:pt>
                <c:pt idx="622">
                  <c:v>3.7180049999999999E-2</c:v>
                </c:pt>
                <c:pt idx="623">
                  <c:v>3.9273790000000003E-2</c:v>
                </c:pt>
                <c:pt idx="624">
                  <c:v>3.7700530000000003E-2</c:v>
                </c:pt>
                <c:pt idx="625">
                  <c:v>3.4937870000000003E-2</c:v>
                </c:pt>
                <c:pt idx="626">
                  <c:v>2.076807E-2</c:v>
                </c:pt>
                <c:pt idx="627">
                  <c:v>4.0519640000000003E-2</c:v>
                </c:pt>
                <c:pt idx="628">
                  <c:v>8.2784060000000007E-2</c:v>
                </c:pt>
                <c:pt idx="629">
                  <c:v>9.2967889999999997E-2</c:v>
                </c:pt>
                <c:pt idx="630">
                  <c:v>0.1002089</c:v>
                </c:pt>
                <c:pt idx="631">
                  <c:v>0.1385479</c:v>
                </c:pt>
                <c:pt idx="632">
                  <c:v>9.1273049999999994E-2</c:v>
                </c:pt>
                <c:pt idx="633">
                  <c:v>9.6403269999999999E-2</c:v>
                </c:pt>
                <c:pt idx="634">
                  <c:v>0.12864600000000001</c:v>
                </c:pt>
                <c:pt idx="635">
                  <c:v>6.0520419999999998E-2</c:v>
                </c:pt>
                <c:pt idx="636">
                  <c:v>6.8537810000000005E-2</c:v>
                </c:pt>
                <c:pt idx="637">
                  <c:v>7.3460109999999995E-2</c:v>
                </c:pt>
                <c:pt idx="638">
                  <c:v>0.1191419</c:v>
                </c:pt>
                <c:pt idx="639">
                  <c:v>9.24875E-2</c:v>
                </c:pt>
                <c:pt idx="640">
                  <c:v>9.5409889999999997E-2</c:v>
                </c:pt>
                <c:pt idx="641">
                  <c:v>8.2738729999999996E-2</c:v>
                </c:pt>
                <c:pt idx="642">
                  <c:v>5.033207E-2</c:v>
                </c:pt>
                <c:pt idx="643">
                  <c:v>7.5748889999999999E-2</c:v>
                </c:pt>
                <c:pt idx="644">
                  <c:v>7.9066369999999997E-2</c:v>
                </c:pt>
                <c:pt idx="645">
                  <c:v>7.8611819999999999E-2</c:v>
                </c:pt>
                <c:pt idx="646">
                  <c:v>9.9058869999999993E-2</c:v>
                </c:pt>
                <c:pt idx="647">
                  <c:v>9.7932179999999994E-2</c:v>
                </c:pt>
                <c:pt idx="648">
                  <c:v>7.4358729999999998E-2</c:v>
                </c:pt>
                <c:pt idx="649">
                  <c:v>3.8108419999999997E-2</c:v>
                </c:pt>
                <c:pt idx="650">
                  <c:v>2.204356E-2</c:v>
                </c:pt>
                <c:pt idx="651">
                  <c:v>6.5011269999999996E-2</c:v>
                </c:pt>
                <c:pt idx="652">
                  <c:v>4.2209099999999999E-2</c:v>
                </c:pt>
                <c:pt idx="653">
                  <c:v>2.7884740000000002E-2</c:v>
                </c:pt>
                <c:pt idx="654">
                  <c:v>4.7699970000000001E-2</c:v>
                </c:pt>
                <c:pt idx="655">
                  <c:v>8.765792E-2</c:v>
                </c:pt>
                <c:pt idx="656">
                  <c:v>0.10369539999999999</c:v>
                </c:pt>
                <c:pt idx="657">
                  <c:v>0.1078707</c:v>
                </c:pt>
                <c:pt idx="658">
                  <c:v>4.5714600000000001E-2</c:v>
                </c:pt>
                <c:pt idx="659">
                  <c:v>0.11087379999999999</c:v>
                </c:pt>
                <c:pt idx="660">
                  <c:v>0.117591</c:v>
                </c:pt>
                <c:pt idx="661">
                  <c:v>6.2645690000000004E-2</c:v>
                </c:pt>
                <c:pt idx="662">
                  <c:v>5.5391620000000003E-2</c:v>
                </c:pt>
                <c:pt idx="663">
                  <c:v>4.1416109999999999E-2</c:v>
                </c:pt>
                <c:pt idx="664">
                  <c:v>2.8121630000000002E-2</c:v>
                </c:pt>
                <c:pt idx="665">
                  <c:v>1.621268E-2</c:v>
                </c:pt>
                <c:pt idx="666">
                  <c:v>1.297619E-2</c:v>
                </c:pt>
                <c:pt idx="667">
                  <c:v>1.7941180000000001E-2</c:v>
                </c:pt>
                <c:pt idx="668">
                  <c:v>1.29345E-2</c:v>
                </c:pt>
                <c:pt idx="669">
                  <c:v>1.3748420000000001E-2</c:v>
                </c:pt>
                <c:pt idx="670">
                  <c:v>1.489205E-2</c:v>
                </c:pt>
                <c:pt idx="671">
                  <c:v>2.1504789999999999E-2</c:v>
                </c:pt>
                <c:pt idx="672">
                  <c:v>1.202335E-2</c:v>
                </c:pt>
                <c:pt idx="673">
                  <c:v>2.4800840000000001E-2</c:v>
                </c:pt>
                <c:pt idx="674">
                  <c:v>9.349731E-2</c:v>
                </c:pt>
                <c:pt idx="675">
                  <c:v>9.9280190000000004E-2</c:v>
                </c:pt>
                <c:pt idx="676">
                  <c:v>5.7998470000000003E-2</c:v>
                </c:pt>
                <c:pt idx="677">
                  <c:v>6.4877770000000001E-2</c:v>
                </c:pt>
                <c:pt idx="678">
                  <c:v>2.826909E-2</c:v>
                </c:pt>
                <c:pt idx="679">
                  <c:v>3.2377049999999997E-2</c:v>
                </c:pt>
                <c:pt idx="680">
                  <c:v>4.150649E-2</c:v>
                </c:pt>
                <c:pt idx="681">
                  <c:v>4.7012739999999997E-2</c:v>
                </c:pt>
                <c:pt idx="682">
                  <c:v>3.372932E-2</c:v>
                </c:pt>
                <c:pt idx="683">
                  <c:v>5.9786110000000003E-2</c:v>
                </c:pt>
                <c:pt idx="684">
                  <c:v>4.3257749999999998E-2</c:v>
                </c:pt>
                <c:pt idx="685">
                  <c:v>3.8108419999999997E-2</c:v>
                </c:pt>
                <c:pt idx="686">
                  <c:v>2.204356E-2</c:v>
                </c:pt>
                <c:pt idx="687">
                  <c:v>3.0618090000000001E-2</c:v>
                </c:pt>
                <c:pt idx="688">
                  <c:v>2.130027E-2</c:v>
                </c:pt>
                <c:pt idx="689">
                  <c:v>1.8002190000000001E-2</c:v>
                </c:pt>
                <c:pt idx="690">
                  <c:v>1.533372E-2</c:v>
                </c:pt>
                <c:pt idx="691">
                  <c:v>2.5303470000000002E-2</c:v>
                </c:pt>
                <c:pt idx="692">
                  <c:v>2.8511109999999999E-2</c:v>
                </c:pt>
                <c:pt idx="693">
                  <c:v>3.1032440000000001E-2</c:v>
                </c:pt>
                <c:pt idx="694">
                  <c:v>2.460356E-2</c:v>
                </c:pt>
                <c:pt idx="695">
                  <c:v>2.2451019999999999E-2</c:v>
                </c:pt>
                <c:pt idx="696">
                  <c:v>1.698817E-2</c:v>
                </c:pt>
                <c:pt idx="697">
                  <c:v>1.973857E-2</c:v>
                </c:pt>
                <c:pt idx="698">
                  <c:v>2.5175090000000001E-2</c:v>
                </c:pt>
                <c:pt idx="699">
                  <c:v>3.8151270000000001E-2</c:v>
                </c:pt>
                <c:pt idx="700">
                  <c:v>3.688052E-2</c:v>
                </c:pt>
                <c:pt idx="701">
                  <c:v>3.5692950000000001E-2</c:v>
                </c:pt>
                <c:pt idx="702">
                  <c:v>3.6504670000000003E-2</c:v>
                </c:pt>
                <c:pt idx="703">
                  <c:v>2.3468019999999999E-2</c:v>
                </c:pt>
                <c:pt idx="704">
                  <c:v>2.186198E-2</c:v>
                </c:pt>
                <c:pt idx="705">
                  <c:v>4.8493830000000002E-2</c:v>
                </c:pt>
                <c:pt idx="706">
                  <c:v>4.8039869999999998E-2</c:v>
                </c:pt>
                <c:pt idx="707">
                  <c:v>5.4304730000000002E-2</c:v>
                </c:pt>
                <c:pt idx="708">
                  <c:v>5.669366E-2</c:v>
                </c:pt>
                <c:pt idx="709">
                  <c:v>9.1545989999999994E-2</c:v>
                </c:pt>
                <c:pt idx="710">
                  <c:v>0.15211769999999999</c:v>
                </c:pt>
                <c:pt idx="711">
                  <c:v>0.12593019999999999</c:v>
                </c:pt>
                <c:pt idx="712">
                  <c:v>0.1407679</c:v>
                </c:pt>
                <c:pt idx="713">
                  <c:v>0.124264</c:v>
                </c:pt>
                <c:pt idx="714">
                  <c:v>0.111377</c:v>
                </c:pt>
                <c:pt idx="715">
                  <c:v>7.1602750000000007E-2</c:v>
                </c:pt>
                <c:pt idx="716">
                  <c:v>7.0601419999999998E-2</c:v>
                </c:pt>
                <c:pt idx="717">
                  <c:v>0.11478579999999999</c:v>
                </c:pt>
                <c:pt idx="718">
                  <c:v>0.13420850000000001</c:v>
                </c:pt>
                <c:pt idx="719">
                  <c:v>0.1254171</c:v>
                </c:pt>
                <c:pt idx="720">
                  <c:v>0.104037</c:v>
                </c:pt>
                <c:pt idx="721">
                  <c:v>8.0793729999999994E-2</c:v>
                </c:pt>
                <c:pt idx="722">
                  <c:v>6.4909010000000003E-2</c:v>
                </c:pt>
                <c:pt idx="723">
                  <c:v>6.8392270000000005E-2</c:v>
                </c:pt>
                <c:pt idx="724">
                  <c:v>6.4146830000000002E-2</c:v>
                </c:pt>
                <c:pt idx="725">
                  <c:v>6.8756049999999999E-2</c:v>
                </c:pt>
                <c:pt idx="726">
                  <c:v>9.1976359999999993E-2</c:v>
                </c:pt>
                <c:pt idx="727">
                  <c:v>8.9485140000000005E-2</c:v>
                </c:pt>
                <c:pt idx="728">
                  <c:v>5.733924E-2</c:v>
                </c:pt>
                <c:pt idx="729">
                  <c:v>5.4382310000000003E-2</c:v>
                </c:pt>
                <c:pt idx="730">
                  <c:v>3.5285820000000002E-2</c:v>
                </c:pt>
                <c:pt idx="731">
                  <c:v>2.9268990000000002E-2</c:v>
                </c:pt>
                <c:pt idx="732">
                  <c:v>3.0712070000000001E-2</c:v>
                </c:pt>
                <c:pt idx="733">
                  <c:v>3.9074060000000001E-2</c:v>
                </c:pt>
                <c:pt idx="734">
                  <c:v>3.8397689999999998E-2</c:v>
                </c:pt>
                <c:pt idx="735">
                  <c:v>4.6798840000000001E-2</c:v>
                </c:pt>
                <c:pt idx="736">
                  <c:v>3.8311640000000001E-2</c:v>
                </c:pt>
                <c:pt idx="737">
                  <c:v>6.7599480000000003E-2</c:v>
                </c:pt>
                <c:pt idx="738">
                  <c:v>7.9411469999999998E-2</c:v>
                </c:pt>
                <c:pt idx="739">
                  <c:v>7.537758E-2</c:v>
                </c:pt>
                <c:pt idx="740">
                  <c:v>0.1122943</c:v>
                </c:pt>
                <c:pt idx="741">
                  <c:v>0.1145738</c:v>
                </c:pt>
                <c:pt idx="742">
                  <c:v>8.1766930000000002E-2</c:v>
                </c:pt>
                <c:pt idx="743">
                  <c:v>9.2228589999999999E-2</c:v>
                </c:pt>
                <c:pt idx="744">
                  <c:v>0.1093538</c:v>
                </c:pt>
                <c:pt idx="745">
                  <c:v>0.1368037</c:v>
                </c:pt>
                <c:pt idx="746">
                  <c:v>8.0436750000000001E-2</c:v>
                </c:pt>
                <c:pt idx="747">
                  <c:v>4.3019019999999998E-2</c:v>
                </c:pt>
                <c:pt idx="748">
                  <c:v>6.7734230000000006E-2</c:v>
                </c:pt>
                <c:pt idx="749">
                  <c:v>8.2175120000000004E-2</c:v>
                </c:pt>
                <c:pt idx="750">
                  <c:v>8.0735799999999996E-2</c:v>
                </c:pt>
                <c:pt idx="751">
                  <c:v>7.3173740000000001E-2</c:v>
                </c:pt>
                <c:pt idx="752">
                  <c:v>7.3766819999999997E-2</c:v>
                </c:pt>
                <c:pt idx="753">
                  <c:v>5.8037159999999997E-2</c:v>
                </c:pt>
                <c:pt idx="754">
                  <c:v>4.090241E-2</c:v>
                </c:pt>
                <c:pt idx="755">
                  <c:v>4.0252410000000002E-2</c:v>
                </c:pt>
                <c:pt idx="756">
                  <c:v>3.3995490000000003E-2</c:v>
                </c:pt>
                <c:pt idx="757">
                  <c:v>2.420257E-2</c:v>
                </c:pt>
                <c:pt idx="758">
                  <c:v>4.2694870000000003E-2</c:v>
                </c:pt>
                <c:pt idx="759">
                  <c:v>3.061314E-2</c:v>
                </c:pt>
                <c:pt idx="760">
                  <c:v>5.5572169999999997E-2</c:v>
                </c:pt>
                <c:pt idx="761">
                  <c:v>7.2381189999999998E-2</c:v>
                </c:pt>
                <c:pt idx="762">
                  <c:v>4.7232929999999999E-2</c:v>
                </c:pt>
                <c:pt idx="763">
                  <c:v>0.13919190000000001</c:v>
                </c:pt>
                <c:pt idx="764">
                  <c:v>9.7892980000000004E-2</c:v>
                </c:pt>
                <c:pt idx="765">
                  <c:v>0.1683183</c:v>
                </c:pt>
                <c:pt idx="766">
                  <c:v>8.7288030000000003E-2</c:v>
                </c:pt>
                <c:pt idx="767">
                  <c:v>8.3917270000000002E-2</c:v>
                </c:pt>
                <c:pt idx="768">
                  <c:v>5.1026250000000002E-2</c:v>
                </c:pt>
                <c:pt idx="769">
                  <c:v>6.4373609999999998E-2</c:v>
                </c:pt>
                <c:pt idx="770">
                  <c:v>5.0077570000000002E-2</c:v>
                </c:pt>
                <c:pt idx="771">
                  <c:v>4.9983010000000001E-2</c:v>
                </c:pt>
                <c:pt idx="772">
                  <c:v>5.3261940000000001E-2</c:v>
                </c:pt>
                <c:pt idx="773">
                  <c:v>3.5852700000000001E-2</c:v>
                </c:pt>
                <c:pt idx="774">
                  <c:v>4.7886140000000001E-2</c:v>
                </c:pt>
                <c:pt idx="775">
                  <c:v>3.2234150000000003E-2</c:v>
                </c:pt>
                <c:pt idx="776">
                  <c:v>3.1949749999999999E-2</c:v>
                </c:pt>
                <c:pt idx="777">
                  <c:v>4.1319500000000002E-2</c:v>
                </c:pt>
                <c:pt idx="778">
                  <c:v>2.638803E-2</c:v>
                </c:pt>
                <c:pt idx="779">
                  <c:v>3.3698220000000001E-2</c:v>
                </c:pt>
                <c:pt idx="780">
                  <c:v>2.0338579999999998E-2</c:v>
                </c:pt>
                <c:pt idx="781">
                  <c:v>1.8866839999999999E-2</c:v>
                </c:pt>
                <c:pt idx="782">
                  <c:v>3.2519079999999999E-2</c:v>
                </c:pt>
                <c:pt idx="783">
                  <c:v>9.2188339999999994E-2</c:v>
                </c:pt>
                <c:pt idx="784">
                  <c:v>9.5478480000000004E-2</c:v>
                </c:pt>
                <c:pt idx="785">
                  <c:v>0.15659980000000001</c:v>
                </c:pt>
                <c:pt idx="786">
                  <c:v>0.12955710000000001</c:v>
                </c:pt>
                <c:pt idx="787">
                  <c:v>9.1782520000000006E-2</c:v>
                </c:pt>
                <c:pt idx="788">
                  <c:v>9.7548099999999999E-2</c:v>
                </c:pt>
                <c:pt idx="789">
                  <c:v>0.2026047</c:v>
                </c:pt>
                <c:pt idx="790">
                  <c:v>0.188222</c:v>
                </c:pt>
                <c:pt idx="791">
                  <c:v>0.16633000000000001</c:v>
                </c:pt>
                <c:pt idx="792">
                  <c:v>0.14530970000000001</c:v>
                </c:pt>
                <c:pt idx="793">
                  <c:v>0.1278734</c:v>
                </c:pt>
                <c:pt idx="794">
                  <c:v>0.1529894</c:v>
                </c:pt>
                <c:pt idx="795">
                  <c:v>0.1501247</c:v>
                </c:pt>
                <c:pt idx="796">
                  <c:v>0.11841260000000001</c:v>
                </c:pt>
                <c:pt idx="797">
                  <c:v>0.1191686</c:v>
                </c:pt>
                <c:pt idx="798">
                  <c:v>0.1088237</c:v>
                </c:pt>
                <c:pt idx="799">
                  <c:v>7.663644E-2</c:v>
                </c:pt>
                <c:pt idx="800">
                  <c:v>5.5270560000000003E-2</c:v>
                </c:pt>
                <c:pt idx="801">
                  <c:v>4.1370249999999997E-2</c:v>
                </c:pt>
                <c:pt idx="802">
                  <c:v>2.6457939999999999E-2</c:v>
                </c:pt>
                <c:pt idx="803">
                  <c:v>2.706341E-2</c:v>
                </c:pt>
                <c:pt idx="804">
                  <c:v>3.0281530000000001E-2</c:v>
                </c:pt>
                <c:pt idx="805">
                  <c:v>4.8700149999999998E-2</c:v>
                </c:pt>
                <c:pt idx="806">
                  <c:v>3.794343E-2</c:v>
                </c:pt>
                <c:pt idx="807">
                  <c:v>4.2627180000000001E-2</c:v>
                </c:pt>
                <c:pt idx="808">
                  <c:v>2.8337310000000001E-2</c:v>
                </c:pt>
                <c:pt idx="809">
                  <c:v>3.5852700000000001E-2</c:v>
                </c:pt>
                <c:pt idx="810">
                  <c:v>4.7886140000000001E-2</c:v>
                </c:pt>
                <c:pt idx="811">
                  <c:v>5.1619180000000001E-2</c:v>
                </c:pt>
                <c:pt idx="812">
                  <c:v>3.5887519999999999E-2</c:v>
                </c:pt>
                <c:pt idx="813">
                  <c:v>8.102674E-2</c:v>
                </c:pt>
                <c:pt idx="814">
                  <c:v>4.3644229999999999E-2</c:v>
                </c:pt>
                <c:pt idx="815">
                  <c:v>9.3634019999999998E-2</c:v>
                </c:pt>
                <c:pt idx="816">
                  <c:v>0.120089</c:v>
                </c:pt>
                <c:pt idx="817">
                  <c:v>4.7239110000000001E-2</c:v>
                </c:pt>
                <c:pt idx="818">
                  <c:v>2.6803589999999999E-2</c:v>
                </c:pt>
                <c:pt idx="819">
                  <c:v>5.33994E-2</c:v>
                </c:pt>
                <c:pt idx="820">
                  <c:v>4.1372010000000001E-2</c:v>
                </c:pt>
                <c:pt idx="821">
                  <c:v>4.1596849999999998E-2</c:v>
                </c:pt>
                <c:pt idx="822">
                  <c:v>3.103937E-2</c:v>
                </c:pt>
                <c:pt idx="823">
                  <c:v>2.6849640000000001E-2</c:v>
                </c:pt>
                <c:pt idx="824">
                  <c:v>3.3115869999999999E-2</c:v>
                </c:pt>
                <c:pt idx="825">
                  <c:v>8.3339969999999999E-2</c:v>
                </c:pt>
                <c:pt idx="826">
                  <c:v>6.803054E-2</c:v>
                </c:pt>
                <c:pt idx="827">
                  <c:v>6.8219970000000005E-2</c:v>
                </c:pt>
                <c:pt idx="828">
                  <c:v>5.2207440000000001E-2</c:v>
                </c:pt>
                <c:pt idx="829">
                  <c:v>2.7251600000000001E-2</c:v>
                </c:pt>
                <c:pt idx="830">
                  <c:v>2.4413219999999999E-2</c:v>
                </c:pt>
                <c:pt idx="831">
                  <c:v>4.2813360000000002E-2</c:v>
                </c:pt>
                <c:pt idx="832">
                  <c:v>8.1860489999999994E-2</c:v>
                </c:pt>
                <c:pt idx="833">
                  <c:v>0.1212125</c:v>
                </c:pt>
                <c:pt idx="834">
                  <c:v>9.9721099999999993E-2</c:v>
                </c:pt>
                <c:pt idx="835">
                  <c:v>8.9348979999999995E-2</c:v>
                </c:pt>
                <c:pt idx="836">
                  <c:v>6.7055900000000002E-2</c:v>
                </c:pt>
                <c:pt idx="837">
                  <c:v>4.2540939999999999E-2</c:v>
                </c:pt>
                <c:pt idx="838">
                  <c:v>3.4848749999999998E-2</c:v>
                </c:pt>
                <c:pt idx="839">
                  <c:v>2.6421630000000002E-2</c:v>
                </c:pt>
                <c:pt idx="840">
                  <c:v>3.2285559999999998E-2</c:v>
                </c:pt>
                <c:pt idx="841">
                  <c:v>3.6777049999999999E-2</c:v>
                </c:pt>
                <c:pt idx="842">
                  <c:v>5.0198819999999998E-2</c:v>
                </c:pt>
                <c:pt idx="843">
                  <c:v>6.000051E-2</c:v>
                </c:pt>
                <c:pt idx="844">
                  <c:v>6.0013669999999998E-2</c:v>
                </c:pt>
                <c:pt idx="845">
                  <c:v>5.8012639999999997E-2</c:v>
                </c:pt>
                <c:pt idx="846">
                  <c:v>6.3946509999999998E-2</c:v>
                </c:pt>
                <c:pt idx="847">
                  <c:v>6.4762360000000005E-2</c:v>
                </c:pt>
                <c:pt idx="848">
                  <c:v>3.1561560000000002E-2</c:v>
                </c:pt>
                <c:pt idx="849">
                  <c:v>6.7732130000000002E-2</c:v>
                </c:pt>
                <c:pt idx="850">
                  <c:v>0.23682110000000001</c:v>
                </c:pt>
                <c:pt idx="851">
                  <c:v>0.27930769999999999</c:v>
                </c:pt>
                <c:pt idx="852">
                  <c:v>0.31841170000000002</c:v>
                </c:pt>
                <c:pt idx="853">
                  <c:v>0.38999899999999998</c:v>
                </c:pt>
                <c:pt idx="854">
                  <c:v>0.40436040000000001</c:v>
                </c:pt>
                <c:pt idx="855">
                  <c:v>0.43422729999999998</c:v>
                </c:pt>
                <c:pt idx="856">
                  <c:v>0.46679080000000001</c:v>
                </c:pt>
                <c:pt idx="857">
                  <c:v>0.42058279999999998</c:v>
                </c:pt>
                <c:pt idx="858">
                  <c:v>0.38602199999999998</c:v>
                </c:pt>
                <c:pt idx="859">
                  <c:v>0.36968869999999998</c:v>
                </c:pt>
                <c:pt idx="860">
                  <c:v>0.35404740000000001</c:v>
                </c:pt>
                <c:pt idx="861">
                  <c:v>0.27621499999999999</c:v>
                </c:pt>
                <c:pt idx="862">
                  <c:v>5.3427860000000001E-2</c:v>
                </c:pt>
                <c:pt idx="863">
                  <c:v>3.0919869999999999E-2</c:v>
                </c:pt>
                <c:pt idx="864">
                  <c:v>3.2147950000000002E-2</c:v>
                </c:pt>
                <c:pt idx="865">
                  <c:v>5.8881639999999999E-2</c:v>
                </c:pt>
                <c:pt idx="866">
                  <c:v>4.1955239999999998E-2</c:v>
                </c:pt>
                <c:pt idx="867">
                  <c:v>3.2531379999999999E-2</c:v>
                </c:pt>
                <c:pt idx="868">
                  <c:v>6.6023040000000005E-2</c:v>
                </c:pt>
                <c:pt idx="869">
                  <c:v>0.1124444</c:v>
                </c:pt>
                <c:pt idx="870">
                  <c:v>0.10360370000000001</c:v>
                </c:pt>
                <c:pt idx="871">
                  <c:v>7.7759419999999996E-2</c:v>
                </c:pt>
                <c:pt idx="872">
                  <c:v>0.2808602</c:v>
                </c:pt>
                <c:pt idx="873">
                  <c:v>0.27373389999999997</c:v>
                </c:pt>
                <c:pt idx="874">
                  <c:v>0.31574780000000002</c:v>
                </c:pt>
                <c:pt idx="875">
                  <c:v>0.53249789999999997</c:v>
                </c:pt>
                <c:pt idx="876">
                  <c:v>0.58306709999999995</c:v>
                </c:pt>
                <c:pt idx="877">
                  <c:v>0.51501719999999995</c:v>
                </c:pt>
                <c:pt idx="878">
                  <c:v>0.40695789999999998</c:v>
                </c:pt>
                <c:pt idx="879">
                  <c:v>0.28749639999999999</c:v>
                </c:pt>
                <c:pt idx="880">
                  <c:v>8.8158130000000001E-2</c:v>
                </c:pt>
                <c:pt idx="881">
                  <c:v>4.104932E-2</c:v>
                </c:pt>
                <c:pt idx="882">
                  <c:v>3.89819E-2</c:v>
                </c:pt>
                <c:pt idx="883">
                  <c:v>6.2061280000000003E-2</c:v>
                </c:pt>
                <c:pt idx="884">
                  <c:v>9.4076919999999994E-2</c:v>
                </c:pt>
                <c:pt idx="885">
                  <c:v>0.1339178</c:v>
                </c:pt>
                <c:pt idx="886">
                  <c:v>0.1352777</c:v>
                </c:pt>
                <c:pt idx="887">
                  <c:v>0.1191604</c:v>
                </c:pt>
                <c:pt idx="888">
                  <c:v>0.1291272</c:v>
                </c:pt>
                <c:pt idx="889">
                  <c:v>0.14558299999999999</c:v>
                </c:pt>
                <c:pt idx="890">
                  <c:v>5.5087980000000002E-2</c:v>
                </c:pt>
                <c:pt idx="891">
                  <c:v>6.5514379999999997E-2</c:v>
                </c:pt>
                <c:pt idx="892">
                  <c:v>4.4034450000000003E-2</c:v>
                </c:pt>
                <c:pt idx="893">
                  <c:v>5.0054550000000003E-2</c:v>
                </c:pt>
                <c:pt idx="894">
                  <c:v>5.0230629999999998E-2</c:v>
                </c:pt>
                <c:pt idx="895">
                  <c:v>4.1245709999999998E-2</c:v>
                </c:pt>
                <c:pt idx="896">
                  <c:v>0.1003286</c:v>
                </c:pt>
                <c:pt idx="897">
                  <c:v>8.0146759999999997E-2</c:v>
                </c:pt>
                <c:pt idx="898">
                  <c:v>0.158694</c:v>
                </c:pt>
                <c:pt idx="899">
                  <c:v>0.16396930000000001</c:v>
                </c:pt>
                <c:pt idx="900">
                  <c:v>0.14374429999999999</c:v>
                </c:pt>
                <c:pt idx="901">
                  <c:v>0.1393702</c:v>
                </c:pt>
                <c:pt idx="902">
                  <c:v>0.11788029999999999</c:v>
                </c:pt>
                <c:pt idx="903">
                  <c:v>0.2190802</c:v>
                </c:pt>
                <c:pt idx="904">
                  <c:v>0.27442139999999998</c:v>
                </c:pt>
                <c:pt idx="905">
                  <c:v>0.40243030000000002</c:v>
                </c:pt>
                <c:pt idx="906">
                  <c:v>0.52771979999999996</c:v>
                </c:pt>
                <c:pt idx="907">
                  <c:v>0.4756956</c:v>
                </c:pt>
                <c:pt idx="908">
                  <c:v>0.3761178</c:v>
                </c:pt>
                <c:pt idx="909">
                  <c:v>0.33010309999999998</c:v>
                </c:pt>
                <c:pt idx="910">
                  <c:v>0.40165869999999998</c:v>
                </c:pt>
                <c:pt idx="911">
                  <c:v>0.4225042</c:v>
                </c:pt>
                <c:pt idx="912">
                  <c:v>0.83173629999999998</c:v>
                </c:pt>
                <c:pt idx="913">
                  <c:v>1.4722500000000001</c:v>
                </c:pt>
                <c:pt idx="914">
                  <c:v>1.6687460000000001</c:v>
                </c:pt>
                <c:pt idx="915">
                  <c:v>1.4648760000000001</c:v>
                </c:pt>
                <c:pt idx="916">
                  <c:v>1.4452020000000001</c:v>
                </c:pt>
                <c:pt idx="917">
                  <c:v>0.88459410000000005</c:v>
                </c:pt>
                <c:pt idx="918">
                  <c:v>0.50540739999999995</c:v>
                </c:pt>
                <c:pt idx="919">
                  <c:v>0.17682210000000001</c:v>
                </c:pt>
                <c:pt idx="920">
                  <c:v>8.3909300000000006E-2</c:v>
                </c:pt>
                <c:pt idx="921">
                  <c:v>0.28972779999999998</c:v>
                </c:pt>
                <c:pt idx="922">
                  <c:v>0.2299708</c:v>
                </c:pt>
                <c:pt idx="923">
                  <c:v>0.23590079999999999</c:v>
                </c:pt>
                <c:pt idx="924">
                  <c:v>0.19330120000000001</c:v>
                </c:pt>
                <c:pt idx="925">
                  <c:v>0.17248820000000001</c:v>
                </c:pt>
                <c:pt idx="926">
                  <c:v>0.15920280000000001</c:v>
                </c:pt>
                <c:pt idx="927">
                  <c:v>0.17916499999999999</c:v>
                </c:pt>
                <c:pt idx="928">
                  <c:v>0.18151519999999999</c:v>
                </c:pt>
                <c:pt idx="929">
                  <c:v>0.2241967</c:v>
                </c:pt>
                <c:pt idx="930">
                  <c:v>0.19425729999999999</c:v>
                </c:pt>
                <c:pt idx="931">
                  <c:v>0.15593969999999999</c:v>
                </c:pt>
                <c:pt idx="932">
                  <c:v>0.1018529</c:v>
                </c:pt>
                <c:pt idx="933">
                  <c:v>8.0146759999999997E-2</c:v>
                </c:pt>
                <c:pt idx="934">
                  <c:v>0.158694</c:v>
                </c:pt>
                <c:pt idx="935">
                  <c:v>0.21476329999999999</c:v>
                </c:pt>
                <c:pt idx="936">
                  <c:v>0.12583269999999999</c:v>
                </c:pt>
                <c:pt idx="937">
                  <c:v>7.0447480000000007E-2</c:v>
                </c:pt>
                <c:pt idx="938">
                  <c:v>5.9061170000000003E-2</c:v>
                </c:pt>
                <c:pt idx="939">
                  <c:v>3.6220769999999999E-2</c:v>
                </c:pt>
                <c:pt idx="940">
                  <c:v>5.0157309999999997E-2</c:v>
                </c:pt>
                <c:pt idx="941">
                  <c:v>1.7722290000000002E-2</c:v>
                </c:pt>
                <c:pt idx="942">
                  <c:v>5.7257099999999998E-2</c:v>
                </c:pt>
                <c:pt idx="943">
                  <c:v>5.2744850000000003E-2</c:v>
                </c:pt>
                <c:pt idx="944">
                  <c:v>2.9879639999999999E-2</c:v>
                </c:pt>
                <c:pt idx="945">
                  <c:v>3.3074640000000002E-2</c:v>
                </c:pt>
                <c:pt idx="946">
                  <c:v>0.153562</c:v>
                </c:pt>
                <c:pt idx="947">
                  <c:v>0.65699110000000005</c:v>
                </c:pt>
                <c:pt idx="948">
                  <c:v>0.9653853</c:v>
                </c:pt>
                <c:pt idx="949">
                  <c:v>0.8210636</c:v>
                </c:pt>
                <c:pt idx="950">
                  <c:v>0.83906130000000001</c:v>
                </c:pt>
                <c:pt idx="951">
                  <c:v>0.99759569999999997</c:v>
                </c:pt>
                <c:pt idx="952">
                  <c:v>0.85868080000000002</c:v>
                </c:pt>
                <c:pt idx="953">
                  <c:v>0.76961869999999999</c:v>
                </c:pt>
                <c:pt idx="954">
                  <c:v>0.70543650000000002</c:v>
                </c:pt>
                <c:pt idx="955">
                  <c:v>0.64084209999999997</c:v>
                </c:pt>
                <c:pt idx="956">
                  <c:v>0.68149559999999998</c:v>
                </c:pt>
                <c:pt idx="957">
                  <c:v>0.62365470000000001</c:v>
                </c:pt>
                <c:pt idx="958">
                  <c:v>0.59074289999999996</c:v>
                </c:pt>
                <c:pt idx="959">
                  <c:v>0.49536479999999999</c:v>
                </c:pt>
                <c:pt idx="960">
                  <c:v>0.4742422</c:v>
                </c:pt>
                <c:pt idx="961">
                  <c:v>0.45065189999999999</c:v>
                </c:pt>
                <c:pt idx="962">
                  <c:v>0.33955940000000001</c:v>
                </c:pt>
                <c:pt idx="963">
                  <c:v>0.14952499999999999</c:v>
                </c:pt>
                <c:pt idx="964">
                  <c:v>3.6750150000000002E-2</c:v>
                </c:pt>
                <c:pt idx="965">
                  <c:v>2.2977689999999999E-2</c:v>
                </c:pt>
                <c:pt idx="966">
                  <c:v>4.550415E-2</c:v>
                </c:pt>
                <c:pt idx="967">
                  <c:v>6.1683429999999997E-2</c:v>
                </c:pt>
                <c:pt idx="968">
                  <c:v>6.3700770000000004E-2</c:v>
                </c:pt>
                <c:pt idx="969">
                  <c:v>6.6251850000000001E-2</c:v>
                </c:pt>
                <c:pt idx="970">
                  <c:v>5.818566E-2</c:v>
                </c:pt>
                <c:pt idx="971">
                  <c:v>9.3518009999999999E-2</c:v>
                </c:pt>
                <c:pt idx="972">
                  <c:v>0.25328889999999998</c:v>
                </c:pt>
                <c:pt idx="973">
                  <c:v>0.36995610000000001</c:v>
                </c:pt>
                <c:pt idx="974">
                  <c:v>0.34362150000000002</c:v>
                </c:pt>
                <c:pt idx="975">
                  <c:v>0.34563709999999997</c:v>
                </c:pt>
                <c:pt idx="976">
                  <c:v>0.32940839999999999</c:v>
                </c:pt>
                <c:pt idx="977">
                  <c:v>0.21819189999999999</c:v>
                </c:pt>
                <c:pt idx="978">
                  <c:v>0.16789480000000001</c:v>
                </c:pt>
                <c:pt idx="979">
                  <c:v>0.11761149999999999</c:v>
                </c:pt>
                <c:pt idx="980">
                  <c:v>8.5211449999999994E-2</c:v>
                </c:pt>
                <c:pt idx="981">
                  <c:v>5.9015600000000001E-2</c:v>
                </c:pt>
                <c:pt idx="982">
                  <c:v>4.8895309999999997E-2</c:v>
                </c:pt>
                <c:pt idx="983">
                  <c:v>4.1174170000000003E-2</c:v>
                </c:pt>
                <c:pt idx="984">
                  <c:v>4.2162779999999997E-2</c:v>
                </c:pt>
                <c:pt idx="985">
                  <c:v>3.958192E-2</c:v>
                </c:pt>
                <c:pt idx="986">
                  <c:v>3.642331E-2</c:v>
                </c:pt>
                <c:pt idx="987">
                  <c:v>4.6968580000000003E-2</c:v>
                </c:pt>
                <c:pt idx="988">
                  <c:v>5.1206939999999999E-2</c:v>
                </c:pt>
                <c:pt idx="989">
                  <c:v>3.9193350000000002E-2</c:v>
                </c:pt>
                <c:pt idx="990">
                  <c:v>4.1752419999999998E-2</c:v>
                </c:pt>
                <c:pt idx="991">
                  <c:v>4.6760820000000002E-2</c:v>
                </c:pt>
                <c:pt idx="992">
                  <c:v>8.6572179999999999E-2</c:v>
                </c:pt>
                <c:pt idx="993">
                  <c:v>9.3276239999999996E-2</c:v>
                </c:pt>
                <c:pt idx="994">
                  <c:v>7.5349390000000002E-2</c:v>
                </c:pt>
                <c:pt idx="995">
                  <c:v>0.10363550000000001</c:v>
                </c:pt>
                <c:pt idx="996">
                  <c:v>5.0367969999999998E-2</c:v>
                </c:pt>
                <c:pt idx="997">
                  <c:v>0.14023749999999999</c:v>
                </c:pt>
                <c:pt idx="998">
                  <c:v>0.1148198</c:v>
                </c:pt>
                <c:pt idx="999">
                  <c:v>9.7233970000000003E-2</c:v>
                </c:pt>
                <c:pt idx="1000">
                  <c:v>0.1170012</c:v>
                </c:pt>
                <c:pt idx="1001">
                  <c:v>5.7483890000000003E-2</c:v>
                </c:pt>
                <c:pt idx="1002">
                  <c:v>0.1301244</c:v>
                </c:pt>
                <c:pt idx="1003">
                  <c:v>0.1484558</c:v>
                </c:pt>
                <c:pt idx="1004">
                  <c:v>0.17871339999999999</c:v>
                </c:pt>
                <c:pt idx="1005">
                  <c:v>0.2256001</c:v>
                </c:pt>
                <c:pt idx="1006">
                  <c:v>0.21716070000000001</c:v>
                </c:pt>
                <c:pt idx="1007">
                  <c:v>0.2100148</c:v>
                </c:pt>
                <c:pt idx="1008">
                  <c:v>0.1581128</c:v>
                </c:pt>
                <c:pt idx="1009">
                  <c:v>0.1860038</c:v>
                </c:pt>
                <c:pt idx="1010">
                  <c:v>0.17562920000000001</c:v>
                </c:pt>
                <c:pt idx="1011">
                  <c:v>0.15038560000000001</c:v>
                </c:pt>
                <c:pt idx="1012">
                  <c:v>0.1195693</c:v>
                </c:pt>
                <c:pt idx="1013">
                  <c:v>0.13241520000000001</c:v>
                </c:pt>
                <c:pt idx="1014">
                  <c:v>0.20773240000000001</c:v>
                </c:pt>
                <c:pt idx="1015">
                  <c:v>9.1858179999999998E-2</c:v>
                </c:pt>
                <c:pt idx="1016">
                  <c:v>8.0281950000000005E-2</c:v>
                </c:pt>
                <c:pt idx="1017">
                  <c:v>0.14843029999999999</c:v>
                </c:pt>
                <c:pt idx="1018">
                  <c:v>0.15885569999999999</c:v>
                </c:pt>
                <c:pt idx="1019">
                  <c:v>0.1909902</c:v>
                </c:pt>
                <c:pt idx="1020">
                  <c:v>0.1189653</c:v>
                </c:pt>
                <c:pt idx="1021">
                  <c:v>0.14217769999999999</c:v>
                </c:pt>
                <c:pt idx="1022">
                  <c:v>0.16325629999999999</c:v>
                </c:pt>
                <c:pt idx="1023">
                  <c:v>0.1640491</c:v>
                </c:pt>
                <c:pt idx="1024">
                  <c:v>0.17473089999999999</c:v>
                </c:pt>
                <c:pt idx="1025">
                  <c:v>0.21245410000000001</c:v>
                </c:pt>
                <c:pt idx="1026">
                  <c:v>0.2012873</c:v>
                </c:pt>
                <c:pt idx="1027">
                  <c:v>0.1980663</c:v>
                </c:pt>
                <c:pt idx="1028">
                  <c:v>0.18927759999999999</c:v>
                </c:pt>
                <c:pt idx="1029">
                  <c:v>0.18427859999999999</c:v>
                </c:pt>
                <c:pt idx="1030">
                  <c:v>0.1512539</c:v>
                </c:pt>
                <c:pt idx="1031">
                  <c:v>8.2080570000000005E-2</c:v>
                </c:pt>
                <c:pt idx="1032">
                  <c:v>6.5878610000000004E-2</c:v>
                </c:pt>
                <c:pt idx="1033">
                  <c:v>4.3707040000000003E-2</c:v>
                </c:pt>
                <c:pt idx="1034">
                  <c:v>3.4710129999999999E-2</c:v>
                </c:pt>
                <c:pt idx="1035">
                  <c:v>7.4097679999999999E-2</c:v>
                </c:pt>
                <c:pt idx="1036">
                  <c:v>6.9443589999999999E-2</c:v>
                </c:pt>
                <c:pt idx="1037">
                  <c:v>7.2149749999999999E-2</c:v>
                </c:pt>
                <c:pt idx="1038">
                  <c:v>5.5174519999999998E-2</c:v>
                </c:pt>
                <c:pt idx="1039">
                  <c:v>0.102771</c:v>
                </c:pt>
                <c:pt idx="1040">
                  <c:v>4.7272469999999997E-2</c:v>
                </c:pt>
                <c:pt idx="1041">
                  <c:v>5.3037620000000001E-2</c:v>
                </c:pt>
                <c:pt idx="1042">
                  <c:v>5.7212829999999999E-2</c:v>
                </c:pt>
                <c:pt idx="1043">
                  <c:v>5.7764790000000003E-2</c:v>
                </c:pt>
                <c:pt idx="1044">
                  <c:v>4.8453889999999999E-2</c:v>
                </c:pt>
                <c:pt idx="1045">
                  <c:v>3.4918159999999997E-2</c:v>
                </c:pt>
                <c:pt idx="1046">
                  <c:v>5.543675E-2</c:v>
                </c:pt>
                <c:pt idx="1047">
                  <c:v>5.2264079999999997E-2</c:v>
                </c:pt>
                <c:pt idx="1048">
                  <c:v>0.1058742</c:v>
                </c:pt>
                <c:pt idx="1049">
                  <c:v>0.13241520000000001</c:v>
                </c:pt>
                <c:pt idx="1050">
                  <c:v>0.20773240000000001</c:v>
                </c:pt>
                <c:pt idx="1051">
                  <c:v>0.23823759999999999</c:v>
                </c:pt>
                <c:pt idx="1052">
                  <c:v>0.34480070000000002</c:v>
                </c:pt>
                <c:pt idx="1053">
                  <c:v>0.2454093</c:v>
                </c:pt>
                <c:pt idx="1054">
                  <c:v>9.8516930000000003E-2</c:v>
                </c:pt>
                <c:pt idx="1055">
                  <c:v>6.8559969999999998E-2</c:v>
                </c:pt>
                <c:pt idx="1056">
                  <c:v>8.1543270000000001E-2</c:v>
                </c:pt>
                <c:pt idx="1057">
                  <c:v>4.3195869999999997E-2</c:v>
                </c:pt>
                <c:pt idx="1058">
                  <c:v>5.4506119999999998E-2</c:v>
                </c:pt>
                <c:pt idx="1059">
                  <c:v>5.7011779999999998E-2</c:v>
                </c:pt>
                <c:pt idx="1060">
                  <c:v>5.9227410000000001E-2</c:v>
                </c:pt>
                <c:pt idx="1061">
                  <c:v>3.9415239999999997E-2</c:v>
                </c:pt>
                <c:pt idx="1062">
                  <c:v>2.2686789999999998E-2</c:v>
                </c:pt>
                <c:pt idx="1063">
                  <c:v>6.026331E-2</c:v>
                </c:pt>
                <c:pt idx="1064">
                  <c:v>8.7863979999999994E-2</c:v>
                </c:pt>
                <c:pt idx="1065">
                  <c:v>8.5561650000000003E-2</c:v>
                </c:pt>
                <c:pt idx="1066">
                  <c:v>5.4629169999999998E-2</c:v>
                </c:pt>
                <c:pt idx="1067">
                  <c:v>0.10847909999999999</c:v>
                </c:pt>
                <c:pt idx="1068">
                  <c:v>0.1039851</c:v>
                </c:pt>
                <c:pt idx="1069">
                  <c:v>0.1019404</c:v>
                </c:pt>
                <c:pt idx="1070">
                  <c:v>8.5346099999999994E-2</c:v>
                </c:pt>
                <c:pt idx="1071">
                  <c:v>4.6219980000000001E-2</c:v>
                </c:pt>
                <c:pt idx="1072">
                  <c:v>7.46782E-2</c:v>
                </c:pt>
                <c:pt idx="1073">
                  <c:v>5.6569880000000003E-2</c:v>
                </c:pt>
                <c:pt idx="1074">
                  <c:v>7.0378510000000005E-2</c:v>
                </c:pt>
                <c:pt idx="1075">
                  <c:v>6.5312140000000005E-2</c:v>
                </c:pt>
                <c:pt idx="1076">
                  <c:v>9.4833189999999998E-2</c:v>
                </c:pt>
                <c:pt idx="1077">
                  <c:v>7.5848960000000007E-2</c:v>
                </c:pt>
                <c:pt idx="1078">
                  <c:v>6.3594100000000001E-2</c:v>
                </c:pt>
                <c:pt idx="1079">
                  <c:v>5.364261E-2</c:v>
                </c:pt>
                <c:pt idx="1080">
                  <c:v>7.927476E-2</c:v>
                </c:pt>
                <c:pt idx="1081">
                  <c:v>4.1604429999999998E-2</c:v>
                </c:pt>
                <c:pt idx="1082">
                  <c:v>3.4782510000000003E-2</c:v>
                </c:pt>
                <c:pt idx="1083">
                  <c:v>8.1076389999999998E-2</c:v>
                </c:pt>
                <c:pt idx="1084">
                  <c:v>6.0812919999999999E-2</c:v>
                </c:pt>
                <c:pt idx="1085">
                  <c:v>4.332449E-2</c:v>
                </c:pt>
                <c:pt idx="1086">
                  <c:v>4.1310880000000001E-2</c:v>
                </c:pt>
                <c:pt idx="1087">
                  <c:v>4.5739620000000002E-2</c:v>
                </c:pt>
                <c:pt idx="1088">
                  <c:v>3.6822519999999997E-2</c:v>
                </c:pt>
                <c:pt idx="1089">
                  <c:v>3.2709189999999999E-2</c:v>
                </c:pt>
                <c:pt idx="1090">
                  <c:v>3.5054139999999998E-2</c:v>
                </c:pt>
                <c:pt idx="1091">
                  <c:v>5.1839469999999999E-2</c:v>
                </c:pt>
                <c:pt idx="1092">
                  <c:v>3.7134790000000001E-2</c:v>
                </c:pt>
                <c:pt idx="1093">
                  <c:v>3.4197930000000001E-2</c:v>
                </c:pt>
                <c:pt idx="1094">
                  <c:v>3.6707650000000001E-2</c:v>
                </c:pt>
                <c:pt idx="1095">
                  <c:v>5.568646E-2</c:v>
                </c:pt>
                <c:pt idx="1096">
                  <c:v>4.5254290000000003E-2</c:v>
                </c:pt>
                <c:pt idx="1097">
                  <c:v>6.6423029999999994E-2</c:v>
                </c:pt>
                <c:pt idx="1098">
                  <c:v>5.2993970000000001E-2</c:v>
                </c:pt>
                <c:pt idx="1099">
                  <c:v>7.9168530000000001E-2</c:v>
                </c:pt>
              </c:numCache>
            </c:numRef>
          </c:yVal>
          <c:smooth val="0"/>
          <c:extLst>
            <c:ext xmlns:c16="http://schemas.microsoft.com/office/drawing/2014/chart" uri="{C3380CC4-5D6E-409C-BE32-E72D297353CC}">
              <c16:uniqueId val="{00000000-682B-4300-A8F2-751F60BC9845}"/>
            </c:ext>
          </c:extLst>
        </c:ser>
        <c:ser>
          <c:idx val="1"/>
          <c:order val="1"/>
          <c:tx>
            <c:v>NGACv2</c:v>
          </c:tx>
          <c:spPr>
            <a:ln w="25400" cap="rnd">
              <a:noFill/>
              <a:round/>
            </a:ln>
            <a:effectLst/>
          </c:spPr>
          <c:marker>
            <c:symbol val="circle"/>
            <c:size val="5"/>
            <c:spPr>
              <a:solidFill>
                <a:schemeClr val="accent2"/>
              </a:solidFill>
              <a:ln w="9525">
                <a:solidFill>
                  <a:schemeClr val="accent2"/>
                </a:solidFill>
              </a:ln>
              <a:effectLst/>
            </c:spPr>
          </c:marker>
          <c:trendline>
            <c:spPr>
              <a:ln w="19050" cap="rnd">
                <a:solidFill>
                  <a:schemeClr val="accent2"/>
                </a:solidFill>
                <a:prstDash val="solid"/>
              </a:ln>
              <a:effectLst/>
            </c:spPr>
            <c:trendlineType val="linear"/>
            <c:dispRSqr val="0"/>
            <c:dispEq val="0"/>
          </c:trendline>
          <c:trendline>
            <c:spPr>
              <a:ln w="19050" cap="rnd">
                <a:solidFill>
                  <a:schemeClr val="accent2"/>
                </a:solidFill>
                <a:prstDash val="sysDot"/>
              </a:ln>
              <a:effectLst/>
            </c:spPr>
            <c:trendlineType val="linear"/>
            <c:dispRSqr val="0"/>
            <c:dispEq val="0"/>
          </c:trendline>
          <c:trendline>
            <c:spPr>
              <a:ln w="19050" cap="rnd">
                <a:solidFill>
                  <a:schemeClr val="accent2"/>
                </a:solidFill>
                <a:prstDash val="sysDot"/>
              </a:ln>
              <a:effectLst/>
            </c:spPr>
            <c:trendlineType val="linear"/>
            <c:dispRSqr val="0"/>
            <c:dispEq val="0"/>
          </c:trendline>
          <c:trendline>
            <c:spPr>
              <a:ln w="19050" cap="rnd">
                <a:solidFill>
                  <a:schemeClr val="accent2"/>
                </a:solidFill>
                <a:prstDash val="sysDot"/>
              </a:ln>
              <a:effectLst/>
            </c:spPr>
            <c:trendlineType val="linear"/>
            <c:dispRSqr val="0"/>
            <c:dispEq val="0"/>
          </c:trendline>
          <c:trendline>
            <c:spPr>
              <a:ln w="19050" cap="rnd">
                <a:solidFill>
                  <a:schemeClr val="accent2"/>
                </a:solidFill>
                <a:prstDash val="sysDot"/>
              </a:ln>
              <a:effectLst/>
            </c:spPr>
            <c:trendlineType val="linear"/>
            <c:dispRSqr val="0"/>
            <c:dispEq val="0"/>
          </c:trendline>
          <c:trendline>
            <c:spPr>
              <a:ln w="19050" cap="rnd">
                <a:solidFill>
                  <a:schemeClr val="accent2"/>
                </a:solidFill>
                <a:prstDash val="sysDot"/>
              </a:ln>
              <a:effectLst/>
            </c:spPr>
            <c:trendlineType val="linear"/>
            <c:dispRSqr val="1"/>
            <c:dispEq val="1"/>
            <c:trendlineLbl>
              <c:layout>
                <c:manualLayout>
                  <c:x val="9.2422956476234858E-2"/>
                  <c:y val="-0.56484446621205842"/>
                </c:manualLayout>
              </c:layout>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1100" baseline="0">
                        <a:solidFill>
                          <a:srgbClr val="C00000"/>
                        </a:solidFill>
                        <a:latin typeface="Times New Roman" panose="02020603050405020304" pitchFamily="18" charset="0"/>
                        <a:cs typeface="Times New Roman" panose="02020603050405020304" pitchFamily="18" charset="0"/>
                      </a:rPr>
                      <a:t>y = 0.1623x + 0.1407</a:t>
                    </a:r>
                    <a:br>
                      <a:rPr lang="en-US" sz="1100" baseline="0">
                        <a:solidFill>
                          <a:srgbClr val="C00000"/>
                        </a:solidFill>
                        <a:latin typeface="Times New Roman" panose="02020603050405020304" pitchFamily="18" charset="0"/>
                        <a:cs typeface="Times New Roman" panose="02020603050405020304" pitchFamily="18" charset="0"/>
                      </a:rPr>
                    </a:br>
                    <a:r>
                      <a:rPr lang="en-US" sz="1100" baseline="0">
                        <a:solidFill>
                          <a:srgbClr val="C00000"/>
                        </a:solidFill>
                        <a:latin typeface="Times New Roman" panose="02020603050405020304" pitchFamily="18" charset="0"/>
                        <a:cs typeface="Times New Roman" panose="02020603050405020304" pitchFamily="18" charset="0"/>
                      </a:rPr>
                      <a:t>R² = 0.0156</a:t>
                    </a:r>
                    <a:endParaRPr lang="en-US" sz="1100">
                      <a:solidFill>
                        <a:srgbClr val="C00000"/>
                      </a:solidFill>
                      <a:latin typeface="Times New Roman" panose="02020603050405020304" pitchFamily="18" charset="0"/>
                      <a:cs typeface="Times New Roman" panose="02020603050405020304" pitchFamily="18" charset="0"/>
                    </a:endParaRPr>
                  </a:p>
                </c:rich>
              </c:tx>
              <c:numFmt formatCode="General" sourceLinked="0"/>
              <c:spPr>
                <a:noFill/>
                <a:ln w="19050">
                  <a:solidFill>
                    <a:srgbClr val="C00000"/>
                  </a:solid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f>Sheet1!$Z$3:$Z$1102</c:f>
              <c:numCache>
                <c:formatCode>General</c:formatCode>
                <c:ptCount val="1100"/>
                <c:pt idx="1">
                  <c:v>0.10118340000000001</c:v>
                </c:pt>
                <c:pt idx="2">
                  <c:v>0.15469630000000001</c:v>
                </c:pt>
                <c:pt idx="3">
                  <c:v>0.25726139999999997</c:v>
                </c:pt>
                <c:pt idx="6">
                  <c:v>0.1028853</c:v>
                </c:pt>
                <c:pt idx="7">
                  <c:v>0.10131130000000001</c:v>
                </c:pt>
                <c:pt idx="10">
                  <c:v>6.1457999999999999E-2</c:v>
                </c:pt>
                <c:pt idx="11">
                  <c:v>5.3363529999999999E-2</c:v>
                </c:pt>
                <c:pt idx="14">
                  <c:v>3.7797259999999999E-2</c:v>
                </c:pt>
                <c:pt idx="15">
                  <c:v>2.6417070000000001E-2</c:v>
                </c:pt>
                <c:pt idx="21">
                  <c:v>2.7799500000000001E-2</c:v>
                </c:pt>
                <c:pt idx="22">
                  <c:v>3.8587000000000003E-2</c:v>
                </c:pt>
                <c:pt idx="23">
                  <c:v>4.2298959999999997E-2</c:v>
                </c:pt>
                <c:pt idx="25">
                  <c:v>0.109607</c:v>
                </c:pt>
                <c:pt idx="26">
                  <c:v>0.1048958</c:v>
                </c:pt>
                <c:pt idx="30">
                  <c:v>7.2271150000000006E-2</c:v>
                </c:pt>
                <c:pt idx="31">
                  <c:v>6.8347329999999998E-2</c:v>
                </c:pt>
                <c:pt idx="34">
                  <c:v>6.3139219999999996E-2</c:v>
                </c:pt>
                <c:pt idx="35">
                  <c:v>7.6588500000000004E-2</c:v>
                </c:pt>
                <c:pt idx="39">
                  <c:v>6.6081070000000006E-2</c:v>
                </c:pt>
                <c:pt idx="42">
                  <c:v>0.11535819999999999</c:v>
                </c:pt>
                <c:pt idx="43">
                  <c:v>8.1122299999999994E-2</c:v>
                </c:pt>
                <c:pt idx="45">
                  <c:v>7.8176999999999996E-2</c:v>
                </c:pt>
                <c:pt idx="46">
                  <c:v>8.316991E-2</c:v>
                </c:pt>
                <c:pt idx="47">
                  <c:v>8.1990779999999999E-2</c:v>
                </c:pt>
                <c:pt idx="49">
                  <c:v>8.8038379999999999E-2</c:v>
                </c:pt>
                <c:pt idx="50">
                  <c:v>9.0874999999999997E-2</c:v>
                </c:pt>
                <c:pt idx="51">
                  <c:v>8.7916839999999996E-2</c:v>
                </c:pt>
                <c:pt idx="53">
                  <c:v>8.6210889999999998E-2</c:v>
                </c:pt>
                <c:pt idx="54">
                  <c:v>5.6637079999999999E-2</c:v>
                </c:pt>
                <c:pt idx="55">
                  <c:v>4.7871810000000001E-2</c:v>
                </c:pt>
                <c:pt idx="57">
                  <c:v>0.1168626</c:v>
                </c:pt>
                <c:pt idx="58">
                  <c:v>8.8411790000000004E-2</c:v>
                </c:pt>
                <c:pt idx="59">
                  <c:v>0.10460220000000001</c:v>
                </c:pt>
                <c:pt idx="61">
                  <c:v>0.2606405</c:v>
                </c:pt>
                <c:pt idx="62">
                  <c:v>0.27773239999999999</c:v>
                </c:pt>
                <c:pt idx="63">
                  <c:v>0.30564079999999999</c:v>
                </c:pt>
                <c:pt idx="65">
                  <c:v>0.22000819999999999</c:v>
                </c:pt>
                <c:pt idx="66">
                  <c:v>0.14839859999999999</c:v>
                </c:pt>
                <c:pt idx="67">
                  <c:v>0.12272719999999999</c:v>
                </c:pt>
                <c:pt idx="69">
                  <c:v>9.7707000000000002E-2</c:v>
                </c:pt>
                <c:pt idx="70">
                  <c:v>8.7579240000000003E-2</c:v>
                </c:pt>
                <c:pt idx="71">
                  <c:v>6.9125850000000003E-2</c:v>
                </c:pt>
                <c:pt idx="74">
                  <c:v>8.9729329999999996E-2</c:v>
                </c:pt>
                <c:pt idx="75">
                  <c:v>6.6711660000000006E-2</c:v>
                </c:pt>
                <c:pt idx="79">
                  <c:v>5.2743770000000002E-2</c:v>
                </c:pt>
                <c:pt idx="81">
                  <c:v>0.1001935</c:v>
                </c:pt>
                <c:pt idx="82">
                  <c:v>0.1059329</c:v>
                </c:pt>
                <c:pt idx="83">
                  <c:v>9.1852030000000001E-2</c:v>
                </c:pt>
                <c:pt idx="85">
                  <c:v>8.5025390000000006E-2</c:v>
                </c:pt>
                <c:pt idx="86">
                  <c:v>6.4862500000000003E-2</c:v>
                </c:pt>
                <c:pt idx="87">
                  <c:v>5.1966320000000003E-2</c:v>
                </c:pt>
                <c:pt idx="89">
                  <c:v>6.4773590000000006E-2</c:v>
                </c:pt>
                <c:pt idx="90">
                  <c:v>5.8252209999999999E-2</c:v>
                </c:pt>
                <c:pt idx="91">
                  <c:v>3.9098500000000001E-2</c:v>
                </c:pt>
                <c:pt idx="93">
                  <c:v>9.4505720000000001E-2</c:v>
                </c:pt>
                <c:pt idx="94">
                  <c:v>8.4530900000000006E-2</c:v>
                </c:pt>
                <c:pt idx="95">
                  <c:v>6.6112530000000003E-2</c:v>
                </c:pt>
                <c:pt idx="97">
                  <c:v>0.1223948</c:v>
                </c:pt>
                <c:pt idx="98">
                  <c:v>0.1432726</c:v>
                </c:pt>
                <c:pt idx="99">
                  <c:v>4.1114560000000001E-2</c:v>
                </c:pt>
                <c:pt idx="101">
                  <c:v>0.24597250000000001</c:v>
                </c:pt>
                <c:pt idx="102">
                  <c:v>0.26685900000000001</c:v>
                </c:pt>
                <c:pt idx="103">
                  <c:v>0.30967169999999999</c:v>
                </c:pt>
                <c:pt idx="105">
                  <c:v>0.26166469999999997</c:v>
                </c:pt>
                <c:pt idx="106">
                  <c:v>0.22042809999999999</c:v>
                </c:pt>
                <c:pt idx="107">
                  <c:v>0.1070793</c:v>
                </c:pt>
                <c:pt idx="110">
                  <c:v>2.342375E-2</c:v>
                </c:pt>
                <c:pt idx="111">
                  <c:v>3.9614000000000003E-2</c:v>
                </c:pt>
                <c:pt idx="113">
                  <c:v>4.99912E-2</c:v>
                </c:pt>
                <c:pt idx="114">
                  <c:v>4.7682570000000001E-2</c:v>
                </c:pt>
                <c:pt idx="115">
                  <c:v>3.6381759999999999E-2</c:v>
                </c:pt>
                <c:pt idx="118">
                  <c:v>6.0623000000000003E-2</c:v>
                </c:pt>
                <c:pt idx="119">
                  <c:v>8.0943609999999999E-2</c:v>
                </c:pt>
                <c:pt idx="121">
                  <c:v>0.12525249999999999</c:v>
                </c:pt>
                <c:pt idx="123">
                  <c:v>7.8773159999999995E-2</c:v>
                </c:pt>
                <c:pt idx="125">
                  <c:v>8.7758669999999997E-2</c:v>
                </c:pt>
                <c:pt idx="126">
                  <c:v>9.2091309999999996E-2</c:v>
                </c:pt>
                <c:pt idx="127">
                  <c:v>7.8235219999999994E-2</c:v>
                </c:pt>
                <c:pt idx="130">
                  <c:v>7.0793620000000002E-2</c:v>
                </c:pt>
                <c:pt idx="131">
                  <c:v>5.4465859999999998E-2</c:v>
                </c:pt>
                <c:pt idx="133">
                  <c:v>4.7565059999999999E-2</c:v>
                </c:pt>
                <c:pt idx="134">
                  <c:v>4.36186E-2</c:v>
                </c:pt>
                <c:pt idx="135">
                  <c:v>3.4844739999999999E-2</c:v>
                </c:pt>
                <c:pt idx="137">
                  <c:v>4.5522729999999997E-2</c:v>
                </c:pt>
                <c:pt idx="138">
                  <c:v>4.1160000000000002E-2</c:v>
                </c:pt>
                <c:pt idx="139">
                  <c:v>5.0168999999999998E-2</c:v>
                </c:pt>
                <c:pt idx="141">
                  <c:v>6.2735200000000005E-2</c:v>
                </c:pt>
                <c:pt idx="142">
                  <c:v>4.0481450000000002E-2</c:v>
                </c:pt>
                <c:pt idx="143">
                  <c:v>4.9226199999999998E-2</c:v>
                </c:pt>
                <c:pt idx="145">
                  <c:v>5.4849000000000002E-2</c:v>
                </c:pt>
                <c:pt idx="146">
                  <c:v>4.0800629999999997E-2</c:v>
                </c:pt>
                <c:pt idx="147">
                  <c:v>4.2433459999999999E-2</c:v>
                </c:pt>
                <c:pt idx="149">
                  <c:v>9.6179269999999997E-2</c:v>
                </c:pt>
                <c:pt idx="150">
                  <c:v>0.154335</c:v>
                </c:pt>
                <c:pt idx="151">
                  <c:v>0.18022460000000001</c:v>
                </c:pt>
                <c:pt idx="153">
                  <c:v>0.32997609999999999</c:v>
                </c:pt>
                <c:pt idx="154">
                  <c:v>0.33417200000000002</c:v>
                </c:pt>
                <c:pt idx="155">
                  <c:v>0.3418834</c:v>
                </c:pt>
                <c:pt idx="157">
                  <c:v>0.32062239999999997</c:v>
                </c:pt>
                <c:pt idx="158">
                  <c:v>0.24567330000000001</c:v>
                </c:pt>
                <c:pt idx="159">
                  <c:v>0.24757670000000001</c:v>
                </c:pt>
                <c:pt idx="161">
                  <c:v>0.1521285</c:v>
                </c:pt>
                <c:pt idx="162">
                  <c:v>0.1075709</c:v>
                </c:pt>
                <c:pt idx="163">
                  <c:v>0.126584</c:v>
                </c:pt>
                <c:pt idx="166">
                  <c:v>6.9555829999999999E-2</c:v>
                </c:pt>
                <c:pt idx="167">
                  <c:v>9.1754699999999995E-2</c:v>
                </c:pt>
                <c:pt idx="169">
                  <c:v>0.11722829999999999</c:v>
                </c:pt>
                <c:pt idx="170">
                  <c:v>7.9145629999999995E-2</c:v>
                </c:pt>
                <c:pt idx="171">
                  <c:v>5.6079730000000001E-2</c:v>
                </c:pt>
                <c:pt idx="173">
                  <c:v>9.1270359999999995E-2</c:v>
                </c:pt>
                <c:pt idx="174">
                  <c:v>7.5679280000000002E-2</c:v>
                </c:pt>
                <c:pt idx="177">
                  <c:v>7.9053639999999994E-2</c:v>
                </c:pt>
                <c:pt idx="178">
                  <c:v>7.1446839999999998E-2</c:v>
                </c:pt>
                <c:pt idx="179">
                  <c:v>7.6797160000000003E-2</c:v>
                </c:pt>
                <c:pt idx="181">
                  <c:v>0.1009703</c:v>
                </c:pt>
                <c:pt idx="182">
                  <c:v>0.1528505</c:v>
                </c:pt>
                <c:pt idx="183">
                  <c:v>0.25321490000000002</c:v>
                </c:pt>
                <c:pt idx="185">
                  <c:v>0.30721690000000001</c:v>
                </c:pt>
                <c:pt idx="186">
                  <c:v>0.36580000000000001</c:v>
                </c:pt>
                <c:pt idx="187">
                  <c:v>0.39598559999999999</c:v>
                </c:pt>
                <c:pt idx="189">
                  <c:v>0.2937208</c:v>
                </c:pt>
                <c:pt idx="190">
                  <c:v>0.2828909</c:v>
                </c:pt>
                <c:pt idx="191">
                  <c:v>0.2962379</c:v>
                </c:pt>
                <c:pt idx="193">
                  <c:v>0.30329279999999997</c:v>
                </c:pt>
                <c:pt idx="194">
                  <c:v>0.28063759999999999</c:v>
                </c:pt>
                <c:pt idx="195">
                  <c:v>0.27258320000000003</c:v>
                </c:pt>
                <c:pt idx="197">
                  <c:v>0.21933079999999999</c:v>
                </c:pt>
                <c:pt idx="198">
                  <c:v>0.21008679999999999</c:v>
                </c:pt>
                <c:pt idx="199">
                  <c:v>0.2184306</c:v>
                </c:pt>
                <c:pt idx="201">
                  <c:v>5.5154670000000003E-2</c:v>
                </c:pt>
                <c:pt idx="202">
                  <c:v>3.117118E-2</c:v>
                </c:pt>
                <c:pt idx="203">
                  <c:v>5.867663E-2</c:v>
                </c:pt>
                <c:pt idx="206">
                  <c:v>7.1111859999999999E-2</c:v>
                </c:pt>
                <c:pt idx="207">
                  <c:v>7.1506399999999998E-2</c:v>
                </c:pt>
                <c:pt idx="209">
                  <c:v>0.2174837</c:v>
                </c:pt>
                <c:pt idx="210">
                  <c:v>0.152083</c:v>
                </c:pt>
                <c:pt idx="211">
                  <c:v>0.21100949999999999</c:v>
                </c:pt>
                <c:pt idx="214">
                  <c:v>0.39364680000000002</c:v>
                </c:pt>
                <c:pt idx="215">
                  <c:v>0.61453400000000002</c:v>
                </c:pt>
                <c:pt idx="219">
                  <c:v>0.48650330000000003</c:v>
                </c:pt>
                <c:pt idx="221">
                  <c:v>0.81899180000000005</c:v>
                </c:pt>
                <c:pt idx="222">
                  <c:v>0.60396950000000005</c:v>
                </c:pt>
                <c:pt idx="223">
                  <c:v>0.38360040000000001</c:v>
                </c:pt>
                <c:pt idx="226">
                  <c:v>0.3151796</c:v>
                </c:pt>
                <c:pt idx="227">
                  <c:v>0.29494490000000001</c:v>
                </c:pt>
                <c:pt idx="230">
                  <c:v>0.19255729999999999</c:v>
                </c:pt>
                <c:pt idx="231">
                  <c:v>0.20178860000000001</c:v>
                </c:pt>
                <c:pt idx="233">
                  <c:v>0.16045010000000001</c:v>
                </c:pt>
                <c:pt idx="234">
                  <c:v>0.18235580000000001</c:v>
                </c:pt>
                <c:pt idx="235">
                  <c:v>0.23544509999999999</c:v>
                </c:pt>
                <c:pt idx="237">
                  <c:v>0.54111469999999995</c:v>
                </c:pt>
                <c:pt idx="238">
                  <c:v>0.39671309999999999</c:v>
                </c:pt>
                <c:pt idx="239">
                  <c:v>0.355296</c:v>
                </c:pt>
                <c:pt idx="242">
                  <c:v>0.1861911</c:v>
                </c:pt>
                <c:pt idx="245">
                  <c:v>0.211809</c:v>
                </c:pt>
                <c:pt idx="246">
                  <c:v>0.24748800000000001</c:v>
                </c:pt>
                <c:pt idx="247">
                  <c:v>0.33683180000000001</c:v>
                </c:pt>
                <c:pt idx="249">
                  <c:v>0.119861</c:v>
                </c:pt>
                <c:pt idx="250">
                  <c:v>7.611337E-2</c:v>
                </c:pt>
                <c:pt idx="251">
                  <c:v>7.0405110000000007E-2</c:v>
                </c:pt>
                <c:pt idx="254">
                  <c:v>8.7056439999999999E-2</c:v>
                </c:pt>
                <c:pt idx="255">
                  <c:v>8.7013389999999996E-2</c:v>
                </c:pt>
                <c:pt idx="257">
                  <c:v>8.9072639999999995E-2</c:v>
                </c:pt>
                <c:pt idx="258">
                  <c:v>0.10296130000000001</c:v>
                </c:pt>
                <c:pt idx="259">
                  <c:v>6.2174859999999998E-2</c:v>
                </c:pt>
                <c:pt idx="261">
                  <c:v>9.5743179999999997E-2</c:v>
                </c:pt>
                <c:pt idx="262">
                  <c:v>8.2332199999999994E-2</c:v>
                </c:pt>
                <c:pt idx="263">
                  <c:v>8.9259599999999995E-2</c:v>
                </c:pt>
                <c:pt idx="265">
                  <c:v>0.1076932</c:v>
                </c:pt>
                <c:pt idx="266">
                  <c:v>0.12939059999999999</c:v>
                </c:pt>
                <c:pt idx="267">
                  <c:v>0.1248355</c:v>
                </c:pt>
                <c:pt idx="270">
                  <c:v>0.15878829999999999</c:v>
                </c:pt>
                <c:pt idx="271">
                  <c:v>0.11998200000000001</c:v>
                </c:pt>
                <c:pt idx="273">
                  <c:v>0.16435659999999999</c:v>
                </c:pt>
                <c:pt idx="274">
                  <c:v>0.14792130000000001</c:v>
                </c:pt>
                <c:pt idx="275">
                  <c:v>0.171957</c:v>
                </c:pt>
                <c:pt idx="277">
                  <c:v>0.2625287</c:v>
                </c:pt>
                <c:pt idx="278">
                  <c:v>0.19974230000000001</c:v>
                </c:pt>
                <c:pt idx="279">
                  <c:v>0.19727800000000001</c:v>
                </c:pt>
                <c:pt idx="281">
                  <c:v>0.15496599999999999</c:v>
                </c:pt>
                <c:pt idx="282">
                  <c:v>0.13702880000000001</c:v>
                </c:pt>
                <c:pt idx="283">
                  <c:v>0.1465844</c:v>
                </c:pt>
                <c:pt idx="285">
                  <c:v>0.15665580000000001</c:v>
                </c:pt>
                <c:pt idx="286">
                  <c:v>0.22525580000000001</c:v>
                </c:pt>
                <c:pt idx="287">
                  <c:v>0.1620132</c:v>
                </c:pt>
                <c:pt idx="290">
                  <c:v>5.7789269999999997E-2</c:v>
                </c:pt>
                <c:pt idx="291">
                  <c:v>9.2243889999999995E-2</c:v>
                </c:pt>
                <c:pt idx="293">
                  <c:v>0.10470690000000001</c:v>
                </c:pt>
                <c:pt idx="294">
                  <c:v>9.1844780000000001E-2</c:v>
                </c:pt>
                <c:pt idx="295">
                  <c:v>6.2716309999999997E-2</c:v>
                </c:pt>
                <c:pt idx="297">
                  <c:v>0.13291600000000001</c:v>
                </c:pt>
                <c:pt idx="298">
                  <c:v>0.1013657</c:v>
                </c:pt>
                <c:pt idx="299">
                  <c:v>6.9026420000000005E-2</c:v>
                </c:pt>
                <c:pt idx="301">
                  <c:v>8.3908659999999996E-2</c:v>
                </c:pt>
                <c:pt idx="302">
                  <c:v>7.1534899999999998E-2</c:v>
                </c:pt>
                <c:pt idx="303">
                  <c:v>9.2642879999999997E-2</c:v>
                </c:pt>
                <c:pt idx="305">
                  <c:v>0.118531</c:v>
                </c:pt>
                <c:pt idx="306">
                  <c:v>7.8502340000000004E-2</c:v>
                </c:pt>
                <c:pt idx="307">
                  <c:v>0.118612</c:v>
                </c:pt>
                <c:pt idx="310">
                  <c:v>0.42743110000000001</c:v>
                </c:pt>
                <c:pt idx="314">
                  <c:v>0.1541226</c:v>
                </c:pt>
                <c:pt idx="315">
                  <c:v>0.1198124</c:v>
                </c:pt>
                <c:pt idx="317">
                  <c:v>0.12052</c:v>
                </c:pt>
                <c:pt idx="318">
                  <c:v>7.8443879999999994E-2</c:v>
                </c:pt>
                <c:pt idx="319">
                  <c:v>0.1057271</c:v>
                </c:pt>
                <c:pt idx="321">
                  <c:v>7.9364550000000006E-2</c:v>
                </c:pt>
                <c:pt idx="322">
                  <c:v>6.784896E-2</c:v>
                </c:pt>
                <c:pt idx="323">
                  <c:v>7.0911520000000006E-2</c:v>
                </c:pt>
                <c:pt idx="325">
                  <c:v>7.1489250000000004E-2</c:v>
                </c:pt>
                <c:pt idx="326">
                  <c:v>7.9548549999999996E-2</c:v>
                </c:pt>
                <c:pt idx="327">
                  <c:v>6.1824909999999997E-2</c:v>
                </c:pt>
                <c:pt idx="329">
                  <c:v>4.9693000000000001E-2</c:v>
                </c:pt>
                <c:pt idx="330">
                  <c:v>7.2250640000000005E-2</c:v>
                </c:pt>
                <c:pt idx="331">
                  <c:v>7.7477309999999994E-2</c:v>
                </c:pt>
                <c:pt idx="333">
                  <c:v>4.658114E-2</c:v>
                </c:pt>
                <c:pt idx="334">
                  <c:v>5.4668019999999998E-2</c:v>
                </c:pt>
                <c:pt idx="335">
                  <c:v>4.7754600000000001E-2</c:v>
                </c:pt>
                <c:pt idx="337">
                  <c:v>6.8260500000000002E-2</c:v>
                </c:pt>
                <c:pt idx="338">
                  <c:v>7.0454939999999994E-2</c:v>
                </c:pt>
                <c:pt idx="339">
                  <c:v>6.4352909999999999E-2</c:v>
                </c:pt>
                <c:pt idx="341">
                  <c:v>7.9621129999999998E-2</c:v>
                </c:pt>
                <c:pt idx="342">
                  <c:v>8.9085999999999999E-2</c:v>
                </c:pt>
                <c:pt idx="343">
                  <c:v>7.0567920000000006E-2</c:v>
                </c:pt>
                <c:pt idx="346">
                  <c:v>6.1655290000000001E-2</c:v>
                </c:pt>
                <c:pt idx="347">
                  <c:v>6.9935999999999998E-2</c:v>
                </c:pt>
                <c:pt idx="349">
                  <c:v>9.76905E-2</c:v>
                </c:pt>
                <c:pt idx="350">
                  <c:v>9.0309619999999993E-2</c:v>
                </c:pt>
                <c:pt idx="351">
                  <c:v>0.1237751</c:v>
                </c:pt>
                <c:pt idx="353">
                  <c:v>0.21837139999999999</c:v>
                </c:pt>
                <c:pt idx="354">
                  <c:v>0.15237039999999999</c:v>
                </c:pt>
                <c:pt idx="355">
                  <c:v>0.16362280000000001</c:v>
                </c:pt>
                <c:pt idx="357">
                  <c:v>0.2657793</c:v>
                </c:pt>
                <c:pt idx="358">
                  <c:v>0.24980359999999999</c:v>
                </c:pt>
                <c:pt idx="359">
                  <c:v>0.29050229999999999</c:v>
                </c:pt>
                <c:pt idx="362">
                  <c:v>0.41115639999999998</c:v>
                </c:pt>
                <c:pt idx="363">
                  <c:v>0.3993623</c:v>
                </c:pt>
                <c:pt idx="366">
                  <c:v>0.30280400000000002</c:v>
                </c:pt>
                <c:pt idx="367">
                  <c:v>0.30751109999999998</c:v>
                </c:pt>
                <c:pt idx="369">
                  <c:v>0.27560699999999999</c:v>
                </c:pt>
                <c:pt idx="370">
                  <c:v>0.26508739999999997</c:v>
                </c:pt>
                <c:pt idx="371">
                  <c:v>0.29880509999999999</c:v>
                </c:pt>
                <c:pt idx="373">
                  <c:v>0.28314739999999999</c:v>
                </c:pt>
                <c:pt idx="374">
                  <c:v>0.22386259999999999</c:v>
                </c:pt>
                <c:pt idx="375">
                  <c:v>0.308697</c:v>
                </c:pt>
                <c:pt idx="377">
                  <c:v>0.14515939999999999</c:v>
                </c:pt>
                <c:pt idx="378">
                  <c:v>0.15907250000000001</c:v>
                </c:pt>
                <c:pt idx="379">
                  <c:v>0.17845069999999999</c:v>
                </c:pt>
                <c:pt idx="382">
                  <c:v>0.1498824</c:v>
                </c:pt>
                <c:pt idx="383">
                  <c:v>0.17688889999999999</c:v>
                </c:pt>
                <c:pt idx="386">
                  <c:v>6.403942E-2</c:v>
                </c:pt>
                <c:pt idx="390">
                  <c:v>0.1826855</c:v>
                </c:pt>
                <c:pt idx="391">
                  <c:v>0.1496123</c:v>
                </c:pt>
                <c:pt idx="393">
                  <c:v>0.2277033</c:v>
                </c:pt>
                <c:pt idx="394">
                  <c:v>0.23744499999999999</c:v>
                </c:pt>
                <c:pt idx="395">
                  <c:v>0.2071935</c:v>
                </c:pt>
                <c:pt idx="397">
                  <c:v>0.2179922</c:v>
                </c:pt>
                <c:pt idx="398">
                  <c:v>0.20080210000000001</c:v>
                </c:pt>
                <c:pt idx="399">
                  <c:v>0.18324979999999999</c:v>
                </c:pt>
                <c:pt idx="401">
                  <c:v>0.1203862</c:v>
                </c:pt>
                <c:pt idx="402">
                  <c:v>0.1043205</c:v>
                </c:pt>
                <c:pt idx="403">
                  <c:v>8.4334660000000006E-2</c:v>
                </c:pt>
                <c:pt idx="405">
                  <c:v>0.20363100000000001</c:v>
                </c:pt>
                <c:pt idx="406">
                  <c:v>0.1640115</c:v>
                </c:pt>
                <c:pt idx="407">
                  <c:v>0.15992960000000001</c:v>
                </c:pt>
                <c:pt idx="409">
                  <c:v>0.16262199999999999</c:v>
                </c:pt>
                <c:pt idx="410">
                  <c:v>0.170075</c:v>
                </c:pt>
                <c:pt idx="411">
                  <c:v>0.11351849999999999</c:v>
                </c:pt>
                <c:pt idx="414">
                  <c:v>8.7099179999999998E-2</c:v>
                </c:pt>
                <c:pt idx="415">
                  <c:v>8.2305359999999994E-2</c:v>
                </c:pt>
                <c:pt idx="418">
                  <c:v>0.112582</c:v>
                </c:pt>
                <c:pt idx="421">
                  <c:v>4.0866E-2</c:v>
                </c:pt>
                <c:pt idx="422">
                  <c:v>5.4441669999999998E-2</c:v>
                </c:pt>
                <c:pt idx="423">
                  <c:v>4.3862690000000003E-2</c:v>
                </c:pt>
                <c:pt idx="426">
                  <c:v>9.1663250000000002E-2</c:v>
                </c:pt>
                <c:pt idx="427">
                  <c:v>0.1134742</c:v>
                </c:pt>
                <c:pt idx="433">
                  <c:v>6.011275E-2</c:v>
                </c:pt>
                <c:pt idx="434">
                  <c:v>6.9457080000000004E-2</c:v>
                </c:pt>
                <c:pt idx="438">
                  <c:v>6.8612279999999998E-2</c:v>
                </c:pt>
                <c:pt idx="439">
                  <c:v>4.6934570000000002E-2</c:v>
                </c:pt>
                <c:pt idx="441">
                  <c:v>6.1605750000000001E-2</c:v>
                </c:pt>
                <c:pt idx="442">
                  <c:v>4.9495900000000002E-2</c:v>
                </c:pt>
                <c:pt idx="443">
                  <c:v>4.3914210000000002E-2</c:v>
                </c:pt>
                <c:pt idx="449">
                  <c:v>7.2718000000000005E-2</c:v>
                </c:pt>
                <c:pt idx="450">
                  <c:v>7.7804999999999999E-2</c:v>
                </c:pt>
                <c:pt idx="451">
                  <c:v>9.8027500000000004E-2</c:v>
                </c:pt>
                <c:pt idx="458">
                  <c:v>8.6357429999999999E-2</c:v>
                </c:pt>
                <c:pt idx="459">
                  <c:v>8.1858269999999997E-2</c:v>
                </c:pt>
                <c:pt idx="462">
                  <c:v>7.1451490000000006E-2</c:v>
                </c:pt>
                <c:pt idx="478">
                  <c:v>0.26550069999999998</c:v>
                </c:pt>
                <c:pt idx="479">
                  <c:v>0.2400147</c:v>
                </c:pt>
                <c:pt idx="481">
                  <c:v>0.18504000000000001</c:v>
                </c:pt>
                <c:pt idx="482">
                  <c:v>0.41823300000000002</c:v>
                </c:pt>
                <c:pt idx="483">
                  <c:v>0.34866649999999999</c:v>
                </c:pt>
                <c:pt idx="486">
                  <c:v>0.17676339999999999</c:v>
                </c:pt>
                <c:pt idx="487">
                  <c:v>0.20698459999999999</c:v>
                </c:pt>
                <c:pt idx="490">
                  <c:v>6.5587210000000007E-2</c:v>
                </c:pt>
                <c:pt idx="491">
                  <c:v>7.2155579999999997E-2</c:v>
                </c:pt>
                <c:pt idx="494">
                  <c:v>8.3043580000000006E-2</c:v>
                </c:pt>
                <c:pt idx="495">
                  <c:v>8.1797830000000002E-2</c:v>
                </c:pt>
                <c:pt idx="498">
                  <c:v>0.22363359999999999</c:v>
                </c:pt>
                <c:pt idx="499">
                  <c:v>0.21371789999999999</c:v>
                </c:pt>
                <c:pt idx="502">
                  <c:v>0.14056650000000001</c:v>
                </c:pt>
                <c:pt idx="503">
                  <c:v>0.11254840000000001</c:v>
                </c:pt>
                <c:pt idx="562">
                  <c:v>6.4271499999999995E-2</c:v>
                </c:pt>
                <c:pt idx="566">
                  <c:v>4.2124130000000003E-2</c:v>
                </c:pt>
                <c:pt idx="567">
                  <c:v>4.2900830000000001E-2</c:v>
                </c:pt>
                <c:pt idx="570">
                  <c:v>5.3214129999999998E-2</c:v>
                </c:pt>
                <c:pt idx="574">
                  <c:v>7.6423409999999997E-2</c:v>
                </c:pt>
                <c:pt idx="575">
                  <c:v>7.3957990000000001E-2</c:v>
                </c:pt>
                <c:pt idx="578">
                  <c:v>8.6200150000000003E-2</c:v>
                </c:pt>
                <c:pt idx="579">
                  <c:v>6.5962000000000007E-2</c:v>
                </c:pt>
                <c:pt idx="582">
                  <c:v>3.7391559999999997E-2</c:v>
                </c:pt>
                <c:pt idx="590">
                  <c:v>6.5213779999999999E-2</c:v>
                </c:pt>
                <c:pt idx="594">
                  <c:v>8.8013720000000004E-2</c:v>
                </c:pt>
                <c:pt idx="595">
                  <c:v>8.1838149999999998E-2</c:v>
                </c:pt>
                <c:pt idx="598">
                  <c:v>8.7181289999999995E-2</c:v>
                </c:pt>
                <c:pt idx="599">
                  <c:v>0.1009751</c:v>
                </c:pt>
                <c:pt idx="602">
                  <c:v>7.0421410000000004E-2</c:v>
                </c:pt>
                <c:pt idx="606">
                  <c:v>9.7847600000000007E-2</c:v>
                </c:pt>
                <c:pt idx="607">
                  <c:v>0.1057054</c:v>
                </c:pt>
                <c:pt idx="610">
                  <c:v>8.3510959999999995E-2</c:v>
                </c:pt>
                <c:pt idx="611">
                  <c:v>0.14831030000000001</c:v>
                </c:pt>
                <c:pt idx="614">
                  <c:v>7.2108510000000001E-2</c:v>
                </c:pt>
                <c:pt idx="615">
                  <c:v>5.9527999999999998E-2</c:v>
                </c:pt>
                <c:pt idx="618">
                  <c:v>9.1222670000000006E-2</c:v>
                </c:pt>
                <c:pt idx="622">
                  <c:v>8.2428890000000005E-2</c:v>
                </c:pt>
                <c:pt idx="646">
                  <c:v>8.9015369999999996E-2</c:v>
                </c:pt>
                <c:pt idx="647">
                  <c:v>9.4254249999999998E-2</c:v>
                </c:pt>
                <c:pt idx="650">
                  <c:v>6.2631980000000004E-2</c:v>
                </c:pt>
                <c:pt idx="651">
                  <c:v>4.5720879999999998E-2</c:v>
                </c:pt>
                <c:pt idx="654">
                  <c:v>9.7052070000000004E-2</c:v>
                </c:pt>
                <c:pt idx="655">
                  <c:v>6.911175E-2</c:v>
                </c:pt>
                <c:pt idx="670">
                  <c:v>6.634893E-2</c:v>
                </c:pt>
                <c:pt idx="678">
                  <c:v>6.7199480000000006E-2</c:v>
                </c:pt>
                <c:pt idx="679">
                  <c:v>5.5765380000000003E-2</c:v>
                </c:pt>
                <c:pt idx="682">
                  <c:v>8.4914740000000002E-2</c:v>
                </c:pt>
                <c:pt idx="686">
                  <c:v>7.7184680000000006E-2</c:v>
                </c:pt>
                <c:pt idx="690">
                  <c:v>6.1316519999999999E-2</c:v>
                </c:pt>
                <c:pt idx="691">
                  <c:v>0.11847240000000001</c:v>
                </c:pt>
                <c:pt idx="694">
                  <c:v>7.1001120000000001E-2</c:v>
                </c:pt>
                <c:pt idx="695">
                  <c:v>7.8153139999999996E-2</c:v>
                </c:pt>
                <c:pt idx="698">
                  <c:v>6.169351E-2</c:v>
                </c:pt>
                <c:pt idx="699">
                  <c:v>5.986271E-2</c:v>
                </c:pt>
                <c:pt idx="702">
                  <c:v>0.1115819</c:v>
                </c:pt>
                <c:pt idx="706">
                  <c:v>5.08406E-2</c:v>
                </c:pt>
                <c:pt idx="707">
                  <c:v>4.7704000000000003E-2</c:v>
                </c:pt>
                <c:pt idx="714">
                  <c:v>0.15548290000000001</c:v>
                </c:pt>
                <c:pt idx="715">
                  <c:v>8.7985369999999993E-2</c:v>
                </c:pt>
                <c:pt idx="718">
                  <c:v>0.1935598</c:v>
                </c:pt>
                <c:pt idx="719">
                  <c:v>0.11106729999999999</c:v>
                </c:pt>
                <c:pt idx="722">
                  <c:v>0.1199735</c:v>
                </c:pt>
                <c:pt idx="723">
                  <c:v>0.17574129999999999</c:v>
                </c:pt>
                <c:pt idx="726">
                  <c:v>6.4295069999999996E-2</c:v>
                </c:pt>
                <c:pt idx="734">
                  <c:v>6.9429379999999999E-2</c:v>
                </c:pt>
                <c:pt idx="735">
                  <c:v>9.0468750000000001E-2</c:v>
                </c:pt>
                <c:pt idx="738">
                  <c:v>8.2630499999999996E-2</c:v>
                </c:pt>
                <c:pt idx="746">
                  <c:v>8.4251160000000005E-2</c:v>
                </c:pt>
                <c:pt idx="747">
                  <c:v>6.1544109999999999E-2</c:v>
                </c:pt>
                <c:pt idx="750">
                  <c:v>0.1086887</c:v>
                </c:pt>
                <c:pt idx="751">
                  <c:v>9.4981499999999996E-2</c:v>
                </c:pt>
                <c:pt idx="754">
                  <c:v>9.1896099999999994E-2</c:v>
                </c:pt>
                <c:pt idx="755">
                  <c:v>8.6261729999999995E-2</c:v>
                </c:pt>
                <c:pt idx="758">
                  <c:v>5.071175E-2</c:v>
                </c:pt>
                <c:pt idx="762">
                  <c:v>9.4782190000000002E-2</c:v>
                </c:pt>
                <c:pt idx="763">
                  <c:v>0.1301628</c:v>
                </c:pt>
                <c:pt idx="766">
                  <c:v>0.1319227</c:v>
                </c:pt>
                <c:pt idx="767">
                  <c:v>8.6156750000000004E-2</c:v>
                </c:pt>
                <c:pt idx="770">
                  <c:v>7.9663499999999998E-2</c:v>
                </c:pt>
                <c:pt idx="771">
                  <c:v>7.7303499999999997E-2</c:v>
                </c:pt>
                <c:pt idx="786">
                  <c:v>0.14150570000000001</c:v>
                </c:pt>
                <c:pt idx="787">
                  <c:v>0.1195836</c:v>
                </c:pt>
                <c:pt idx="790">
                  <c:v>0.1013389</c:v>
                </c:pt>
                <c:pt idx="791">
                  <c:v>0.1018121</c:v>
                </c:pt>
                <c:pt idx="794">
                  <c:v>0.28733979999999998</c:v>
                </c:pt>
                <c:pt idx="795">
                  <c:v>0.22769619999999999</c:v>
                </c:pt>
                <c:pt idx="806">
                  <c:v>5.145769E-2</c:v>
                </c:pt>
                <c:pt idx="807">
                  <c:v>5.2784379999999999E-2</c:v>
                </c:pt>
                <c:pt idx="810">
                  <c:v>5.4839020000000002E-2</c:v>
                </c:pt>
                <c:pt idx="814">
                  <c:v>6.7611169999999998E-2</c:v>
                </c:pt>
                <c:pt idx="822">
                  <c:v>7.7891189999999999E-2</c:v>
                </c:pt>
                <c:pt idx="826">
                  <c:v>0.15398210000000001</c:v>
                </c:pt>
                <c:pt idx="827">
                  <c:v>0.14014599999999999</c:v>
                </c:pt>
                <c:pt idx="830">
                  <c:v>6.8187639999999994E-2</c:v>
                </c:pt>
                <c:pt idx="831">
                  <c:v>5.8512620000000001E-2</c:v>
                </c:pt>
                <c:pt idx="834">
                  <c:v>7.2154460000000004E-2</c:v>
                </c:pt>
                <c:pt idx="835">
                  <c:v>5.6384669999999998E-2</c:v>
                </c:pt>
                <c:pt idx="842">
                  <c:v>7.7371999999999996E-2</c:v>
                </c:pt>
                <c:pt idx="843">
                  <c:v>8.4185750000000004E-2</c:v>
                </c:pt>
                <c:pt idx="846">
                  <c:v>7.2314500000000004E-2</c:v>
                </c:pt>
                <c:pt idx="847">
                  <c:v>8.1466070000000002E-2</c:v>
                </c:pt>
                <c:pt idx="850">
                  <c:v>0.21126780000000001</c:v>
                </c:pt>
                <c:pt idx="854">
                  <c:v>0.29711860000000001</c:v>
                </c:pt>
                <c:pt idx="855">
                  <c:v>0.34051199999999998</c:v>
                </c:pt>
                <c:pt idx="858">
                  <c:v>0.2357744</c:v>
                </c:pt>
                <c:pt idx="859">
                  <c:v>0.28965999999999997</c:v>
                </c:pt>
                <c:pt idx="862">
                  <c:v>2.8956869999999999E-2</c:v>
                </c:pt>
                <c:pt idx="863">
                  <c:v>3.7462000000000002E-2</c:v>
                </c:pt>
                <c:pt idx="866">
                  <c:v>4.7742130000000001E-2</c:v>
                </c:pt>
                <c:pt idx="867">
                  <c:v>3.9361649999999998E-2</c:v>
                </c:pt>
                <c:pt idx="870">
                  <c:v>8.2412780000000005E-2</c:v>
                </c:pt>
                <c:pt idx="871">
                  <c:v>0.1105484</c:v>
                </c:pt>
                <c:pt idx="874">
                  <c:v>0.75129829999999997</c:v>
                </c:pt>
                <c:pt idx="875">
                  <c:v>1.2170609999999999</c:v>
                </c:pt>
                <c:pt idx="878">
                  <c:v>0.55652330000000005</c:v>
                </c:pt>
                <c:pt idx="879">
                  <c:v>0.4590612</c:v>
                </c:pt>
                <c:pt idx="882">
                  <c:v>5.8337359999999998E-2</c:v>
                </c:pt>
                <c:pt idx="883">
                  <c:v>9.4880999999999993E-2</c:v>
                </c:pt>
                <c:pt idx="886">
                  <c:v>0.17755870000000001</c:v>
                </c:pt>
                <c:pt idx="887">
                  <c:v>0.19639139999999999</c:v>
                </c:pt>
                <c:pt idx="890">
                  <c:v>0.25053049999999999</c:v>
                </c:pt>
                <c:pt idx="891">
                  <c:v>0.25921339999999998</c:v>
                </c:pt>
                <c:pt idx="894">
                  <c:v>4.2575160000000001E-2</c:v>
                </c:pt>
                <c:pt idx="895">
                  <c:v>5.68035E-2</c:v>
                </c:pt>
                <c:pt idx="898">
                  <c:v>0.14253070000000001</c:v>
                </c:pt>
                <c:pt idx="899">
                  <c:v>0.19993459999999999</c:v>
                </c:pt>
                <c:pt idx="902">
                  <c:v>0.17662159999999999</c:v>
                </c:pt>
                <c:pt idx="903">
                  <c:v>0.211233</c:v>
                </c:pt>
                <c:pt idx="906">
                  <c:v>0.17360629999999999</c:v>
                </c:pt>
                <c:pt idx="907">
                  <c:v>0.22697349999999999</c:v>
                </c:pt>
                <c:pt idx="910">
                  <c:v>0.4473452</c:v>
                </c:pt>
                <c:pt idx="911">
                  <c:v>0.35435830000000001</c:v>
                </c:pt>
                <c:pt idx="914">
                  <c:v>0.77163400000000004</c:v>
                </c:pt>
                <c:pt idx="915">
                  <c:v>1.0803149999999999</c:v>
                </c:pt>
                <c:pt idx="918">
                  <c:v>0.57735800000000004</c:v>
                </c:pt>
                <c:pt idx="919">
                  <c:v>0.27783540000000001</c:v>
                </c:pt>
                <c:pt idx="922">
                  <c:v>0.1170721</c:v>
                </c:pt>
                <c:pt idx="923">
                  <c:v>0.1032095</c:v>
                </c:pt>
                <c:pt idx="926">
                  <c:v>0.13221620000000001</c:v>
                </c:pt>
                <c:pt idx="927">
                  <c:v>0.1356484</c:v>
                </c:pt>
                <c:pt idx="930">
                  <c:v>0.1100423</c:v>
                </c:pt>
                <c:pt idx="931">
                  <c:v>0.1053771</c:v>
                </c:pt>
                <c:pt idx="935">
                  <c:v>0.15745010000000001</c:v>
                </c:pt>
                <c:pt idx="939">
                  <c:v>8.065572E-2</c:v>
                </c:pt>
                <c:pt idx="942">
                  <c:v>6.1750699999999999E-2</c:v>
                </c:pt>
                <c:pt idx="943">
                  <c:v>9.1211E-2</c:v>
                </c:pt>
                <c:pt idx="946">
                  <c:v>0.2115795</c:v>
                </c:pt>
                <c:pt idx="958">
                  <c:v>0.57280220000000004</c:v>
                </c:pt>
                <c:pt idx="959">
                  <c:v>0.39698139999999998</c:v>
                </c:pt>
                <c:pt idx="962">
                  <c:v>0.19928399999999999</c:v>
                </c:pt>
                <c:pt idx="963">
                  <c:v>4.4972909999999998E-2</c:v>
                </c:pt>
                <c:pt idx="966">
                  <c:v>8.0518859999999998E-2</c:v>
                </c:pt>
                <c:pt idx="967">
                  <c:v>9.1773679999999996E-2</c:v>
                </c:pt>
                <c:pt idx="970">
                  <c:v>0.12886880000000001</c:v>
                </c:pt>
                <c:pt idx="971">
                  <c:v>0.18351970000000001</c:v>
                </c:pt>
                <c:pt idx="975">
                  <c:v>0.25490810000000003</c:v>
                </c:pt>
                <c:pt idx="978">
                  <c:v>0.28784179999999998</c:v>
                </c:pt>
                <c:pt idx="979">
                  <c:v>0.31759290000000001</c:v>
                </c:pt>
                <c:pt idx="982">
                  <c:v>0.13214529999999999</c:v>
                </c:pt>
                <c:pt idx="983">
                  <c:v>0.1099378</c:v>
                </c:pt>
                <c:pt idx="986">
                  <c:v>5.2860570000000003E-2</c:v>
                </c:pt>
                <c:pt idx="987">
                  <c:v>6.4064189999999993E-2</c:v>
                </c:pt>
                <c:pt idx="990">
                  <c:v>4.4535720000000001E-2</c:v>
                </c:pt>
                <c:pt idx="991">
                  <c:v>6.7062670000000005E-2</c:v>
                </c:pt>
                <c:pt idx="994">
                  <c:v>5.2238649999999998E-2</c:v>
                </c:pt>
                <c:pt idx="995">
                  <c:v>5.9424909999999997E-2</c:v>
                </c:pt>
                <c:pt idx="1002">
                  <c:v>0.13718230000000001</c:v>
                </c:pt>
                <c:pt idx="1003">
                  <c:v>0.1356627</c:v>
                </c:pt>
                <c:pt idx="1006">
                  <c:v>0.29583039999999999</c:v>
                </c:pt>
                <c:pt idx="1007">
                  <c:v>0.34489829999999999</c:v>
                </c:pt>
                <c:pt idx="1010">
                  <c:v>0.27092640000000001</c:v>
                </c:pt>
                <c:pt idx="1011">
                  <c:v>0.2405543</c:v>
                </c:pt>
                <c:pt idx="1014">
                  <c:v>9.6661140000000007E-2</c:v>
                </c:pt>
                <c:pt idx="1015">
                  <c:v>0.13500529999999999</c:v>
                </c:pt>
                <c:pt idx="1022">
                  <c:v>0.1215715</c:v>
                </c:pt>
                <c:pt idx="1023">
                  <c:v>0.33211079999999998</c:v>
                </c:pt>
                <c:pt idx="1030">
                  <c:v>0.44429279999999999</c:v>
                </c:pt>
                <c:pt idx="1033">
                  <c:v>6.3075999999999993E-2</c:v>
                </c:pt>
                <c:pt idx="1034">
                  <c:v>6.3134159999999995E-2</c:v>
                </c:pt>
                <c:pt idx="1037">
                  <c:v>9.3201999999999993E-2</c:v>
                </c:pt>
                <c:pt idx="1038">
                  <c:v>8.08725E-2</c:v>
                </c:pt>
                <c:pt idx="1061">
                  <c:v>4.1352E-2</c:v>
                </c:pt>
                <c:pt idx="1062">
                  <c:v>5.1648319999999998E-2</c:v>
                </c:pt>
                <c:pt idx="1070">
                  <c:v>0.16449159999999999</c:v>
                </c:pt>
                <c:pt idx="1082">
                  <c:v>9.8715250000000004E-2</c:v>
                </c:pt>
                <c:pt idx="1085">
                  <c:v>3.8101200000000002E-2</c:v>
                </c:pt>
                <c:pt idx="1086">
                  <c:v>4.3257249999999997E-2</c:v>
                </c:pt>
                <c:pt idx="1089">
                  <c:v>3.9496860000000002E-2</c:v>
                </c:pt>
                <c:pt idx="1090">
                  <c:v>6.1458329999999999E-2</c:v>
                </c:pt>
                <c:pt idx="1094">
                  <c:v>8.6599999999999996E-2</c:v>
                </c:pt>
              </c:numCache>
            </c:numRef>
          </c:xVal>
          <c:yVal>
            <c:numRef>
              <c:f>Sheet1!$AB$3:$AB$1102</c:f>
              <c:numCache>
                <c:formatCode>General</c:formatCode>
                <c:ptCount val="1100"/>
                <c:pt idx="0">
                  <c:v>3.7936039999999997E-2</c:v>
                </c:pt>
                <c:pt idx="1">
                  <c:v>0.11898019999999999</c:v>
                </c:pt>
                <c:pt idx="2">
                  <c:v>0.17766570000000001</c:v>
                </c:pt>
                <c:pt idx="3">
                  <c:v>5.9187480000000001E-2</c:v>
                </c:pt>
                <c:pt idx="4">
                  <c:v>9.0527170000000004E-2</c:v>
                </c:pt>
                <c:pt idx="5">
                  <c:v>9.5520949999999993E-2</c:v>
                </c:pt>
                <c:pt idx="6">
                  <c:v>9.0378570000000005E-2</c:v>
                </c:pt>
                <c:pt idx="7">
                  <c:v>0.1398008</c:v>
                </c:pt>
                <c:pt idx="8">
                  <c:v>0.12503900000000001</c:v>
                </c:pt>
                <c:pt idx="9">
                  <c:v>0.1072919</c:v>
                </c:pt>
                <c:pt idx="10">
                  <c:v>0.1290577</c:v>
                </c:pt>
                <c:pt idx="11">
                  <c:v>0.16906070000000001</c:v>
                </c:pt>
                <c:pt idx="12">
                  <c:v>0.1957131</c:v>
                </c:pt>
                <c:pt idx="13">
                  <c:v>0.16261610000000001</c:v>
                </c:pt>
                <c:pt idx="14">
                  <c:v>0.1746945</c:v>
                </c:pt>
                <c:pt idx="15">
                  <c:v>0.1914653</c:v>
                </c:pt>
                <c:pt idx="16">
                  <c:v>0.15329470000000001</c:v>
                </c:pt>
                <c:pt idx="17">
                  <c:v>0.15723799999999999</c:v>
                </c:pt>
                <c:pt idx="18">
                  <c:v>0.1160138</c:v>
                </c:pt>
                <c:pt idx="19">
                  <c:v>0.10024329999999999</c:v>
                </c:pt>
                <c:pt idx="20">
                  <c:v>6.7913950000000001E-2</c:v>
                </c:pt>
                <c:pt idx="21">
                  <c:v>5.6642030000000003E-2</c:v>
                </c:pt>
                <c:pt idx="22">
                  <c:v>4.50208E-2</c:v>
                </c:pt>
                <c:pt idx="23">
                  <c:v>6.9529889999999997E-2</c:v>
                </c:pt>
                <c:pt idx="24">
                  <c:v>8.9259900000000003E-2</c:v>
                </c:pt>
                <c:pt idx="25">
                  <c:v>0.1037811</c:v>
                </c:pt>
                <c:pt idx="26">
                  <c:v>0.1111072</c:v>
                </c:pt>
                <c:pt idx="27">
                  <c:v>0.13408429999999999</c:v>
                </c:pt>
                <c:pt idx="28">
                  <c:v>9.766097E-2</c:v>
                </c:pt>
                <c:pt idx="29">
                  <c:v>0.26813330000000002</c:v>
                </c:pt>
                <c:pt idx="30">
                  <c:v>0.32415919999999998</c:v>
                </c:pt>
                <c:pt idx="31">
                  <c:v>0.30121399999999998</c:v>
                </c:pt>
                <c:pt idx="32">
                  <c:v>0.24359410000000001</c:v>
                </c:pt>
                <c:pt idx="33">
                  <c:v>0.20418269999999999</c:v>
                </c:pt>
                <c:pt idx="34">
                  <c:v>0.1115593</c:v>
                </c:pt>
                <c:pt idx="35">
                  <c:v>5.0896440000000001E-2</c:v>
                </c:pt>
                <c:pt idx="36">
                  <c:v>3.4534410000000001E-2</c:v>
                </c:pt>
                <c:pt idx="37">
                  <c:v>4.0625149999999999E-2</c:v>
                </c:pt>
                <c:pt idx="38">
                  <c:v>4.9724850000000001E-2</c:v>
                </c:pt>
                <c:pt idx="39">
                  <c:v>5.3285289999999999E-2</c:v>
                </c:pt>
                <c:pt idx="40">
                  <c:v>5.0971929999999999E-2</c:v>
                </c:pt>
                <c:pt idx="41">
                  <c:v>6.4606839999999999E-2</c:v>
                </c:pt>
                <c:pt idx="42">
                  <c:v>6.8002770000000004E-2</c:v>
                </c:pt>
                <c:pt idx="43">
                  <c:v>5.5347109999999998E-2</c:v>
                </c:pt>
                <c:pt idx="44">
                  <c:v>7.2916250000000002E-2</c:v>
                </c:pt>
                <c:pt idx="45">
                  <c:v>9.4454819999999995E-2</c:v>
                </c:pt>
                <c:pt idx="46">
                  <c:v>0.1163599</c:v>
                </c:pt>
                <c:pt idx="47">
                  <c:v>0.13849910000000001</c:v>
                </c:pt>
                <c:pt idx="48">
                  <c:v>0.15135309999999999</c:v>
                </c:pt>
                <c:pt idx="49">
                  <c:v>0.146315</c:v>
                </c:pt>
                <c:pt idx="50">
                  <c:v>0.1306031</c:v>
                </c:pt>
                <c:pt idx="51">
                  <c:v>0.14095540000000001</c:v>
                </c:pt>
                <c:pt idx="52">
                  <c:v>0.1577413</c:v>
                </c:pt>
                <c:pt idx="53">
                  <c:v>0.16051550000000001</c:v>
                </c:pt>
                <c:pt idx="54">
                  <c:v>0.16029660000000001</c:v>
                </c:pt>
                <c:pt idx="55">
                  <c:v>0.17025419999999999</c:v>
                </c:pt>
                <c:pt idx="56">
                  <c:v>0.15634799999999999</c:v>
                </c:pt>
                <c:pt idx="57">
                  <c:v>0.120237</c:v>
                </c:pt>
                <c:pt idx="58">
                  <c:v>0.1274564</c:v>
                </c:pt>
                <c:pt idx="59">
                  <c:v>0.13649020000000001</c:v>
                </c:pt>
                <c:pt idx="60">
                  <c:v>0.1164394</c:v>
                </c:pt>
                <c:pt idx="61">
                  <c:v>0.1142172</c:v>
                </c:pt>
                <c:pt idx="62">
                  <c:v>0.12877179999999999</c:v>
                </c:pt>
                <c:pt idx="63">
                  <c:v>0.13856350000000001</c:v>
                </c:pt>
                <c:pt idx="64">
                  <c:v>0.1634572</c:v>
                </c:pt>
                <c:pt idx="65">
                  <c:v>0.21779209999999999</c:v>
                </c:pt>
                <c:pt idx="66">
                  <c:v>0.3266521</c:v>
                </c:pt>
                <c:pt idx="67">
                  <c:v>0.41117500000000001</c:v>
                </c:pt>
                <c:pt idx="68">
                  <c:v>0.4807495</c:v>
                </c:pt>
                <c:pt idx="69">
                  <c:v>0.51196039999999998</c:v>
                </c:pt>
                <c:pt idx="70">
                  <c:v>0.54410760000000002</c:v>
                </c:pt>
                <c:pt idx="71">
                  <c:v>0.56348670000000001</c:v>
                </c:pt>
                <c:pt idx="72">
                  <c:v>0.56715280000000001</c:v>
                </c:pt>
                <c:pt idx="73">
                  <c:v>0.51208430000000005</c:v>
                </c:pt>
                <c:pt idx="74">
                  <c:v>0.44703330000000002</c:v>
                </c:pt>
                <c:pt idx="75">
                  <c:v>0.3728301</c:v>
                </c:pt>
                <c:pt idx="76">
                  <c:v>0.26924340000000002</c:v>
                </c:pt>
                <c:pt idx="77">
                  <c:v>0.191579</c:v>
                </c:pt>
                <c:pt idx="78">
                  <c:v>0.1498217</c:v>
                </c:pt>
                <c:pt idx="79">
                  <c:v>0.12177109999999999</c:v>
                </c:pt>
                <c:pt idx="80">
                  <c:v>9.7726049999999995E-2</c:v>
                </c:pt>
                <c:pt idx="81">
                  <c:v>9.541579E-2</c:v>
                </c:pt>
                <c:pt idx="82">
                  <c:v>0.1191551</c:v>
                </c:pt>
                <c:pt idx="83">
                  <c:v>0.13488749999999999</c:v>
                </c:pt>
                <c:pt idx="84">
                  <c:v>0.14095060000000001</c:v>
                </c:pt>
                <c:pt idx="85">
                  <c:v>0.110359</c:v>
                </c:pt>
                <c:pt idx="86">
                  <c:v>7.480088E-2</c:v>
                </c:pt>
                <c:pt idx="87">
                  <c:v>5.8301159999999998E-2</c:v>
                </c:pt>
                <c:pt idx="88">
                  <c:v>0.16242880000000001</c:v>
                </c:pt>
                <c:pt idx="89">
                  <c:v>0.2311655</c:v>
                </c:pt>
                <c:pt idx="90">
                  <c:v>0.2639455</c:v>
                </c:pt>
                <c:pt idx="91">
                  <c:v>0.3321616</c:v>
                </c:pt>
                <c:pt idx="92">
                  <c:v>0.35715409999999997</c:v>
                </c:pt>
                <c:pt idx="93">
                  <c:v>0.43203000000000003</c:v>
                </c:pt>
                <c:pt idx="94">
                  <c:v>0.51555220000000002</c:v>
                </c:pt>
                <c:pt idx="95">
                  <c:v>0.63053479999999995</c:v>
                </c:pt>
                <c:pt idx="96">
                  <c:v>0.75330330000000001</c:v>
                </c:pt>
                <c:pt idx="97">
                  <c:v>0.76273820000000003</c:v>
                </c:pt>
                <c:pt idx="98">
                  <c:v>0.72897820000000002</c:v>
                </c:pt>
                <c:pt idx="99">
                  <c:v>0.69122470000000003</c:v>
                </c:pt>
                <c:pt idx="100">
                  <c:v>0.66179469999999996</c:v>
                </c:pt>
                <c:pt idx="101">
                  <c:v>0.59835830000000001</c:v>
                </c:pt>
                <c:pt idx="102">
                  <c:v>0.54048779999999996</c:v>
                </c:pt>
                <c:pt idx="103">
                  <c:v>0.39551930000000002</c:v>
                </c:pt>
                <c:pt idx="104">
                  <c:v>0.23576720000000001</c:v>
                </c:pt>
                <c:pt idx="105">
                  <c:v>0.12501409999999999</c:v>
                </c:pt>
                <c:pt idx="106">
                  <c:v>6.9910860000000005E-2</c:v>
                </c:pt>
                <c:pt idx="107">
                  <c:v>5.0064249999999998E-2</c:v>
                </c:pt>
                <c:pt idx="108">
                  <c:v>4.4012919999999997E-2</c:v>
                </c:pt>
                <c:pt idx="109">
                  <c:v>4.5243940000000003E-2</c:v>
                </c:pt>
                <c:pt idx="110">
                  <c:v>4.2126860000000002E-2</c:v>
                </c:pt>
                <c:pt idx="111">
                  <c:v>5.9256259999999998E-2</c:v>
                </c:pt>
                <c:pt idx="112">
                  <c:v>8.4752460000000002E-2</c:v>
                </c:pt>
                <c:pt idx="113">
                  <c:v>0.1065131</c:v>
                </c:pt>
                <c:pt idx="114">
                  <c:v>0.12047670000000001</c:v>
                </c:pt>
                <c:pt idx="115">
                  <c:v>0.19220979999999999</c:v>
                </c:pt>
                <c:pt idx="116">
                  <c:v>0.19630139999999999</c:v>
                </c:pt>
                <c:pt idx="117">
                  <c:v>0.21332010000000001</c:v>
                </c:pt>
                <c:pt idx="118">
                  <c:v>0.19417419999999999</c:v>
                </c:pt>
                <c:pt idx="119">
                  <c:v>0.18030589999999999</c:v>
                </c:pt>
                <c:pt idx="120">
                  <c:v>0.1220643</c:v>
                </c:pt>
                <c:pt idx="121">
                  <c:v>0.1467675</c:v>
                </c:pt>
                <c:pt idx="122">
                  <c:v>0.13661319999999999</c:v>
                </c:pt>
                <c:pt idx="123">
                  <c:v>0.12314609999999999</c:v>
                </c:pt>
                <c:pt idx="124">
                  <c:v>0.1231331</c:v>
                </c:pt>
                <c:pt idx="125">
                  <c:v>0.17255980000000001</c:v>
                </c:pt>
                <c:pt idx="126">
                  <c:v>0.22316800000000001</c:v>
                </c:pt>
                <c:pt idx="127">
                  <c:v>0.25516329999999998</c:v>
                </c:pt>
                <c:pt idx="128">
                  <c:v>0.22410169999999999</c:v>
                </c:pt>
                <c:pt idx="129">
                  <c:v>0.19480140000000001</c:v>
                </c:pt>
                <c:pt idx="130">
                  <c:v>0.1746772</c:v>
                </c:pt>
                <c:pt idx="131">
                  <c:v>0.1810089</c:v>
                </c:pt>
                <c:pt idx="132">
                  <c:v>0.19916320000000001</c:v>
                </c:pt>
                <c:pt idx="133">
                  <c:v>0.2207298</c:v>
                </c:pt>
                <c:pt idx="134">
                  <c:v>0.23665069999999999</c:v>
                </c:pt>
                <c:pt idx="135">
                  <c:v>0.23902190000000001</c:v>
                </c:pt>
                <c:pt idx="136">
                  <c:v>0.23779910000000001</c:v>
                </c:pt>
                <c:pt idx="137">
                  <c:v>0.23926040000000001</c:v>
                </c:pt>
                <c:pt idx="138">
                  <c:v>0.22410169999999999</c:v>
                </c:pt>
                <c:pt idx="139">
                  <c:v>0.1932864</c:v>
                </c:pt>
                <c:pt idx="140">
                  <c:v>0.16870370000000001</c:v>
                </c:pt>
                <c:pt idx="141">
                  <c:v>0.14102000000000001</c:v>
                </c:pt>
                <c:pt idx="142">
                  <c:v>0.1081608</c:v>
                </c:pt>
                <c:pt idx="143">
                  <c:v>8.6961150000000001E-2</c:v>
                </c:pt>
                <c:pt idx="144">
                  <c:v>9.0007799999999999E-2</c:v>
                </c:pt>
                <c:pt idx="145">
                  <c:v>9.3544639999999998E-2</c:v>
                </c:pt>
                <c:pt idx="146">
                  <c:v>7.9097050000000002E-2</c:v>
                </c:pt>
                <c:pt idx="147">
                  <c:v>6.473748E-2</c:v>
                </c:pt>
                <c:pt idx="148">
                  <c:v>6.3807210000000003E-2</c:v>
                </c:pt>
                <c:pt idx="149">
                  <c:v>6.6311899999999993E-2</c:v>
                </c:pt>
                <c:pt idx="150">
                  <c:v>5.7732980000000003E-2</c:v>
                </c:pt>
                <c:pt idx="151">
                  <c:v>5.0813179999999999E-2</c:v>
                </c:pt>
                <c:pt idx="152">
                  <c:v>6.5946939999999996E-2</c:v>
                </c:pt>
                <c:pt idx="153">
                  <c:v>8.6654300000000004E-2</c:v>
                </c:pt>
                <c:pt idx="154">
                  <c:v>9.8618650000000002E-2</c:v>
                </c:pt>
                <c:pt idx="155">
                  <c:v>9.3409969999999995E-2</c:v>
                </c:pt>
                <c:pt idx="156">
                  <c:v>7.696153E-2</c:v>
                </c:pt>
                <c:pt idx="157">
                  <c:v>9.4355800000000004E-2</c:v>
                </c:pt>
                <c:pt idx="158">
                  <c:v>0.1353499</c:v>
                </c:pt>
                <c:pt idx="159">
                  <c:v>0.1695082</c:v>
                </c:pt>
                <c:pt idx="160">
                  <c:v>0.18258779999999999</c:v>
                </c:pt>
                <c:pt idx="161">
                  <c:v>0.19144539999999999</c:v>
                </c:pt>
                <c:pt idx="162">
                  <c:v>0.1941841</c:v>
                </c:pt>
                <c:pt idx="163">
                  <c:v>0.1962325</c:v>
                </c:pt>
                <c:pt idx="164">
                  <c:v>0.17769950000000001</c:v>
                </c:pt>
                <c:pt idx="165">
                  <c:v>0.15207080000000001</c:v>
                </c:pt>
                <c:pt idx="166">
                  <c:v>0.1226015</c:v>
                </c:pt>
                <c:pt idx="167">
                  <c:v>0.11152239999999999</c:v>
                </c:pt>
                <c:pt idx="168">
                  <c:v>0.1115993</c:v>
                </c:pt>
                <c:pt idx="169">
                  <c:v>0.10894189999999999</c:v>
                </c:pt>
                <c:pt idx="170">
                  <c:v>0.1125669</c:v>
                </c:pt>
                <c:pt idx="171">
                  <c:v>0.1222481</c:v>
                </c:pt>
                <c:pt idx="172">
                  <c:v>0.12612110000000001</c:v>
                </c:pt>
                <c:pt idx="173">
                  <c:v>0.13360630000000001</c:v>
                </c:pt>
                <c:pt idx="174">
                  <c:v>0.14414109999999999</c:v>
                </c:pt>
                <c:pt idx="175">
                  <c:v>0.15867870000000001</c:v>
                </c:pt>
                <c:pt idx="176">
                  <c:v>0.15101510000000001</c:v>
                </c:pt>
                <c:pt idx="177">
                  <c:v>0.18184719999999999</c:v>
                </c:pt>
                <c:pt idx="178">
                  <c:v>0.19884080000000001</c:v>
                </c:pt>
                <c:pt idx="179">
                  <c:v>0.20685819999999999</c:v>
                </c:pt>
                <c:pt idx="180">
                  <c:v>0.22535669999999999</c:v>
                </c:pt>
                <c:pt idx="181">
                  <c:v>0.21810070000000001</c:v>
                </c:pt>
                <c:pt idx="182">
                  <c:v>0.2457549</c:v>
                </c:pt>
                <c:pt idx="183">
                  <c:v>0.24673149999999999</c:v>
                </c:pt>
                <c:pt idx="184">
                  <c:v>0.2268713</c:v>
                </c:pt>
                <c:pt idx="185">
                  <c:v>0.23431170000000001</c:v>
                </c:pt>
                <c:pt idx="186">
                  <c:v>0.25905129999999998</c:v>
                </c:pt>
                <c:pt idx="187">
                  <c:v>0.27374169999999998</c:v>
                </c:pt>
                <c:pt idx="188">
                  <c:v>0.27480169999999998</c:v>
                </c:pt>
                <c:pt idx="189">
                  <c:v>0.35011330000000002</c:v>
                </c:pt>
                <c:pt idx="190">
                  <c:v>0.51661400000000002</c:v>
                </c:pt>
                <c:pt idx="191">
                  <c:v>0.58860710000000005</c:v>
                </c:pt>
                <c:pt idx="192">
                  <c:v>0.62424919999999995</c:v>
                </c:pt>
                <c:pt idx="193">
                  <c:v>0.62326729999999997</c:v>
                </c:pt>
                <c:pt idx="194">
                  <c:v>0.63549270000000002</c:v>
                </c:pt>
                <c:pt idx="195">
                  <c:v>0.62560150000000003</c:v>
                </c:pt>
                <c:pt idx="196">
                  <c:v>0.62424919999999995</c:v>
                </c:pt>
                <c:pt idx="197">
                  <c:v>0.62326729999999997</c:v>
                </c:pt>
                <c:pt idx="198">
                  <c:v>0.63549270000000002</c:v>
                </c:pt>
                <c:pt idx="199">
                  <c:v>0.62560150000000003</c:v>
                </c:pt>
                <c:pt idx="200">
                  <c:v>0.66027530000000001</c:v>
                </c:pt>
                <c:pt idx="201">
                  <c:v>0.68430029999999997</c:v>
                </c:pt>
                <c:pt idx="202">
                  <c:v>0.66227049999999998</c:v>
                </c:pt>
                <c:pt idx="203">
                  <c:v>0.62132810000000005</c:v>
                </c:pt>
                <c:pt idx="204">
                  <c:v>0.51772439999999997</c:v>
                </c:pt>
                <c:pt idx="205">
                  <c:v>0.47451320000000002</c:v>
                </c:pt>
                <c:pt idx="206">
                  <c:v>0.47279009999999999</c:v>
                </c:pt>
                <c:pt idx="207">
                  <c:v>0.45881899999999998</c:v>
                </c:pt>
                <c:pt idx="208">
                  <c:v>0.43743080000000001</c:v>
                </c:pt>
                <c:pt idx="209">
                  <c:v>0.42060560000000002</c:v>
                </c:pt>
                <c:pt idx="210">
                  <c:v>0.62424919999999995</c:v>
                </c:pt>
                <c:pt idx="211">
                  <c:v>0.43103819999999998</c:v>
                </c:pt>
                <c:pt idx="212">
                  <c:v>0.41197850000000003</c:v>
                </c:pt>
                <c:pt idx="213">
                  <c:v>0.45751219999999998</c:v>
                </c:pt>
                <c:pt idx="214">
                  <c:v>0.54062969999999999</c:v>
                </c:pt>
                <c:pt idx="215">
                  <c:v>0.49809360000000003</c:v>
                </c:pt>
                <c:pt idx="216">
                  <c:v>0.44472499999999998</c:v>
                </c:pt>
                <c:pt idx="217">
                  <c:v>0.49164439999999998</c:v>
                </c:pt>
                <c:pt idx="218">
                  <c:v>0.520895</c:v>
                </c:pt>
                <c:pt idx="219">
                  <c:v>0.54475269999999998</c:v>
                </c:pt>
                <c:pt idx="220">
                  <c:v>0.58461540000000001</c:v>
                </c:pt>
                <c:pt idx="221">
                  <c:v>0.63273020000000002</c:v>
                </c:pt>
                <c:pt idx="222">
                  <c:v>0.62131029999999998</c:v>
                </c:pt>
                <c:pt idx="223">
                  <c:v>0.62790789999999996</c:v>
                </c:pt>
                <c:pt idx="224">
                  <c:v>0.67878159999999998</c:v>
                </c:pt>
                <c:pt idx="225">
                  <c:v>0.60979779999999995</c:v>
                </c:pt>
                <c:pt idx="226">
                  <c:v>0.55759040000000004</c:v>
                </c:pt>
                <c:pt idx="227">
                  <c:v>0.4389652</c:v>
                </c:pt>
                <c:pt idx="228">
                  <c:v>0.32258589999999998</c:v>
                </c:pt>
                <c:pt idx="229">
                  <c:v>0.25088739999999998</c:v>
                </c:pt>
                <c:pt idx="230">
                  <c:v>0.1858187</c:v>
                </c:pt>
                <c:pt idx="231">
                  <c:v>0.12475020000000001</c:v>
                </c:pt>
                <c:pt idx="232">
                  <c:v>0.1018573</c:v>
                </c:pt>
                <c:pt idx="233">
                  <c:v>0.1018109</c:v>
                </c:pt>
                <c:pt idx="234">
                  <c:v>0.1000743</c:v>
                </c:pt>
                <c:pt idx="235">
                  <c:v>9.6116820000000006E-2</c:v>
                </c:pt>
                <c:pt idx="236">
                  <c:v>9.3400750000000005E-2</c:v>
                </c:pt>
                <c:pt idx="237">
                  <c:v>0.1101066</c:v>
                </c:pt>
                <c:pt idx="238">
                  <c:v>0.11151999999999999</c:v>
                </c:pt>
                <c:pt idx="239">
                  <c:v>0.11171150000000001</c:v>
                </c:pt>
                <c:pt idx="240">
                  <c:v>9.7891210000000006E-2</c:v>
                </c:pt>
                <c:pt idx="241">
                  <c:v>0.10081569999999999</c:v>
                </c:pt>
                <c:pt idx="242">
                  <c:v>0.1153067</c:v>
                </c:pt>
                <c:pt idx="243">
                  <c:v>0.12509799999999999</c:v>
                </c:pt>
                <c:pt idx="244">
                  <c:v>0.14955389999999999</c:v>
                </c:pt>
                <c:pt idx="245">
                  <c:v>0.1703604</c:v>
                </c:pt>
                <c:pt idx="246">
                  <c:v>0.18835370000000001</c:v>
                </c:pt>
                <c:pt idx="247">
                  <c:v>0.17140610000000001</c:v>
                </c:pt>
                <c:pt idx="248">
                  <c:v>0.1459983</c:v>
                </c:pt>
                <c:pt idx="249">
                  <c:v>0.14848049999999999</c:v>
                </c:pt>
                <c:pt idx="250">
                  <c:v>0.1608242</c:v>
                </c:pt>
                <c:pt idx="251">
                  <c:v>0.17492240000000001</c:v>
                </c:pt>
                <c:pt idx="252">
                  <c:v>0.17575209999999999</c:v>
                </c:pt>
                <c:pt idx="253">
                  <c:v>0.19830690000000001</c:v>
                </c:pt>
                <c:pt idx="254">
                  <c:v>0.2087224</c:v>
                </c:pt>
                <c:pt idx="255">
                  <c:v>0.2063354</c:v>
                </c:pt>
                <c:pt idx="256">
                  <c:v>0.16297300000000001</c:v>
                </c:pt>
                <c:pt idx="257">
                  <c:v>0.141956</c:v>
                </c:pt>
                <c:pt idx="258">
                  <c:v>9.9143380000000003E-2</c:v>
                </c:pt>
                <c:pt idx="259">
                  <c:v>7.5204140000000003E-2</c:v>
                </c:pt>
                <c:pt idx="260">
                  <c:v>6.6582479999999999E-2</c:v>
                </c:pt>
                <c:pt idx="261">
                  <c:v>7.5383210000000006E-2</c:v>
                </c:pt>
                <c:pt idx="262">
                  <c:v>7.2074479999999996E-2</c:v>
                </c:pt>
                <c:pt idx="263">
                  <c:v>6.5605060000000007E-2</c:v>
                </c:pt>
                <c:pt idx="264">
                  <c:v>6.5137760000000003E-2</c:v>
                </c:pt>
                <c:pt idx="265">
                  <c:v>7.6739420000000003E-2</c:v>
                </c:pt>
                <c:pt idx="266">
                  <c:v>7.7689659999999994E-2</c:v>
                </c:pt>
                <c:pt idx="267">
                  <c:v>8.0757410000000002E-2</c:v>
                </c:pt>
                <c:pt idx="268">
                  <c:v>9.1325829999999997E-2</c:v>
                </c:pt>
                <c:pt idx="269">
                  <c:v>0.1026287</c:v>
                </c:pt>
                <c:pt idx="270">
                  <c:v>0.1149163</c:v>
                </c:pt>
                <c:pt idx="271">
                  <c:v>0.11070670000000001</c:v>
                </c:pt>
                <c:pt idx="272">
                  <c:v>0.1090338</c:v>
                </c:pt>
                <c:pt idx="273">
                  <c:v>0.12621650000000001</c:v>
                </c:pt>
                <c:pt idx="274">
                  <c:v>0.12656100000000001</c:v>
                </c:pt>
                <c:pt idx="275">
                  <c:v>0.14113619999999999</c:v>
                </c:pt>
                <c:pt idx="276">
                  <c:v>0.14615359999999999</c:v>
                </c:pt>
                <c:pt idx="277">
                  <c:v>0.14553250000000001</c:v>
                </c:pt>
                <c:pt idx="278">
                  <c:v>0.1323839</c:v>
                </c:pt>
                <c:pt idx="279">
                  <c:v>0.1067486</c:v>
                </c:pt>
                <c:pt idx="280">
                  <c:v>0.1214629</c:v>
                </c:pt>
                <c:pt idx="281">
                  <c:v>0.11242199999999999</c:v>
                </c:pt>
                <c:pt idx="282">
                  <c:v>9.1757019999999995E-2</c:v>
                </c:pt>
                <c:pt idx="283">
                  <c:v>8.8774969999999995E-2</c:v>
                </c:pt>
                <c:pt idx="284">
                  <c:v>7.8722539999999994E-2</c:v>
                </c:pt>
                <c:pt idx="285">
                  <c:v>7.3614250000000006E-2</c:v>
                </c:pt>
                <c:pt idx="286">
                  <c:v>7.7102889999999993E-2</c:v>
                </c:pt>
                <c:pt idx="287">
                  <c:v>8.9902029999999994E-2</c:v>
                </c:pt>
                <c:pt idx="288">
                  <c:v>0.103087</c:v>
                </c:pt>
                <c:pt idx="289">
                  <c:v>0.1123581</c:v>
                </c:pt>
                <c:pt idx="290">
                  <c:v>0.11788940000000001</c:v>
                </c:pt>
                <c:pt idx="291">
                  <c:v>0.11224870000000001</c:v>
                </c:pt>
                <c:pt idx="292">
                  <c:v>0.11660040000000001</c:v>
                </c:pt>
                <c:pt idx="293">
                  <c:v>0.1110534</c:v>
                </c:pt>
                <c:pt idx="294">
                  <c:v>0.10794529999999999</c:v>
                </c:pt>
                <c:pt idx="295">
                  <c:v>0.10405159999999999</c:v>
                </c:pt>
                <c:pt idx="296">
                  <c:v>0.12514700000000001</c:v>
                </c:pt>
                <c:pt idx="297">
                  <c:v>0.16588820000000001</c:v>
                </c:pt>
                <c:pt idx="298">
                  <c:v>0.27304119999999998</c:v>
                </c:pt>
                <c:pt idx="299">
                  <c:v>0.3369626</c:v>
                </c:pt>
                <c:pt idx="300">
                  <c:v>0.27594869999999999</c:v>
                </c:pt>
                <c:pt idx="301">
                  <c:v>0.23665839999999999</c:v>
                </c:pt>
                <c:pt idx="302">
                  <c:v>0.21960779999999999</c:v>
                </c:pt>
                <c:pt idx="303">
                  <c:v>0.17808019999999999</c:v>
                </c:pt>
                <c:pt idx="304">
                  <c:v>0.16761229999999999</c:v>
                </c:pt>
                <c:pt idx="305">
                  <c:v>0.17165069999999999</c:v>
                </c:pt>
                <c:pt idx="306">
                  <c:v>0.1704695</c:v>
                </c:pt>
                <c:pt idx="307">
                  <c:v>0.16369</c:v>
                </c:pt>
                <c:pt idx="308">
                  <c:v>0.17505119999999999</c:v>
                </c:pt>
                <c:pt idx="309">
                  <c:v>0.1849769</c:v>
                </c:pt>
                <c:pt idx="310">
                  <c:v>0.1503765</c:v>
                </c:pt>
                <c:pt idx="311">
                  <c:v>0.13271279999999999</c:v>
                </c:pt>
                <c:pt idx="312">
                  <c:v>0.120021</c:v>
                </c:pt>
                <c:pt idx="313">
                  <c:v>0.13213559999999999</c:v>
                </c:pt>
                <c:pt idx="314">
                  <c:v>0.14172180000000001</c:v>
                </c:pt>
                <c:pt idx="315">
                  <c:v>0.16496739999999999</c:v>
                </c:pt>
                <c:pt idx="316">
                  <c:v>0.16249930000000001</c:v>
                </c:pt>
                <c:pt idx="317">
                  <c:v>0.14588699999999999</c:v>
                </c:pt>
                <c:pt idx="318">
                  <c:v>0.16699820000000001</c:v>
                </c:pt>
                <c:pt idx="319">
                  <c:v>0.1588097</c:v>
                </c:pt>
                <c:pt idx="320">
                  <c:v>0.16620969999999999</c:v>
                </c:pt>
                <c:pt idx="321">
                  <c:v>0.1545204</c:v>
                </c:pt>
                <c:pt idx="322">
                  <c:v>0.17472670000000001</c:v>
                </c:pt>
                <c:pt idx="323">
                  <c:v>0.14272940000000001</c:v>
                </c:pt>
                <c:pt idx="324">
                  <c:v>0.11056000000000001</c:v>
                </c:pt>
                <c:pt idx="325">
                  <c:v>0.1195176</c:v>
                </c:pt>
                <c:pt idx="326">
                  <c:v>0.15089330000000001</c:v>
                </c:pt>
                <c:pt idx="327">
                  <c:v>0.14588699999999999</c:v>
                </c:pt>
                <c:pt idx="328">
                  <c:v>0.12950500000000001</c:v>
                </c:pt>
                <c:pt idx="329">
                  <c:v>0.12762390000000001</c:v>
                </c:pt>
                <c:pt idx="330">
                  <c:v>0.10710409999999999</c:v>
                </c:pt>
                <c:pt idx="331">
                  <c:v>8.4529960000000001E-2</c:v>
                </c:pt>
                <c:pt idx="332">
                  <c:v>6.9076620000000005E-2</c:v>
                </c:pt>
                <c:pt idx="333">
                  <c:v>7.9331879999999994E-2</c:v>
                </c:pt>
                <c:pt idx="334">
                  <c:v>8.4846850000000001E-2</c:v>
                </c:pt>
                <c:pt idx="335">
                  <c:v>0.10893419999999999</c:v>
                </c:pt>
                <c:pt idx="336">
                  <c:v>0.12120880000000001</c:v>
                </c:pt>
                <c:pt idx="337">
                  <c:v>0.14226949999999999</c:v>
                </c:pt>
                <c:pt idx="338">
                  <c:v>0.15449550000000001</c:v>
                </c:pt>
                <c:pt idx="339">
                  <c:v>0.17302619999999999</c:v>
                </c:pt>
                <c:pt idx="340">
                  <c:v>0.14505989999999999</c:v>
                </c:pt>
                <c:pt idx="341">
                  <c:v>9.6199240000000005E-2</c:v>
                </c:pt>
                <c:pt idx="342">
                  <c:v>7.7291159999999998E-2</c:v>
                </c:pt>
                <c:pt idx="343">
                  <c:v>9.1566359999999999E-2</c:v>
                </c:pt>
                <c:pt idx="344">
                  <c:v>0.1036371</c:v>
                </c:pt>
                <c:pt idx="345">
                  <c:v>9.6833199999999994E-2</c:v>
                </c:pt>
                <c:pt idx="346">
                  <c:v>9.9381200000000003E-2</c:v>
                </c:pt>
                <c:pt idx="347">
                  <c:v>0.1010118</c:v>
                </c:pt>
                <c:pt idx="348">
                  <c:v>7.6540769999999994E-2</c:v>
                </c:pt>
                <c:pt idx="349">
                  <c:v>6.2763150000000004E-2</c:v>
                </c:pt>
                <c:pt idx="350">
                  <c:v>6.9647420000000002E-2</c:v>
                </c:pt>
                <c:pt idx="351">
                  <c:v>8.4807599999999997E-2</c:v>
                </c:pt>
                <c:pt idx="352">
                  <c:v>8.0849249999999998E-2</c:v>
                </c:pt>
                <c:pt idx="353">
                  <c:v>7.4730859999999996E-2</c:v>
                </c:pt>
                <c:pt idx="354">
                  <c:v>8.692627E-2</c:v>
                </c:pt>
                <c:pt idx="355">
                  <c:v>7.9664250000000006E-2</c:v>
                </c:pt>
                <c:pt idx="356">
                  <c:v>9.9691160000000001E-2</c:v>
                </c:pt>
                <c:pt idx="357">
                  <c:v>0.11445669999999999</c:v>
                </c:pt>
                <c:pt idx="358">
                  <c:v>0.1135261</c:v>
                </c:pt>
                <c:pt idx="359">
                  <c:v>0.1070335</c:v>
                </c:pt>
                <c:pt idx="360">
                  <c:v>0.1178713</c:v>
                </c:pt>
                <c:pt idx="361">
                  <c:v>0.1286582</c:v>
                </c:pt>
                <c:pt idx="362">
                  <c:v>0.1313019</c:v>
                </c:pt>
                <c:pt idx="363">
                  <c:v>0.13544300000000001</c:v>
                </c:pt>
                <c:pt idx="364">
                  <c:v>0.12681899999999999</c:v>
                </c:pt>
                <c:pt idx="365">
                  <c:v>0.12064800000000001</c:v>
                </c:pt>
                <c:pt idx="366">
                  <c:v>0.12700230000000001</c:v>
                </c:pt>
                <c:pt idx="367">
                  <c:v>0.15036820000000001</c:v>
                </c:pt>
                <c:pt idx="368">
                  <c:v>0.1743343</c:v>
                </c:pt>
                <c:pt idx="369">
                  <c:v>0.19634660000000001</c:v>
                </c:pt>
                <c:pt idx="370">
                  <c:v>0.24532129999999999</c:v>
                </c:pt>
                <c:pt idx="371">
                  <c:v>0.31877480000000002</c:v>
                </c:pt>
                <c:pt idx="372">
                  <c:v>0.36678549999999999</c:v>
                </c:pt>
                <c:pt idx="373">
                  <c:v>0.35289999999999999</c:v>
                </c:pt>
                <c:pt idx="374">
                  <c:v>0.28540589999999999</c:v>
                </c:pt>
                <c:pt idx="375">
                  <c:v>0.27282129999999999</c:v>
                </c:pt>
                <c:pt idx="376">
                  <c:v>0.2275836</c:v>
                </c:pt>
                <c:pt idx="377">
                  <c:v>0.13792090000000001</c:v>
                </c:pt>
                <c:pt idx="378">
                  <c:v>4.0871600000000001E-2</c:v>
                </c:pt>
                <c:pt idx="379">
                  <c:v>1.68022E-2</c:v>
                </c:pt>
                <c:pt idx="380">
                  <c:v>1.6084669999999999E-2</c:v>
                </c:pt>
                <c:pt idx="381">
                  <c:v>2.866954E-2</c:v>
                </c:pt>
                <c:pt idx="382">
                  <c:v>3.740976E-2</c:v>
                </c:pt>
                <c:pt idx="383">
                  <c:v>3.3471019999999997E-2</c:v>
                </c:pt>
                <c:pt idx="384">
                  <c:v>3.3313559999999999E-2</c:v>
                </c:pt>
                <c:pt idx="385">
                  <c:v>4.6689250000000002E-2</c:v>
                </c:pt>
                <c:pt idx="386">
                  <c:v>4.3587979999999998E-2</c:v>
                </c:pt>
                <c:pt idx="387">
                  <c:v>3.5477290000000002E-2</c:v>
                </c:pt>
                <c:pt idx="388">
                  <c:v>3.5771740000000003E-2</c:v>
                </c:pt>
                <c:pt idx="389">
                  <c:v>3.8565420000000003E-2</c:v>
                </c:pt>
                <c:pt idx="390">
                  <c:v>3.1607679999999999E-2</c:v>
                </c:pt>
                <c:pt idx="391">
                  <c:v>4.2053109999999998E-2</c:v>
                </c:pt>
                <c:pt idx="392">
                  <c:v>5.858261E-2</c:v>
                </c:pt>
                <c:pt idx="393">
                  <c:v>7.1414829999999999E-2</c:v>
                </c:pt>
                <c:pt idx="394">
                  <c:v>8.0673690000000006E-2</c:v>
                </c:pt>
                <c:pt idx="395">
                  <c:v>4.8222609999999999E-2</c:v>
                </c:pt>
                <c:pt idx="396">
                  <c:v>2.848753E-2</c:v>
                </c:pt>
                <c:pt idx="397">
                  <c:v>2.9403390000000001E-2</c:v>
                </c:pt>
                <c:pt idx="398">
                  <c:v>3.0733940000000001E-2</c:v>
                </c:pt>
                <c:pt idx="399">
                  <c:v>3.3653170000000003E-2</c:v>
                </c:pt>
                <c:pt idx="400">
                  <c:v>3.6325639999999999E-2</c:v>
                </c:pt>
                <c:pt idx="401">
                  <c:v>5.0089309999999998E-2</c:v>
                </c:pt>
                <c:pt idx="402">
                  <c:v>6.0043819999999998E-2</c:v>
                </c:pt>
                <c:pt idx="403">
                  <c:v>6.4884440000000002E-2</c:v>
                </c:pt>
                <c:pt idx="404">
                  <c:v>7.1584519999999999E-2</c:v>
                </c:pt>
                <c:pt idx="405">
                  <c:v>8.7862689999999993E-2</c:v>
                </c:pt>
                <c:pt idx="406">
                  <c:v>8.7929240000000006E-2</c:v>
                </c:pt>
                <c:pt idx="407">
                  <c:v>8.2581160000000001E-2</c:v>
                </c:pt>
                <c:pt idx="408">
                  <c:v>7.9247090000000006E-2</c:v>
                </c:pt>
                <c:pt idx="409">
                  <c:v>5.3811310000000001E-2</c:v>
                </c:pt>
                <c:pt idx="410">
                  <c:v>3.910305E-2</c:v>
                </c:pt>
                <c:pt idx="411">
                  <c:v>3.7587299999999997E-2</c:v>
                </c:pt>
                <c:pt idx="412">
                  <c:v>3.1631949999999999E-2</c:v>
                </c:pt>
                <c:pt idx="413">
                  <c:v>3.383328E-2</c:v>
                </c:pt>
                <c:pt idx="414">
                  <c:v>3.8996690000000001E-2</c:v>
                </c:pt>
                <c:pt idx="415">
                  <c:v>3.8983980000000001E-2</c:v>
                </c:pt>
                <c:pt idx="416">
                  <c:v>3.016696E-2</c:v>
                </c:pt>
                <c:pt idx="417">
                  <c:v>2.9858340000000001E-2</c:v>
                </c:pt>
                <c:pt idx="418">
                  <c:v>3.0457720000000001E-2</c:v>
                </c:pt>
                <c:pt idx="419">
                  <c:v>2.9240889999999999E-2</c:v>
                </c:pt>
                <c:pt idx="420">
                  <c:v>2.4391679999999999E-2</c:v>
                </c:pt>
                <c:pt idx="421">
                  <c:v>4.1211619999999997E-2</c:v>
                </c:pt>
                <c:pt idx="422">
                  <c:v>7.0756860000000005E-2</c:v>
                </c:pt>
                <c:pt idx="423">
                  <c:v>0.10166650000000001</c:v>
                </c:pt>
                <c:pt idx="424">
                  <c:v>0.1180486</c:v>
                </c:pt>
                <c:pt idx="425">
                  <c:v>0.14059179999999999</c:v>
                </c:pt>
                <c:pt idx="426">
                  <c:v>0.15013299999999999</c:v>
                </c:pt>
                <c:pt idx="427">
                  <c:v>0.14629639999999999</c:v>
                </c:pt>
                <c:pt idx="428">
                  <c:v>0.122506</c:v>
                </c:pt>
                <c:pt idx="429">
                  <c:v>0.1003937</c:v>
                </c:pt>
                <c:pt idx="430">
                  <c:v>8.753292E-2</c:v>
                </c:pt>
                <c:pt idx="431">
                  <c:v>7.3617650000000007E-2</c:v>
                </c:pt>
                <c:pt idx="432">
                  <c:v>6.0026219999999998E-2</c:v>
                </c:pt>
                <c:pt idx="433">
                  <c:v>6.0087460000000002E-2</c:v>
                </c:pt>
                <c:pt idx="434">
                  <c:v>6.1752410000000001E-2</c:v>
                </c:pt>
                <c:pt idx="435">
                  <c:v>5.5394970000000002E-2</c:v>
                </c:pt>
                <c:pt idx="436">
                  <c:v>3.2631309999999997E-2</c:v>
                </c:pt>
                <c:pt idx="437">
                  <c:v>2.1021439999999999E-2</c:v>
                </c:pt>
                <c:pt idx="438">
                  <c:v>3.4822569999999997E-2</c:v>
                </c:pt>
                <c:pt idx="439">
                  <c:v>4.809944E-2</c:v>
                </c:pt>
                <c:pt idx="440">
                  <c:v>3.1553249999999998E-2</c:v>
                </c:pt>
                <c:pt idx="441">
                  <c:v>3.8343740000000001E-2</c:v>
                </c:pt>
                <c:pt idx="442">
                  <c:v>4.0140479999999999E-2</c:v>
                </c:pt>
                <c:pt idx="443">
                  <c:v>3.1726820000000003E-2</c:v>
                </c:pt>
                <c:pt idx="444">
                  <c:v>2.6789150000000001E-2</c:v>
                </c:pt>
                <c:pt idx="445">
                  <c:v>2.997184E-2</c:v>
                </c:pt>
                <c:pt idx="446">
                  <c:v>2.1519960000000001E-2</c:v>
                </c:pt>
                <c:pt idx="447">
                  <c:v>2.1021439999999999E-2</c:v>
                </c:pt>
                <c:pt idx="448">
                  <c:v>2.344371E-2</c:v>
                </c:pt>
                <c:pt idx="449">
                  <c:v>2.6741339999999999E-2</c:v>
                </c:pt>
                <c:pt idx="450">
                  <c:v>2.8661820000000001E-2</c:v>
                </c:pt>
                <c:pt idx="451">
                  <c:v>2.7049360000000001E-2</c:v>
                </c:pt>
                <c:pt idx="452">
                  <c:v>2.301688E-2</c:v>
                </c:pt>
                <c:pt idx="453">
                  <c:v>2.9888049999999999E-2</c:v>
                </c:pt>
                <c:pt idx="454">
                  <c:v>3.5309470000000003E-2</c:v>
                </c:pt>
                <c:pt idx="455">
                  <c:v>2.3017550000000001E-2</c:v>
                </c:pt>
                <c:pt idx="456">
                  <c:v>1.95625E-2</c:v>
                </c:pt>
                <c:pt idx="457">
                  <c:v>2.3400770000000001E-2</c:v>
                </c:pt>
                <c:pt idx="458">
                  <c:v>2.2659450000000001E-2</c:v>
                </c:pt>
                <c:pt idx="459">
                  <c:v>3.0008190000000001E-2</c:v>
                </c:pt>
                <c:pt idx="460">
                  <c:v>3.1823940000000002E-2</c:v>
                </c:pt>
                <c:pt idx="461">
                  <c:v>2.969898E-2</c:v>
                </c:pt>
                <c:pt idx="462">
                  <c:v>2.3590440000000001E-2</c:v>
                </c:pt>
                <c:pt idx="463">
                  <c:v>2.6462010000000001E-2</c:v>
                </c:pt>
                <c:pt idx="464">
                  <c:v>2.916181E-2</c:v>
                </c:pt>
                <c:pt idx="465">
                  <c:v>2.7221809999999999E-2</c:v>
                </c:pt>
                <c:pt idx="466">
                  <c:v>2.3951179999999999E-2</c:v>
                </c:pt>
                <c:pt idx="467">
                  <c:v>2.0008870000000002E-2</c:v>
                </c:pt>
                <c:pt idx="468">
                  <c:v>1.916491E-2</c:v>
                </c:pt>
                <c:pt idx="469">
                  <c:v>1.7545809999999998E-2</c:v>
                </c:pt>
                <c:pt idx="470">
                  <c:v>1.8033210000000001E-2</c:v>
                </c:pt>
                <c:pt idx="471">
                  <c:v>2.1135560000000001E-2</c:v>
                </c:pt>
                <c:pt idx="472">
                  <c:v>1.5838000000000001E-2</c:v>
                </c:pt>
                <c:pt idx="473">
                  <c:v>1.7019969999999999E-2</c:v>
                </c:pt>
                <c:pt idx="474">
                  <c:v>1.9543359999999999E-2</c:v>
                </c:pt>
                <c:pt idx="475">
                  <c:v>1.8777829999999999E-2</c:v>
                </c:pt>
                <c:pt idx="476">
                  <c:v>1.77076E-2</c:v>
                </c:pt>
                <c:pt idx="477">
                  <c:v>2.2859540000000001E-2</c:v>
                </c:pt>
                <c:pt idx="478">
                  <c:v>2.4271830000000001E-2</c:v>
                </c:pt>
                <c:pt idx="479">
                  <c:v>2.4676440000000001E-2</c:v>
                </c:pt>
                <c:pt idx="480">
                  <c:v>2.484509E-2</c:v>
                </c:pt>
                <c:pt idx="481">
                  <c:v>2.3546999999999998E-2</c:v>
                </c:pt>
                <c:pt idx="482">
                  <c:v>2.2681460000000001E-2</c:v>
                </c:pt>
                <c:pt idx="483">
                  <c:v>2.142088E-2</c:v>
                </c:pt>
                <c:pt idx="484">
                  <c:v>2.0727969999999998E-2</c:v>
                </c:pt>
                <c:pt idx="485">
                  <c:v>2.2353100000000001E-2</c:v>
                </c:pt>
                <c:pt idx="486">
                  <c:v>2.5868160000000001E-2</c:v>
                </c:pt>
                <c:pt idx="487">
                  <c:v>2.3338319999999999E-2</c:v>
                </c:pt>
                <c:pt idx="488">
                  <c:v>1.908323E-2</c:v>
                </c:pt>
                <c:pt idx="489">
                  <c:v>2.1331969999999999E-2</c:v>
                </c:pt>
                <c:pt idx="490">
                  <c:v>2.6444800000000001E-2</c:v>
                </c:pt>
                <c:pt idx="491">
                  <c:v>2.9824739999999999E-2</c:v>
                </c:pt>
                <c:pt idx="492">
                  <c:v>2.801466E-2</c:v>
                </c:pt>
                <c:pt idx="493">
                  <c:v>3.7125749999999999E-2</c:v>
                </c:pt>
                <c:pt idx="494">
                  <c:v>3.9068760000000001E-2</c:v>
                </c:pt>
                <c:pt idx="495">
                  <c:v>3.1267509999999998E-2</c:v>
                </c:pt>
                <c:pt idx="496">
                  <c:v>2.4664740000000001E-2</c:v>
                </c:pt>
                <c:pt idx="497">
                  <c:v>2.78833E-2</c:v>
                </c:pt>
                <c:pt idx="498">
                  <c:v>2.7429419999999999E-2</c:v>
                </c:pt>
                <c:pt idx="499">
                  <c:v>2.6616310000000001E-2</c:v>
                </c:pt>
                <c:pt idx="500">
                  <c:v>2.0601410000000001E-2</c:v>
                </c:pt>
                <c:pt idx="501">
                  <c:v>3.4742870000000002E-2</c:v>
                </c:pt>
                <c:pt idx="502">
                  <c:v>4.5390399999999997E-2</c:v>
                </c:pt>
                <c:pt idx="503">
                  <c:v>5.0282130000000001E-2</c:v>
                </c:pt>
                <c:pt idx="504">
                  <c:v>4.220786E-2</c:v>
                </c:pt>
                <c:pt idx="505">
                  <c:v>6.0076669999999999E-2</c:v>
                </c:pt>
                <c:pt idx="506">
                  <c:v>8.7119189999999999E-2</c:v>
                </c:pt>
                <c:pt idx="507">
                  <c:v>0.11335389999999999</c:v>
                </c:pt>
                <c:pt idx="508">
                  <c:v>0.1097081</c:v>
                </c:pt>
                <c:pt idx="509">
                  <c:v>0.1009345</c:v>
                </c:pt>
                <c:pt idx="510">
                  <c:v>7.9387230000000003E-2</c:v>
                </c:pt>
                <c:pt idx="511">
                  <c:v>2.421189E-2</c:v>
                </c:pt>
                <c:pt idx="512">
                  <c:v>4.807662E-2</c:v>
                </c:pt>
                <c:pt idx="513">
                  <c:v>4.9864749999999999E-2</c:v>
                </c:pt>
                <c:pt idx="514">
                  <c:v>4.1510770000000002E-2</c:v>
                </c:pt>
                <c:pt idx="515">
                  <c:v>3.6339860000000002E-2</c:v>
                </c:pt>
                <c:pt idx="516">
                  <c:v>3.0179939999999999E-2</c:v>
                </c:pt>
                <c:pt idx="517">
                  <c:v>3.0005449999999999E-2</c:v>
                </c:pt>
                <c:pt idx="518">
                  <c:v>3.282914E-2</c:v>
                </c:pt>
                <c:pt idx="519">
                  <c:v>2.854814E-2</c:v>
                </c:pt>
                <c:pt idx="520">
                  <c:v>1.8667900000000001E-2</c:v>
                </c:pt>
                <c:pt idx="521">
                  <c:v>1.830799E-2</c:v>
                </c:pt>
                <c:pt idx="522">
                  <c:v>1.9200869999999998E-2</c:v>
                </c:pt>
                <c:pt idx="523">
                  <c:v>1.5274070000000001E-2</c:v>
                </c:pt>
                <c:pt idx="524">
                  <c:v>1.9054020000000001E-2</c:v>
                </c:pt>
                <c:pt idx="525">
                  <c:v>2.7543439999999999E-2</c:v>
                </c:pt>
                <c:pt idx="526">
                  <c:v>4.05622E-2</c:v>
                </c:pt>
                <c:pt idx="527">
                  <c:v>5.2824969999999999E-2</c:v>
                </c:pt>
                <c:pt idx="528">
                  <c:v>4.1822529999999997E-2</c:v>
                </c:pt>
                <c:pt idx="529">
                  <c:v>4.7948459999999998E-2</c:v>
                </c:pt>
                <c:pt idx="530">
                  <c:v>5.3297959999999998E-2</c:v>
                </c:pt>
                <c:pt idx="531">
                  <c:v>3.2904080000000002E-2</c:v>
                </c:pt>
                <c:pt idx="532">
                  <c:v>5.7505180000000003E-2</c:v>
                </c:pt>
                <c:pt idx="533">
                  <c:v>6.3846120000000006E-2</c:v>
                </c:pt>
                <c:pt idx="534">
                  <c:v>4.6607059999999999E-2</c:v>
                </c:pt>
                <c:pt idx="535">
                  <c:v>4.2255149999999998E-2</c:v>
                </c:pt>
                <c:pt idx="536">
                  <c:v>4.2481140000000001E-2</c:v>
                </c:pt>
                <c:pt idx="537">
                  <c:v>5.1684510000000003E-2</c:v>
                </c:pt>
                <c:pt idx="538">
                  <c:v>5.097409E-2</c:v>
                </c:pt>
                <c:pt idx="539">
                  <c:v>3.12787E-2</c:v>
                </c:pt>
                <c:pt idx="540">
                  <c:v>2.8273280000000001E-2</c:v>
                </c:pt>
                <c:pt idx="541">
                  <c:v>4.014156E-2</c:v>
                </c:pt>
                <c:pt idx="542">
                  <c:v>4.8793419999999997E-2</c:v>
                </c:pt>
                <c:pt idx="543">
                  <c:v>3.4177899999999997E-2</c:v>
                </c:pt>
                <c:pt idx="544">
                  <c:v>3.0338400000000001E-2</c:v>
                </c:pt>
                <c:pt idx="545">
                  <c:v>3.316728E-2</c:v>
                </c:pt>
                <c:pt idx="546">
                  <c:v>2.9508119999999999E-2</c:v>
                </c:pt>
                <c:pt idx="547">
                  <c:v>3.2021599999999997E-2</c:v>
                </c:pt>
                <c:pt idx="548">
                  <c:v>1.986367E-2</c:v>
                </c:pt>
                <c:pt idx="549">
                  <c:v>2.5869429999999999E-2</c:v>
                </c:pt>
                <c:pt idx="550">
                  <c:v>2.196733E-2</c:v>
                </c:pt>
                <c:pt idx="551">
                  <c:v>2.057194E-2</c:v>
                </c:pt>
                <c:pt idx="552">
                  <c:v>1.3950489999999999E-2</c:v>
                </c:pt>
                <c:pt idx="553">
                  <c:v>2.2476400000000001E-2</c:v>
                </c:pt>
                <c:pt idx="554">
                  <c:v>2.3240790000000001E-2</c:v>
                </c:pt>
                <c:pt idx="555">
                  <c:v>2.1425369999999999E-2</c:v>
                </c:pt>
                <c:pt idx="556">
                  <c:v>4.395197E-2</c:v>
                </c:pt>
                <c:pt idx="557">
                  <c:v>6.2854179999999996E-2</c:v>
                </c:pt>
                <c:pt idx="558">
                  <c:v>5.8538140000000002E-2</c:v>
                </c:pt>
                <c:pt idx="559">
                  <c:v>3.2304920000000001E-2</c:v>
                </c:pt>
                <c:pt idx="560">
                  <c:v>4.1101989999999998E-2</c:v>
                </c:pt>
                <c:pt idx="561">
                  <c:v>0.70324339999999996</c:v>
                </c:pt>
                <c:pt idx="562">
                  <c:v>4.6074049999999998E-2</c:v>
                </c:pt>
                <c:pt idx="563">
                  <c:v>4.7896670000000002E-2</c:v>
                </c:pt>
                <c:pt idx="564">
                  <c:v>5.6352760000000002E-2</c:v>
                </c:pt>
                <c:pt idx="565">
                  <c:v>6.4795420000000006E-2</c:v>
                </c:pt>
                <c:pt idx="566">
                  <c:v>6.3019629999999993E-2</c:v>
                </c:pt>
                <c:pt idx="567">
                  <c:v>9.6715350000000005E-2</c:v>
                </c:pt>
                <c:pt idx="568">
                  <c:v>0.1871698</c:v>
                </c:pt>
                <c:pt idx="569">
                  <c:v>0.4408009</c:v>
                </c:pt>
                <c:pt idx="570">
                  <c:v>0.65135980000000004</c:v>
                </c:pt>
                <c:pt idx="571">
                  <c:v>0.70324339999999996</c:v>
                </c:pt>
                <c:pt idx="572">
                  <c:v>0.6473487</c:v>
                </c:pt>
                <c:pt idx="573">
                  <c:v>0.53987689999999999</c:v>
                </c:pt>
                <c:pt idx="574">
                  <c:v>0.54530710000000004</c:v>
                </c:pt>
                <c:pt idx="575">
                  <c:v>0.55869729999999995</c:v>
                </c:pt>
                <c:pt idx="576">
                  <c:v>0.52750750000000002</c:v>
                </c:pt>
                <c:pt idx="577">
                  <c:v>0.49343300000000001</c:v>
                </c:pt>
                <c:pt idx="578">
                  <c:v>0.40227160000000001</c:v>
                </c:pt>
                <c:pt idx="579">
                  <c:v>0.33340419999999998</c:v>
                </c:pt>
                <c:pt idx="580">
                  <c:v>0.29914420000000003</c:v>
                </c:pt>
                <c:pt idx="581">
                  <c:v>0.27318880000000001</c:v>
                </c:pt>
                <c:pt idx="582">
                  <c:v>0.228912</c:v>
                </c:pt>
                <c:pt idx="583">
                  <c:v>0.22192529999999999</c:v>
                </c:pt>
                <c:pt idx="584">
                  <c:v>0.2083883</c:v>
                </c:pt>
                <c:pt idx="585">
                  <c:v>0.17430029999999999</c:v>
                </c:pt>
                <c:pt idx="586">
                  <c:v>0.12065140000000001</c:v>
                </c:pt>
                <c:pt idx="587">
                  <c:v>6.4328040000000003E-2</c:v>
                </c:pt>
                <c:pt idx="588">
                  <c:v>3.2886400000000003E-2</c:v>
                </c:pt>
                <c:pt idx="589">
                  <c:v>2.6184120000000002E-2</c:v>
                </c:pt>
                <c:pt idx="590">
                  <c:v>2.9485999999999998E-2</c:v>
                </c:pt>
                <c:pt idx="591">
                  <c:v>3.041367E-2</c:v>
                </c:pt>
                <c:pt idx="592">
                  <c:v>2.7520639999999999E-2</c:v>
                </c:pt>
                <c:pt idx="593">
                  <c:v>3.3991019999999997E-2</c:v>
                </c:pt>
                <c:pt idx="594">
                  <c:v>3.485394E-2</c:v>
                </c:pt>
                <c:pt idx="595">
                  <c:v>2.546441E-2</c:v>
                </c:pt>
                <c:pt idx="596">
                  <c:v>5.0366800000000003E-2</c:v>
                </c:pt>
                <c:pt idx="597">
                  <c:v>6.2652620000000006E-2</c:v>
                </c:pt>
                <c:pt idx="598">
                  <c:v>6.5319989999999994E-2</c:v>
                </c:pt>
                <c:pt idx="599">
                  <c:v>7.0541709999999994E-2</c:v>
                </c:pt>
                <c:pt idx="600">
                  <c:v>5.9237360000000003E-2</c:v>
                </c:pt>
                <c:pt idx="601">
                  <c:v>5.6364629999999999E-2</c:v>
                </c:pt>
                <c:pt idx="602">
                  <c:v>5.3688880000000001E-2</c:v>
                </c:pt>
                <c:pt idx="603">
                  <c:v>4.2364209999999999E-2</c:v>
                </c:pt>
                <c:pt idx="604">
                  <c:v>3.669497E-2</c:v>
                </c:pt>
                <c:pt idx="605">
                  <c:v>4.321821E-2</c:v>
                </c:pt>
                <c:pt idx="606">
                  <c:v>4.3882259999999999E-2</c:v>
                </c:pt>
                <c:pt idx="607">
                  <c:v>4.2013439999999999E-2</c:v>
                </c:pt>
                <c:pt idx="608">
                  <c:v>3.7914290000000003E-2</c:v>
                </c:pt>
                <c:pt idx="609">
                  <c:v>6.0537630000000002E-2</c:v>
                </c:pt>
                <c:pt idx="610">
                  <c:v>8.9616370000000001E-2</c:v>
                </c:pt>
                <c:pt idx="611">
                  <c:v>8.9327710000000005E-2</c:v>
                </c:pt>
                <c:pt idx="612">
                  <c:v>7.7946100000000004E-2</c:v>
                </c:pt>
                <c:pt idx="613">
                  <c:v>7.9114379999999998E-2</c:v>
                </c:pt>
                <c:pt idx="614">
                  <c:v>5.9492009999999998E-2</c:v>
                </c:pt>
                <c:pt idx="615">
                  <c:v>4.0379770000000002E-2</c:v>
                </c:pt>
                <c:pt idx="616">
                  <c:v>4.217158E-2</c:v>
                </c:pt>
                <c:pt idx="617">
                  <c:v>5.3962000000000003E-2</c:v>
                </c:pt>
                <c:pt idx="618">
                  <c:v>4.5089780000000003E-2</c:v>
                </c:pt>
                <c:pt idx="619">
                  <c:v>5.2409160000000003E-2</c:v>
                </c:pt>
                <c:pt idx="620">
                  <c:v>5.4444739999999998E-2</c:v>
                </c:pt>
                <c:pt idx="621">
                  <c:v>5.6708649999999999E-2</c:v>
                </c:pt>
                <c:pt idx="622">
                  <c:v>7.3986750000000004E-2</c:v>
                </c:pt>
                <c:pt idx="623">
                  <c:v>5.700852E-2</c:v>
                </c:pt>
                <c:pt idx="624">
                  <c:v>4.6710080000000001E-2</c:v>
                </c:pt>
                <c:pt idx="625">
                  <c:v>6.3349900000000001E-2</c:v>
                </c:pt>
                <c:pt idx="626">
                  <c:v>5.1176329999999999E-2</c:v>
                </c:pt>
                <c:pt idx="627">
                  <c:v>5.2233729999999999E-2</c:v>
                </c:pt>
                <c:pt idx="628">
                  <c:v>5.5830959999999999E-2</c:v>
                </c:pt>
                <c:pt idx="629">
                  <c:v>5.2458749999999998E-2</c:v>
                </c:pt>
                <c:pt idx="630">
                  <c:v>3.766721E-2</c:v>
                </c:pt>
                <c:pt idx="631">
                  <c:v>5.0375950000000003E-2</c:v>
                </c:pt>
                <c:pt idx="632">
                  <c:v>5.9915139999999999E-2</c:v>
                </c:pt>
                <c:pt idx="633">
                  <c:v>7.2003650000000002E-2</c:v>
                </c:pt>
                <c:pt idx="634">
                  <c:v>8.279657E-2</c:v>
                </c:pt>
                <c:pt idx="635">
                  <c:v>8.1513569999999994E-2</c:v>
                </c:pt>
                <c:pt idx="636">
                  <c:v>6.94684E-2</c:v>
                </c:pt>
                <c:pt idx="637">
                  <c:v>5.8884329999999999E-2</c:v>
                </c:pt>
                <c:pt idx="638">
                  <c:v>5.7028139999999998E-2</c:v>
                </c:pt>
                <c:pt idx="639">
                  <c:v>4.033142E-2</c:v>
                </c:pt>
                <c:pt idx="640">
                  <c:v>3.2619759999999998E-2</c:v>
                </c:pt>
                <c:pt idx="641">
                  <c:v>3.5402919999999997E-2</c:v>
                </c:pt>
                <c:pt idx="642">
                  <c:v>3.9275839999999999E-2</c:v>
                </c:pt>
                <c:pt idx="643">
                  <c:v>5.1268620000000001E-2</c:v>
                </c:pt>
                <c:pt idx="644">
                  <c:v>5.2734469999999999E-2</c:v>
                </c:pt>
                <c:pt idx="645">
                  <c:v>6.5589339999999996E-2</c:v>
                </c:pt>
                <c:pt idx="646">
                  <c:v>7.5505729999999993E-2</c:v>
                </c:pt>
                <c:pt idx="647">
                  <c:v>9.3960630000000003E-2</c:v>
                </c:pt>
                <c:pt idx="648">
                  <c:v>0.1103331</c:v>
                </c:pt>
                <c:pt idx="649">
                  <c:v>0.1046677</c:v>
                </c:pt>
                <c:pt idx="650">
                  <c:v>0.1059129</c:v>
                </c:pt>
                <c:pt idx="651">
                  <c:v>9.135799E-2</c:v>
                </c:pt>
                <c:pt idx="652">
                  <c:v>8.1796740000000007E-2</c:v>
                </c:pt>
                <c:pt idx="653">
                  <c:v>8.5513140000000001E-2</c:v>
                </c:pt>
                <c:pt idx="654">
                  <c:v>8.673024E-2</c:v>
                </c:pt>
                <c:pt idx="655">
                  <c:v>7.5180319999999995E-2</c:v>
                </c:pt>
                <c:pt idx="656">
                  <c:v>5.6124069999999998E-2</c:v>
                </c:pt>
                <c:pt idx="657">
                  <c:v>5.155916E-2</c:v>
                </c:pt>
                <c:pt idx="658">
                  <c:v>7.2641960000000005E-2</c:v>
                </c:pt>
                <c:pt idx="659">
                  <c:v>6.1639979999999997E-2</c:v>
                </c:pt>
                <c:pt idx="660">
                  <c:v>4.0719150000000003E-2</c:v>
                </c:pt>
                <c:pt idx="661">
                  <c:v>3.7631449999999997E-2</c:v>
                </c:pt>
                <c:pt idx="662">
                  <c:v>3.3486660000000001E-2</c:v>
                </c:pt>
                <c:pt idx="663">
                  <c:v>6.2028659999999999E-2</c:v>
                </c:pt>
                <c:pt idx="664">
                  <c:v>5.360885E-2</c:v>
                </c:pt>
                <c:pt idx="665">
                  <c:v>5.9104669999999998E-2</c:v>
                </c:pt>
                <c:pt idx="666">
                  <c:v>5.2718760000000003E-2</c:v>
                </c:pt>
                <c:pt idx="667">
                  <c:v>3.8013360000000003E-2</c:v>
                </c:pt>
                <c:pt idx="668">
                  <c:v>3.32263E-2</c:v>
                </c:pt>
                <c:pt idx="669">
                  <c:v>3.7157410000000002E-2</c:v>
                </c:pt>
                <c:pt idx="670">
                  <c:v>4.0190610000000002E-2</c:v>
                </c:pt>
                <c:pt idx="671">
                  <c:v>3.785985E-2</c:v>
                </c:pt>
                <c:pt idx="672">
                  <c:v>3.181457E-2</c:v>
                </c:pt>
                <c:pt idx="673">
                  <c:v>3.7861270000000002E-2</c:v>
                </c:pt>
                <c:pt idx="674">
                  <c:v>3.9932710000000003E-2</c:v>
                </c:pt>
                <c:pt idx="675">
                  <c:v>3.7847029999999997E-2</c:v>
                </c:pt>
                <c:pt idx="676">
                  <c:v>3.6025050000000003E-2</c:v>
                </c:pt>
                <c:pt idx="677">
                  <c:v>4.8662940000000002E-2</c:v>
                </c:pt>
                <c:pt idx="678">
                  <c:v>6.2329950000000002E-2</c:v>
                </c:pt>
                <c:pt idx="679">
                  <c:v>6.1422419999999998E-2</c:v>
                </c:pt>
                <c:pt idx="680">
                  <c:v>5.738124E-2</c:v>
                </c:pt>
                <c:pt idx="681">
                  <c:v>0.23599490000000001</c:v>
                </c:pt>
                <c:pt idx="682">
                  <c:v>0.1004258</c:v>
                </c:pt>
                <c:pt idx="683">
                  <c:v>0.11057939999999999</c:v>
                </c:pt>
                <c:pt idx="684">
                  <c:v>0.1162565</c:v>
                </c:pt>
                <c:pt idx="685">
                  <c:v>0.15817439999999999</c:v>
                </c:pt>
                <c:pt idx="686">
                  <c:v>0.30917749999999999</c:v>
                </c:pt>
                <c:pt idx="687">
                  <c:v>0.33257680000000001</c:v>
                </c:pt>
                <c:pt idx="688">
                  <c:v>0.32036179999999997</c:v>
                </c:pt>
                <c:pt idx="689">
                  <c:v>0.1852925</c:v>
                </c:pt>
                <c:pt idx="690">
                  <c:v>0.24838669999999999</c:v>
                </c:pt>
                <c:pt idx="691">
                  <c:v>0.23599490000000001</c:v>
                </c:pt>
                <c:pt idx="692">
                  <c:v>0.2314225</c:v>
                </c:pt>
                <c:pt idx="693">
                  <c:v>0.22996900000000001</c:v>
                </c:pt>
                <c:pt idx="694">
                  <c:v>0.2386394</c:v>
                </c:pt>
                <c:pt idx="695">
                  <c:v>0.1690372</c:v>
                </c:pt>
                <c:pt idx="696">
                  <c:v>0.120005</c:v>
                </c:pt>
                <c:pt idx="697">
                  <c:v>0.1183379</c:v>
                </c:pt>
                <c:pt idx="698">
                  <c:v>0.1100508</c:v>
                </c:pt>
                <c:pt idx="699">
                  <c:v>6.3647919999999997E-2</c:v>
                </c:pt>
                <c:pt idx="700">
                  <c:v>2.0232480000000001E-2</c:v>
                </c:pt>
                <c:pt idx="701">
                  <c:v>1.801432E-2</c:v>
                </c:pt>
                <c:pt idx="702">
                  <c:v>2.3619339999999999E-2</c:v>
                </c:pt>
                <c:pt idx="703">
                  <c:v>2.245016E-2</c:v>
                </c:pt>
                <c:pt idx="704">
                  <c:v>2.0625629999999999E-2</c:v>
                </c:pt>
                <c:pt idx="705">
                  <c:v>2.5345039999999999E-2</c:v>
                </c:pt>
                <c:pt idx="706">
                  <c:v>2.8234700000000001E-2</c:v>
                </c:pt>
                <c:pt idx="707">
                  <c:v>2.7556049999999999E-2</c:v>
                </c:pt>
                <c:pt idx="708">
                  <c:v>2.0887449999999998E-2</c:v>
                </c:pt>
                <c:pt idx="709">
                  <c:v>2.994109E-2</c:v>
                </c:pt>
                <c:pt idx="710">
                  <c:v>3.7524549999999997E-2</c:v>
                </c:pt>
                <c:pt idx="711">
                  <c:v>3.4409870000000002E-2</c:v>
                </c:pt>
                <c:pt idx="712">
                  <c:v>4.3344779999999999E-2</c:v>
                </c:pt>
                <c:pt idx="713">
                  <c:v>6.5896930000000006E-2</c:v>
                </c:pt>
                <c:pt idx="714">
                  <c:v>6.5481910000000004E-2</c:v>
                </c:pt>
                <c:pt idx="715">
                  <c:v>7.4264860000000002E-2</c:v>
                </c:pt>
                <c:pt idx="716">
                  <c:v>0.14896019999999999</c:v>
                </c:pt>
                <c:pt idx="717">
                  <c:v>0.26240649999999999</c:v>
                </c:pt>
                <c:pt idx="718">
                  <c:v>0.32473429999999998</c:v>
                </c:pt>
                <c:pt idx="719">
                  <c:v>0.34819749999999999</c:v>
                </c:pt>
                <c:pt idx="720">
                  <c:v>0.32853270000000001</c:v>
                </c:pt>
                <c:pt idx="721">
                  <c:v>0.2869641</c:v>
                </c:pt>
                <c:pt idx="722">
                  <c:v>0.29406979999999999</c:v>
                </c:pt>
                <c:pt idx="723">
                  <c:v>0.31671690000000002</c:v>
                </c:pt>
                <c:pt idx="724">
                  <c:v>0.2869833</c:v>
                </c:pt>
                <c:pt idx="725">
                  <c:v>0.25209779999999998</c:v>
                </c:pt>
                <c:pt idx="726">
                  <c:v>0.21341070000000001</c:v>
                </c:pt>
                <c:pt idx="727">
                  <c:v>0.18724440000000001</c:v>
                </c:pt>
                <c:pt idx="728">
                  <c:v>0.16068760000000001</c:v>
                </c:pt>
                <c:pt idx="729">
                  <c:v>0.138628</c:v>
                </c:pt>
                <c:pt idx="730">
                  <c:v>0.12364940000000001</c:v>
                </c:pt>
                <c:pt idx="731">
                  <c:v>0.1145333</c:v>
                </c:pt>
                <c:pt idx="732">
                  <c:v>8.8052169999999999E-2</c:v>
                </c:pt>
                <c:pt idx="733">
                  <c:v>6.9407629999999998E-2</c:v>
                </c:pt>
                <c:pt idx="734">
                  <c:v>5.7581920000000002E-2</c:v>
                </c:pt>
                <c:pt idx="735">
                  <c:v>4.502014E-2</c:v>
                </c:pt>
                <c:pt idx="736">
                  <c:v>4.8011470000000001E-2</c:v>
                </c:pt>
                <c:pt idx="737">
                  <c:v>8.0371769999999995E-2</c:v>
                </c:pt>
                <c:pt idx="738">
                  <c:v>9.6690750000000006E-2</c:v>
                </c:pt>
                <c:pt idx="739">
                  <c:v>6.8019410000000002E-2</c:v>
                </c:pt>
                <c:pt idx="740">
                  <c:v>6.6837900000000006E-2</c:v>
                </c:pt>
                <c:pt idx="741">
                  <c:v>8.7176939999999994E-2</c:v>
                </c:pt>
                <c:pt idx="742">
                  <c:v>0.1085088</c:v>
                </c:pt>
                <c:pt idx="743">
                  <c:v>9.6359609999999998E-2</c:v>
                </c:pt>
                <c:pt idx="744">
                  <c:v>7.1125659999999993E-2</c:v>
                </c:pt>
                <c:pt idx="745">
                  <c:v>6.8795899999999993E-2</c:v>
                </c:pt>
                <c:pt idx="746">
                  <c:v>7.6539109999999994E-2</c:v>
                </c:pt>
                <c:pt idx="747">
                  <c:v>8.6126190000000005E-2</c:v>
                </c:pt>
                <c:pt idx="748">
                  <c:v>8.6030899999999993E-2</c:v>
                </c:pt>
                <c:pt idx="749">
                  <c:v>7.0270780000000005E-2</c:v>
                </c:pt>
                <c:pt idx="750">
                  <c:v>5.3115830000000003E-2</c:v>
                </c:pt>
                <c:pt idx="751">
                  <c:v>3.9091689999999998E-2</c:v>
                </c:pt>
                <c:pt idx="752">
                  <c:v>2.7484060000000001E-2</c:v>
                </c:pt>
                <c:pt idx="753">
                  <c:v>3.4818639999999998E-2</c:v>
                </c:pt>
                <c:pt idx="754">
                  <c:v>4.8555969999999997E-2</c:v>
                </c:pt>
                <c:pt idx="755">
                  <c:v>5.1814470000000001E-2</c:v>
                </c:pt>
                <c:pt idx="756">
                  <c:v>4.8757259999999997E-2</c:v>
                </c:pt>
                <c:pt idx="757">
                  <c:v>6.275609E-2</c:v>
                </c:pt>
                <c:pt idx="758">
                  <c:v>7.2912859999999996E-2</c:v>
                </c:pt>
                <c:pt idx="759">
                  <c:v>0.1030134</c:v>
                </c:pt>
                <c:pt idx="760">
                  <c:v>9.991419E-2</c:v>
                </c:pt>
                <c:pt idx="761">
                  <c:v>7.9200789999999993E-2</c:v>
                </c:pt>
                <c:pt idx="762">
                  <c:v>0.13213459999999999</c:v>
                </c:pt>
                <c:pt idx="763">
                  <c:v>0.2118527</c:v>
                </c:pt>
                <c:pt idx="764">
                  <c:v>0.30388290000000001</c:v>
                </c:pt>
                <c:pt idx="765">
                  <c:v>0.28199849999999999</c:v>
                </c:pt>
                <c:pt idx="766">
                  <c:v>0.17817430000000001</c:v>
                </c:pt>
                <c:pt idx="767">
                  <c:v>0.1198936</c:v>
                </c:pt>
                <c:pt idx="768">
                  <c:v>6.3901289999999999E-2</c:v>
                </c:pt>
                <c:pt idx="769">
                  <c:v>5.6085620000000003E-2</c:v>
                </c:pt>
                <c:pt idx="770">
                  <c:v>7.138862E-2</c:v>
                </c:pt>
                <c:pt idx="771">
                  <c:v>5.6008479999999999E-2</c:v>
                </c:pt>
                <c:pt idx="772">
                  <c:v>5.1837080000000001E-2</c:v>
                </c:pt>
                <c:pt idx="773">
                  <c:v>7.7737899999999999E-2</c:v>
                </c:pt>
                <c:pt idx="774">
                  <c:v>6.6740569999999999E-2</c:v>
                </c:pt>
                <c:pt idx="775">
                  <c:v>4.7436770000000003E-2</c:v>
                </c:pt>
                <c:pt idx="776">
                  <c:v>2.7441529999999999E-2</c:v>
                </c:pt>
                <c:pt idx="777">
                  <c:v>4.224559E-2</c:v>
                </c:pt>
                <c:pt idx="778">
                  <c:v>5.9936139999999999E-2</c:v>
                </c:pt>
                <c:pt idx="779">
                  <c:v>5.0893960000000002E-2</c:v>
                </c:pt>
                <c:pt idx="780">
                  <c:v>5.3105960000000001E-2</c:v>
                </c:pt>
                <c:pt idx="781">
                  <c:v>5.7236309999999999E-2</c:v>
                </c:pt>
                <c:pt idx="782">
                  <c:v>6.2300349999999997E-2</c:v>
                </c:pt>
                <c:pt idx="783">
                  <c:v>5.5589609999999998E-2</c:v>
                </c:pt>
                <c:pt idx="784">
                  <c:v>5.5923309999999997E-2</c:v>
                </c:pt>
                <c:pt idx="785">
                  <c:v>4.8409830000000001E-2</c:v>
                </c:pt>
                <c:pt idx="786">
                  <c:v>4.3574410000000001E-2</c:v>
                </c:pt>
                <c:pt idx="787">
                  <c:v>3.7857929999999998E-2</c:v>
                </c:pt>
                <c:pt idx="788">
                  <c:v>3.8395110000000003E-2</c:v>
                </c:pt>
                <c:pt idx="789">
                  <c:v>4.880806E-2</c:v>
                </c:pt>
                <c:pt idx="790">
                  <c:v>7.0796520000000002E-2</c:v>
                </c:pt>
                <c:pt idx="791">
                  <c:v>6.4405050000000005E-2</c:v>
                </c:pt>
                <c:pt idx="792">
                  <c:v>6.3035140000000003E-2</c:v>
                </c:pt>
                <c:pt idx="793">
                  <c:v>7.7973810000000005E-2</c:v>
                </c:pt>
                <c:pt idx="794">
                  <c:v>0.1022001</c:v>
                </c:pt>
                <c:pt idx="795">
                  <c:v>8.2548979999999994E-2</c:v>
                </c:pt>
                <c:pt idx="796">
                  <c:v>7.2248560000000003E-2</c:v>
                </c:pt>
                <c:pt idx="797">
                  <c:v>7.2295929999999994E-2</c:v>
                </c:pt>
                <c:pt idx="798">
                  <c:v>4.864338E-2</c:v>
                </c:pt>
                <c:pt idx="799">
                  <c:v>2.3651539999999999E-2</c:v>
                </c:pt>
                <c:pt idx="800">
                  <c:v>1.9168540000000001E-2</c:v>
                </c:pt>
                <c:pt idx="801">
                  <c:v>2.131098E-2</c:v>
                </c:pt>
                <c:pt idx="802">
                  <c:v>2.1503669999999999E-2</c:v>
                </c:pt>
                <c:pt idx="803">
                  <c:v>1.5956330000000001E-2</c:v>
                </c:pt>
                <c:pt idx="804">
                  <c:v>2.2008989999999999E-2</c:v>
                </c:pt>
                <c:pt idx="805">
                  <c:v>0.75235870000000005</c:v>
                </c:pt>
                <c:pt idx="806">
                  <c:v>8.2169080000000005E-2</c:v>
                </c:pt>
                <c:pt idx="807">
                  <c:v>8.3774280000000007E-2</c:v>
                </c:pt>
                <c:pt idx="808">
                  <c:v>8.3623039999999996E-2</c:v>
                </c:pt>
                <c:pt idx="809">
                  <c:v>0.1013627</c:v>
                </c:pt>
                <c:pt idx="810">
                  <c:v>0.11326070000000001</c:v>
                </c:pt>
                <c:pt idx="811">
                  <c:v>0.3044345</c:v>
                </c:pt>
                <c:pt idx="812">
                  <c:v>0.48246879999999998</c:v>
                </c:pt>
                <c:pt idx="813">
                  <c:v>0.66867359999999998</c:v>
                </c:pt>
                <c:pt idx="814">
                  <c:v>0.84393589999999996</c:v>
                </c:pt>
                <c:pt idx="815">
                  <c:v>0.75235870000000005</c:v>
                </c:pt>
                <c:pt idx="816">
                  <c:v>0.61842319999999995</c:v>
                </c:pt>
                <c:pt idx="817">
                  <c:v>0.54631669999999999</c:v>
                </c:pt>
                <c:pt idx="818">
                  <c:v>0.50934849999999998</c:v>
                </c:pt>
                <c:pt idx="819">
                  <c:v>0.24638660000000001</c:v>
                </c:pt>
                <c:pt idx="820">
                  <c:v>0.19827710000000001</c:v>
                </c:pt>
                <c:pt idx="821">
                  <c:v>0.18657599999999999</c:v>
                </c:pt>
                <c:pt idx="822">
                  <c:v>0.1390055</c:v>
                </c:pt>
                <c:pt idx="823">
                  <c:v>0.101699</c:v>
                </c:pt>
                <c:pt idx="824">
                  <c:v>7.9887719999999995E-2</c:v>
                </c:pt>
                <c:pt idx="825">
                  <c:v>9.2541739999999997E-2</c:v>
                </c:pt>
                <c:pt idx="826">
                  <c:v>0.118517</c:v>
                </c:pt>
                <c:pt idx="827">
                  <c:v>0.1172913</c:v>
                </c:pt>
                <c:pt idx="828">
                  <c:v>0.14164099999999999</c:v>
                </c:pt>
                <c:pt idx="829">
                  <c:v>0.14408290000000001</c:v>
                </c:pt>
                <c:pt idx="830">
                  <c:v>0.22742109999999999</c:v>
                </c:pt>
                <c:pt idx="831">
                  <c:v>0.2246812</c:v>
                </c:pt>
                <c:pt idx="832">
                  <c:v>0.35188449999999999</c:v>
                </c:pt>
                <c:pt idx="833">
                  <c:v>0.64214870000000002</c:v>
                </c:pt>
                <c:pt idx="834">
                  <c:v>0.64610449999999997</c:v>
                </c:pt>
                <c:pt idx="835">
                  <c:v>0.54936169999999995</c:v>
                </c:pt>
                <c:pt idx="836">
                  <c:v>0.66814340000000005</c:v>
                </c:pt>
                <c:pt idx="837">
                  <c:v>0.7721652</c:v>
                </c:pt>
                <c:pt idx="838">
                  <c:v>0.71258060000000001</c:v>
                </c:pt>
                <c:pt idx="839">
                  <c:v>0.62912939999999995</c:v>
                </c:pt>
                <c:pt idx="840">
                  <c:v>0.38910610000000001</c:v>
                </c:pt>
                <c:pt idx="841">
                  <c:v>0.2831785</c:v>
                </c:pt>
                <c:pt idx="842">
                  <c:v>0.30030519999999999</c:v>
                </c:pt>
                <c:pt idx="843">
                  <c:v>0.26645410000000003</c:v>
                </c:pt>
                <c:pt idx="844">
                  <c:v>0.2116441</c:v>
                </c:pt>
                <c:pt idx="845">
                  <c:v>0.2128246</c:v>
                </c:pt>
                <c:pt idx="846">
                  <c:v>0.21257309999999999</c:v>
                </c:pt>
                <c:pt idx="847">
                  <c:v>0.19917000000000001</c:v>
                </c:pt>
                <c:pt idx="848">
                  <c:v>0.21181440000000001</c:v>
                </c:pt>
                <c:pt idx="849">
                  <c:v>0.25338680000000002</c:v>
                </c:pt>
                <c:pt idx="850">
                  <c:v>0.28703600000000001</c:v>
                </c:pt>
                <c:pt idx="851">
                  <c:v>0.24998139999999999</c:v>
                </c:pt>
                <c:pt idx="852">
                  <c:v>0.18345900000000001</c:v>
                </c:pt>
                <c:pt idx="853">
                  <c:v>0.17184720000000001</c:v>
                </c:pt>
                <c:pt idx="854">
                  <c:v>0.18349109999999999</c:v>
                </c:pt>
                <c:pt idx="855">
                  <c:v>0.15258140000000001</c:v>
                </c:pt>
                <c:pt idx="856">
                  <c:v>0.21052709999999999</c:v>
                </c:pt>
                <c:pt idx="857">
                  <c:v>0.26012669999999999</c:v>
                </c:pt>
                <c:pt idx="858">
                  <c:v>0.25995190000000001</c:v>
                </c:pt>
                <c:pt idx="859">
                  <c:v>0.21641260000000001</c:v>
                </c:pt>
                <c:pt idx="860">
                  <c:v>0.18715399999999999</c:v>
                </c:pt>
                <c:pt idx="861">
                  <c:v>0.13806060000000001</c:v>
                </c:pt>
                <c:pt idx="862">
                  <c:v>0.11602759999999999</c:v>
                </c:pt>
                <c:pt idx="863">
                  <c:v>6.1824900000000002E-2</c:v>
                </c:pt>
                <c:pt idx="864">
                  <c:v>3.8337280000000001E-2</c:v>
                </c:pt>
                <c:pt idx="865">
                  <c:v>5.205013E-2</c:v>
                </c:pt>
                <c:pt idx="866">
                  <c:v>6.7821519999999996E-2</c:v>
                </c:pt>
                <c:pt idx="867">
                  <c:v>7.8399579999999996E-2</c:v>
                </c:pt>
                <c:pt idx="868">
                  <c:v>6.3006419999999994E-2</c:v>
                </c:pt>
                <c:pt idx="869">
                  <c:v>5.6568840000000002E-2</c:v>
                </c:pt>
                <c:pt idx="870">
                  <c:v>4.2128909999999999E-2</c:v>
                </c:pt>
                <c:pt idx="871">
                  <c:v>3.0182500000000001E-2</c:v>
                </c:pt>
                <c:pt idx="872">
                  <c:v>4.2105509999999999E-2</c:v>
                </c:pt>
                <c:pt idx="873">
                  <c:v>7.1511920000000007E-2</c:v>
                </c:pt>
                <c:pt idx="874">
                  <c:v>7.7351569999999994E-2</c:v>
                </c:pt>
                <c:pt idx="875">
                  <c:v>0.1113422</c:v>
                </c:pt>
                <c:pt idx="876">
                  <c:v>0.16266030000000001</c:v>
                </c:pt>
                <c:pt idx="877">
                  <c:v>0.13787930000000001</c:v>
                </c:pt>
                <c:pt idx="878">
                  <c:v>9.5449759999999995E-2</c:v>
                </c:pt>
                <c:pt idx="879">
                  <c:v>5.3967809999999998E-2</c:v>
                </c:pt>
                <c:pt idx="880">
                  <c:v>3.3809819999999997E-2</c:v>
                </c:pt>
                <c:pt idx="881">
                  <c:v>2.9807489999999999E-2</c:v>
                </c:pt>
                <c:pt idx="882">
                  <c:v>3.6821199999999998E-2</c:v>
                </c:pt>
                <c:pt idx="883">
                  <c:v>3.3469169999999999E-2</c:v>
                </c:pt>
                <c:pt idx="884">
                  <c:v>4.6776180000000001E-2</c:v>
                </c:pt>
                <c:pt idx="885">
                  <c:v>9.1148640000000003E-2</c:v>
                </c:pt>
                <c:pt idx="886">
                  <c:v>0.1174597</c:v>
                </c:pt>
                <c:pt idx="887">
                  <c:v>0.1104012</c:v>
                </c:pt>
                <c:pt idx="888">
                  <c:v>0.1111075</c:v>
                </c:pt>
                <c:pt idx="889">
                  <c:v>0.1509317</c:v>
                </c:pt>
                <c:pt idx="890">
                  <c:v>0.1178819</c:v>
                </c:pt>
                <c:pt idx="891">
                  <c:v>7.5548160000000003E-2</c:v>
                </c:pt>
                <c:pt idx="892">
                  <c:v>8.2927940000000006E-2</c:v>
                </c:pt>
                <c:pt idx="893">
                  <c:v>0.13051189999999999</c:v>
                </c:pt>
                <c:pt idx="894">
                  <c:v>0.15914619999999999</c:v>
                </c:pt>
                <c:pt idx="895">
                  <c:v>0.17403099999999999</c:v>
                </c:pt>
                <c:pt idx="896">
                  <c:v>0.23030610000000001</c:v>
                </c:pt>
                <c:pt idx="897">
                  <c:v>0.21367700000000001</c:v>
                </c:pt>
                <c:pt idx="898">
                  <c:v>8.8895580000000002E-2</c:v>
                </c:pt>
                <c:pt idx="899">
                  <c:v>3.3217200000000002E-2</c:v>
                </c:pt>
                <c:pt idx="900">
                  <c:v>2.7489110000000001E-2</c:v>
                </c:pt>
                <c:pt idx="901">
                  <c:v>7.9408129999999993E-2</c:v>
                </c:pt>
                <c:pt idx="902">
                  <c:v>0.1391915</c:v>
                </c:pt>
                <c:pt idx="903">
                  <c:v>0.1576602</c:v>
                </c:pt>
                <c:pt idx="904">
                  <c:v>0.2367302</c:v>
                </c:pt>
                <c:pt idx="905">
                  <c:v>0.40956320000000002</c:v>
                </c:pt>
                <c:pt idx="906">
                  <c:v>0.48738510000000002</c:v>
                </c:pt>
                <c:pt idx="907">
                  <c:v>0.45058140000000002</c:v>
                </c:pt>
                <c:pt idx="908">
                  <c:v>0.36378379999999999</c:v>
                </c:pt>
                <c:pt idx="909">
                  <c:v>0.3210036</c:v>
                </c:pt>
                <c:pt idx="910">
                  <c:v>0.32240049999999998</c:v>
                </c:pt>
                <c:pt idx="911">
                  <c:v>0.2464993</c:v>
                </c:pt>
                <c:pt idx="912">
                  <c:v>0.1315123</c:v>
                </c:pt>
                <c:pt idx="913">
                  <c:v>9.5270389999999996E-2</c:v>
                </c:pt>
                <c:pt idx="914">
                  <c:v>0.15366340000000001</c:v>
                </c:pt>
                <c:pt idx="915">
                  <c:v>0.2087051</c:v>
                </c:pt>
                <c:pt idx="916">
                  <c:v>0.4300699</c:v>
                </c:pt>
                <c:pt idx="917">
                  <c:v>0.37295539999999999</c:v>
                </c:pt>
                <c:pt idx="918">
                  <c:v>0.2962089</c:v>
                </c:pt>
                <c:pt idx="919">
                  <c:v>0.3132646</c:v>
                </c:pt>
                <c:pt idx="920">
                  <c:v>0.23750859999999999</c:v>
                </c:pt>
                <c:pt idx="921">
                  <c:v>0.16116510000000001</c:v>
                </c:pt>
                <c:pt idx="922">
                  <c:v>7.373855E-2</c:v>
                </c:pt>
                <c:pt idx="923">
                  <c:v>3.1687390000000003E-2</c:v>
                </c:pt>
                <c:pt idx="924">
                  <c:v>2.8658079999999999E-2</c:v>
                </c:pt>
                <c:pt idx="925">
                  <c:v>4.041053E-2</c:v>
                </c:pt>
                <c:pt idx="926">
                  <c:v>4.2218949999999998E-2</c:v>
                </c:pt>
                <c:pt idx="927">
                  <c:v>4.0058469999999999E-2</c:v>
                </c:pt>
                <c:pt idx="928">
                  <c:v>3.6787510000000002E-2</c:v>
                </c:pt>
                <c:pt idx="929">
                  <c:v>1.636191</c:v>
                </c:pt>
                <c:pt idx="930">
                  <c:v>4.8541229999999998E-2</c:v>
                </c:pt>
                <c:pt idx="931">
                  <c:v>5.7137930000000003E-2</c:v>
                </c:pt>
                <c:pt idx="932">
                  <c:v>7.9533389999999995E-2</c:v>
                </c:pt>
                <c:pt idx="933">
                  <c:v>0.12897529999999999</c:v>
                </c:pt>
                <c:pt idx="934">
                  <c:v>0.22409879999999999</c:v>
                </c:pt>
                <c:pt idx="935">
                  <c:v>0.1736798</c:v>
                </c:pt>
                <c:pt idx="936">
                  <c:v>0.19168560000000001</c:v>
                </c:pt>
                <c:pt idx="937">
                  <c:v>0.40500979999999998</c:v>
                </c:pt>
                <c:pt idx="938">
                  <c:v>1.1119790000000001</c:v>
                </c:pt>
                <c:pt idx="939">
                  <c:v>1.636191</c:v>
                </c:pt>
                <c:pt idx="940">
                  <c:v>1.0865480000000001</c:v>
                </c:pt>
                <c:pt idx="941">
                  <c:v>0.87803629999999999</c:v>
                </c:pt>
                <c:pt idx="942">
                  <c:v>0.70620890000000003</c:v>
                </c:pt>
                <c:pt idx="943">
                  <c:v>0.4509763</c:v>
                </c:pt>
                <c:pt idx="944">
                  <c:v>0.1853436</c:v>
                </c:pt>
                <c:pt idx="945">
                  <c:v>0.1159993</c:v>
                </c:pt>
                <c:pt idx="946">
                  <c:v>6.0866450000000002E-2</c:v>
                </c:pt>
                <c:pt idx="947">
                  <c:v>3.5483300000000002E-2</c:v>
                </c:pt>
                <c:pt idx="948">
                  <c:v>3.4966499999999998E-2</c:v>
                </c:pt>
                <c:pt idx="949">
                  <c:v>4.6249899999999997E-2</c:v>
                </c:pt>
                <c:pt idx="950">
                  <c:v>4.8467870000000003E-2</c:v>
                </c:pt>
                <c:pt idx="951">
                  <c:v>3.7801609999999999E-2</c:v>
                </c:pt>
                <c:pt idx="952">
                  <c:v>2.726922E-2</c:v>
                </c:pt>
                <c:pt idx="953">
                  <c:v>3.0347539999999999E-2</c:v>
                </c:pt>
                <c:pt idx="954">
                  <c:v>2.9242710000000002E-2</c:v>
                </c:pt>
                <c:pt idx="955">
                  <c:v>2.505282E-2</c:v>
                </c:pt>
                <c:pt idx="956">
                  <c:v>2.3438810000000001E-2</c:v>
                </c:pt>
                <c:pt idx="957">
                  <c:v>2.0136939999999999E-2</c:v>
                </c:pt>
                <c:pt idx="958">
                  <c:v>2.3190260000000001E-2</c:v>
                </c:pt>
                <c:pt idx="959">
                  <c:v>3.027641E-2</c:v>
                </c:pt>
                <c:pt idx="960">
                  <c:v>3.7417680000000002E-2</c:v>
                </c:pt>
                <c:pt idx="961">
                  <c:v>0.1068393</c:v>
                </c:pt>
                <c:pt idx="962">
                  <c:v>0.22536880000000001</c:v>
                </c:pt>
                <c:pt idx="963">
                  <c:v>0.28891990000000001</c:v>
                </c:pt>
                <c:pt idx="964">
                  <c:v>0.3327543</c:v>
                </c:pt>
                <c:pt idx="965">
                  <c:v>0.33146300000000001</c:v>
                </c:pt>
                <c:pt idx="966">
                  <c:v>0.12324259999999999</c:v>
                </c:pt>
                <c:pt idx="967">
                  <c:v>2.6800419999999998E-2</c:v>
                </c:pt>
                <c:pt idx="968">
                  <c:v>2.874641E-2</c:v>
                </c:pt>
                <c:pt idx="969">
                  <c:v>3.5717760000000001E-2</c:v>
                </c:pt>
                <c:pt idx="970">
                  <c:v>3.695938E-2</c:v>
                </c:pt>
                <c:pt idx="971">
                  <c:v>2.86644E-2</c:v>
                </c:pt>
                <c:pt idx="972">
                  <c:v>3.0571640000000001E-2</c:v>
                </c:pt>
                <c:pt idx="973">
                  <c:v>2.2703020000000001E-2</c:v>
                </c:pt>
                <c:pt idx="974">
                  <c:v>2.2341159999999999E-2</c:v>
                </c:pt>
                <c:pt idx="975">
                  <c:v>2.5396410000000001E-2</c:v>
                </c:pt>
                <c:pt idx="976">
                  <c:v>3.1012250000000002E-2</c:v>
                </c:pt>
                <c:pt idx="977">
                  <c:v>4.2911850000000001E-2</c:v>
                </c:pt>
                <c:pt idx="978">
                  <c:v>4.5511219999999998E-2</c:v>
                </c:pt>
                <c:pt idx="979">
                  <c:v>5.1474150000000003E-2</c:v>
                </c:pt>
                <c:pt idx="980">
                  <c:v>4.3258909999999998E-2</c:v>
                </c:pt>
                <c:pt idx="981">
                  <c:v>3.6683220000000002E-2</c:v>
                </c:pt>
                <c:pt idx="982">
                  <c:v>3.6176569999999998E-2</c:v>
                </c:pt>
                <c:pt idx="983">
                  <c:v>3.3780030000000003E-2</c:v>
                </c:pt>
                <c:pt idx="984">
                  <c:v>2.269214E-2</c:v>
                </c:pt>
                <c:pt idx="985">
                  <c:v>2.9483200000000001E-2</c:v>
                </c:pt>
                <c:pt idx="986">
                  <c:v>5.852748E-2</c:v>
                </c:pt>
                <c:pt idx="987">
                  <c:v>5.0562589999999998E-2</c:v>
                </c:pt>
                <c:pt idx="988">
                  <c:v>4.0162280000000002E-2</c:v>
                </c:pt>
                <c:pt idx="989">
                  <c:v>4.2827659999999997E-2</c:v>
                </c:pt>
                <c:pt idx="990">
                  <c:v>4.6178139999999999E-2</c:v>
                </c:pt>
                <c:pt idx="991">
                  <c:v>3.9640380000000003E-2</c:v>
                </c:pt>
                <c:pt idx="992">
                  <c:v>3.6407420000000003E-2</c:v>
                </c:pt>
                <c:pt idx="993">
                  <c:v>3.4174610000000001E-2</c:v>
                </c:pt>
                <c:pt idx="994">
                  <c:v>4.03151E-2</c:v>
                </c:pt>
                <c:pt idx="995">
                  <c:v>3.2487460000000003E-2</c:v>
                </c:pt>
                <c:pt idx="996">
                  <c:v>4.1483640000000002E-2</c:v>
                </c:pt>
                <c:pt idx="997">
                  <c:v>5.469856E-2</c:v>
                </c:pt>
                <c:pt idx="998">
                  <c:v>5.8220929999999997E-2</c:v>
                </c:pt>
                <c:pt idx="999">
                  <c:v>5.6515849999999999E-2</c:v>
                </c:pt>
                <c:pt idx="1000">
                  <c:v>6.4192070000000004E-2</c:v>
                </c:pt>
                <c:pt idx="1001">
                  <c:v>7.1942950000000006E-2</c:v>
                </c:pt>
                <c:pt idx="1002">
                  <c:v>7.4196059999999994E-2</c:v>
                </c:pt>
                <c:pt idx="1003">
                  <c:v>5.658084E-2</c:v>
                </c:pt>
                <c:pt idx="1004">
                  <c:v>4.8879209999999999E-2</c:v>
                </c:pt>
                <c:pt idx="1005">
                  <c:v>5.8586970000000002E-2</c:v>
                </c:pt>
                <c:pt idx="1006">
                  <c:v>6.2041260000000001E-2</c:v>
                </c:pt>
                <c:pt idx="1007">
                  <c:v>6.977129E-2</c:v>
                </c:pt>
                <c:pt idx="1008">
                  <c:v>6.7512840000000005E-2</c:v>
                </c:pt>
                <c:pt idx="1009">
                  <c:v>5.2660749999999999E-2</c:v>
                </c:pt>
                <c:pt idx="1010">
                  <c:v>6.5130320000000005E-2</c:v>
                </c:pt>
                <c:pt idx="1011">
                  <c:v>8.4636119999999995E-2</c:v>
                </c:pt>
                <c:pt idx="1012">
                  <c:v>5.9806810000000002E-2</c:v>
                </c:pt>
                <c:pt idx="1013">
                  <c:v>4.2569509999999998E-2</c:v>
                </c:pt>
                <c:pt idx="1014">
                  <c:v>3.4114190000000003E-2</c:v>
                </c:pt>
                <c:pt idx="1015">
                  <c:v>2.3967829999999999E-2</c:v>
                </c:pt>
                <c:pt idx="1016">
                  <c:v>2.4535319999999999E-2</c:v>
                </c:pt>
                <c:pt idx="1017">
                  <c:v>3.2416769999999998E-2</c:v>
                </c:pt>
                <c:pt idx="1018">
                  <c:v>4.0603210000000001E-2</c:v>
                </c:pt>
                <c:pt idx="1019">
                  <c:v>3.9120790000000003E-2</c:v>
                </c:pt>
                <c:pt idx="1020">
                  <c:v>3.1239039999999999E-2</c:v>
                </c:pt>
                <c:pt idx="1021">
                  <c:v>3.6288220000000003E-2</c:v>
                </c:pt>
                <c:pt idx="1022">
                  <c:v>3.5718939999999998E-2</c:v>
                </c:pt>
                <c:pt idx="1023">
                  <c:v>3.2906629999999999E-2</c:v>
                </c:pt>
                <c:pt idx="1024">
                  <c:v>2.3202279999999999E-2</c:v>
                </c:pt>
                <c:pt idx="1025">
                  <c:v>3.3177669999999999E-2</c:v>
                </c:pt>
                <c:pt idx="1026">
                  <c:v>3.7008279999999998E-2</c:v>
                </c:pt>
                <c:pt idx="1027">
                  <c:v>5.4869090000000002E-2</c:v>
                </c:pt>
                <c:pt idx="1028">
                  <c:v>7.593983E-2</c:v>
                </c:pt>
                <c:pt idx="1029">
                  <c:v>6.2266950000000001E-2</c:v>
                </c:pt>
                <c:pt idx="1030">
                  <c:v>6.1192169999999997E-2</c:v>
                </c:pt>
                <c:pt idx="1031">
                  <c:v>6.3209440000000006E-2</c:v>
                </c:pt>
                <c:pt idx="1032">
                  <c:v>5.1665469999999998E-2</c:v>
                </c:pt>
                <c:pt idx="1033">
                  <c:v>6.0399380000000003E-2</c:v>
                </c:pt>
                <c:pt idx="1034">
                  <c:v>5.0327829999999997E-2</c:v>
                </c:pt>
                <c:pt idx="1035">
                  <c:v>4.5730979999999997E-2</c:v>
                </c:pt>
                <c:pt idx="1036">
                  <c:v>4.4001779999999997E-2</c:v>
                </c:pt>
                <c:pt idx="1037">
                  <c:v>5.7583780000000001E-2</c:v>
                </c:pt>
                <c:pt idx="1038">
                  <c:v>4.7454259999999998E-2</c:v>
                </c:pt>
                <c:pt idx="1039">
                  <c:v>3.7881360000000003E-2</c:v>
                </c:pt>
                <c:pt idx="1040">
                  <c:v>3.1388230000000003E-2</c:v>
                </c:pt>
                <c:pt idx="1041">
                  <c:v>4.3281069999999998E-2</c:v>
                </c:pt>
                <c:pt idx="1042">
                  <c:v>6.2476810000000001E-2</c:v>
                </c:pt>
                <c:pt idx="1043">
                  <c:v>4.7981580000000003E-2</c:v>
                </c:pt>
                <c:pt idx="1044">
                  <c:v>4.8416540000000001E-2</c:v>
                </c:pt>
                <c:pt idx="1045">
                  <c:v>3.8985590000000001E-2</c:v>
                </c:pt>
                <c:pt idx="1046">
                  <c:v>3.7188939999999997E-2</c:v>
                </c:pt>
                <c:pt idx="1047">
                  <c:v>4.2207550000000003E-2</c:v>
                </c:pt>
                <c:pt idx="1048">
                  <c:v>3.9783899999999997E-2</c:v>
                </c:pt>
                <c:pt idx="1049">
                  <c:v>3.9757960000000002E-2</c:v>
                </c:pt>
                <c:pt idx="1050">
                  <c:v>3.2928159999999998E-2</c:v>
                </c:pt>
                <c:pt idx="1051">
                  <c:v>3.4794579999999999E-2</c:v>
                </c:pt>
                <c:pt idx="1052">
                  <c:v>2.97556E-2</c:v>
                </c:pt>
                <c:pt idx="1053">
                  <c:v>3.8828929999999998E-2</c:v>
                </c:pt>
                <c:pt idx="1054">
                  <c:v>4.6696219999999997E-2</c:v>
                </c:pt>
                <c:pt idx="1055">
                  <c:v>3.8985590000000001E-2</c:v>
                </c:pt>
                <c:pt idx="1056">
                  <c:v>2.620666E-2</c:v>
                </c:pt>
                <c:pt idx="1057">
                  <c:v>2.7816199999999999E-2</c:v>
                </c:pt>
                <c:pt idx="1058">
                  <c:v>3.08458E-2</c:v>
                </c:pt>
                <c:pt idx="1059">
                  <c:v>5.9642100000000003E-2</c:v>
                </c:pt>
                <c:pt idx="1060">
                  <c:v>7.9593789999999998E-2</c:v>
                </c:pt>
                <c:pt idx="1061">
                  <c:v>9.6352499999999994E-2</c:v>
                </c:pt>
                <c:pt idx="1062">
                  <c:v>0.10955429999999999</c:v>
                </c:pt>
                <c:pt idx="1063">
                  <c:v>0.1058751</c:v>
                </c:pt>
                <c:pt idx="1064">
                  <c:v>8.2128359999999997E-2</c:v>
                </c:pt>
                <c:pt idx="1065">
                  <c:v>5.9546679999999998E-2</c:v>
                </c:pt>
                <c:pt idx="1066">
                  <c:v>4.2417919999999998E-2</c:v>
                </c:pt>
                <c:pt idx="1067">
                  <c:v>3.5029579999999998E-2</c:v>
                </c:pt>
                <c:pt idx="1068">
                  <c:v>2.98719E-2</c:v>
                </c:pt>
                <c:pt idx="1069">
                  <c:v>2.7161600000000001E-2</c:v>
                </c:pt>
                <c:pt idx="1070">
                  <c:v>2.917637E-2</c:v>
                </c:pt>
                <c:pt idx="1071">
                  <c:v>2.8588450000000001E-2</c:v>
                </c:pt>
                <c:pt idx="1072">
                  <c:v>2.9057469999999998E-2</c:v>
                </c:pt>
                <c:pt idx="1073">
                  <c:v>2.6684039999999999E-2</c:v>
                </c:pt>
                <c:pt idx="1074">
                  <c:v>2.404119E-2</c:v>
                </c:pt>
                <c:pt idx="1075">
                  <c:v>2.4357159999999999E-2</c:v>
                </c:pt>
                <c:pt idx="1076">
                  <c:v>2.052325E-2</c:v>
                </c:pt>
                <c:pt idx="1077">
                  <c:v>1.7561050000000002E-2</c:v>
                </c:pt>
                <c:pt idx="1078">
                  <c:v>1.6547909999999999E-2</c:v>
                </c:pt>
                <c:pt idx="1079">
                  <c:v>1.9384129999999999E-2</c:v>
                </c:pt>
                <c:pt idx="1080">
                  <c:v>1.812768E-2</c:v>
                </c:pt>
                <c:pt idx="1081">
                  <c:v>2.0010859999999998E-2</c:v>
                </c:pt>
                <c:pt idx="1082">
                  <c:v>2.835263E-2</c:v>
                </c:pt>
                <c:pt idx="1083">
                  <c:v>3.4108069999999997E-2</c:v>
                </c:pt>
                <c:pt idx="1084">
                  <c:v>2.910515E-2</c:v>
                </c:pt>
                <c:pt idx="1085">
                  <c:v>2.0837700000000001E-2</c:v>
                </c:pt>
                <c:pt idx="1086">
                  <c:v>1.9319800000000002E-2</c:v>
                </c:pt>
                <c:pt idx="1087">
                  <c:v>2.3039879999999999E-2</c:v>
                </c:pt>
                <c:pt idx="1088">
                  <c:v>2.5197069999999998E-2</c:v>
                </c:pt>
                <c:pt idx="1089">
                  <c:v>2.6898020000000002E-2</c:v>
                </c:pt>
                <c:pt idx="1090">
                  <c:v>2.7341819999999999E-2</c:v>
                </c:pt>
                <c:pt idx="1091">
                  <c:v>2.4988159999999999E-2</c:v>
                </c:pt>
                <c:pt idx="1092">
                  <c:v>1.779814E-2</c:v>
                </c:pt>
                <c:pt idx="1093">
                  <c:v>2.1110509999999999E-2</c:v>
                </c:pt>
                <c:pt idx="1094">
                  <c:v>2.0647390000000002E-2</c:v>
                </c:pt>
                <c:pt idx="1095">
                  <c:v>2.0820780000000001E-2</c:v>
                </c:pt>
                <c:pt idx="1096">
                  <c:v>1.8224569999999999E-2</c:v>
                </c:pt>
                <c:pt idx="1097">
                  <c:v>2.470367E-2</c:v>
                </c:pt>
                <c:pt idx="1098">
                  <c:v>2.355171E-2</c:v>
                </c:pt>
                <c:pt idx="1099">
                  <c:v>2.835414E-2</c:v>
                </c:pt>
              </c:numCache>
            </c:numRef>
          </c:yVal>
          <c:smooth val="0"/>
          <c:extLst>
            <c:ext xmlns:c16="http://schemas.microsoft.com/office/drawing/2014/chart" uri="{C3380CC4-5D6E-409C-BE32-E72D297353CC}">
              <c16:uniqueId val="{00000001-682B-4300-A8F2-751F60BC9845}"/>
            </c:ext>
          </c:extLst>
        </c:ser>
        <c:dLbls>
          <c:showLegendKey val="0"/>
          <c:showVal val="0"/>
          <c:showCatName val="0"/>
          <c:showSerName val="0"/>
          <c:showPercent val="0"/>
          <c:showBubbleSize val="0"/>
        </c:dLbls>
        <c:axId val="1701647567"/>
        <c:axId val="1701650895"/>
      </c:scatterChart>
      <c:valAx>
        <c:axId val="1701647567"/>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01650895"/>
        <c:crosses val="autoZero"/>
        <c:crossBetween val="midCat"/>
      </c:valAx>
      <c:valAx>
        <c:axId val="1701650895"/>
        <c:scaling>
          <c:orientation val="minMax"/>
          <c:max val="1.4"/>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01647567"/>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B6B8FF-D8AB-4A47-99E4-A5E3ED8A1E14}" type="datetimeFigureOut">
              <a:rPr lang="en-US" smtClean="0"/>
              <a:t>4/30/2020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922146-2908-4AE9-AF38-CEA5028480DE}" type="slidenum">
              <a:rPr lang="en-US" smtClean="0"/>
              <a:t>‹#›</a:t>
            </a:fld>
            <a:endParaRPr lang="en-US"/>
          </a:p>
        </p:txBody>
      </p:sp>
    </p:spTree>
    <p:extLst>
      <p:ext uri="{BB962C8B-B14F-4D97-AF65-F5344CB8AC3E}">
        <p14:creationId xmlns:p14="http://schemas.microsoft.com/office/powerpoint/2010/main" val="36397223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8441374115_0_377:notes"/>
          <p:cNvSpPr txBox="1">
            <a:spLocks noGrp="1"/>
          </p:cNvSpPr>
          <p:nvPr>
            <p:ph type="body" idx="1"/>
          </p:nvPr>
        </p:nvSpPr>
        <p:spPr>
          <a:xfrm>
            <a:off x="702628" y="4481532"/>
            <a:ext cx="5621100" cy="3666900"/>
          </a:xfrm>
          <a:prstGeom prst="rect">
            <a:avLst/>
          </a:prstGeom>
        </p:spPr>
        <p:txBody>
          <a:bodyPr spcFirstLastPara="1" wrap="square" lIns="93350" tIns="46675" rIns="93350" bIns="46675" anchor="t" anchorCtr="0">
            <a:noAutofit/>
          </a:bodyPr>
          <a:lstStyle/>
          <a:p>
            <a:pPr marL="0" lvl="0" indent="0" algn="l" rtl="0">
              <a:spcBef>
                <a:spcPts val="0"/>
              </a:spcBef>
              <a:spcAft>
                <a:spcPts val="0"/>
              </a:spcAft>
              <a:buNone/>
            </a:pPr>
            <a:endParaRPr/>
          </a:p>
        </p:txBody>
      </p:sp>
      <p:sp>
        <p:nvSpPr>
          <p:cNvPr id="66" name="Google Shape;66;g8441374115_0_377:notes"/>
          <p:cNvSpPr>
            <a:spLocks noGrp="1" noRot="1" noChangeAspect="1"/>
          </p:cNvSpPr>
          <p:nvPr>
            <p:ph type="sldImg" idx="2"/>
          </p:nvPr>
        </p:nvSpPr>
        <p:spPr>
          <a:xfrm>
            <a:off x="719138"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8441374115_0_354:notes"/>
          <p:cNvSpPr>
            <a:spLocks noGrp="1" noRot="1" noChangeAspect="1"/>
          </p:cNvSpPr>
          <p:nvPr>
            <p:ph type="sldImg" idx="2"/>
          </p:nvPr>
        </p:nvSpPr>
        <p:spPr>
          <a:xfrm>
            <a:off x="409575"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8441374115_0_354:notes"/>
          <p:cNvSpPr txBox="1">
            <a:spLocks noGrp="1"/>
          </p:cNvSpPr>
          <p:nvPr>
            <p:ph type="body" idx="1"/>
          </p:nvPr>
        </p:nvSpPr>
        <p:spPr>
          <a:xfrm>
            <a:off x="702628" y="4423331"/>
            <a:ext cx="5621100" cy="4190400"/>
          </a:xfrm>
          <a:prstGeom prst="rect">
            <a:avLst/>
          </a:prstGeom>
        </p:spPr>
        <p:txBody>
          <a:bodyPr spcFirstLastPara="1" wrap="square" lIns="93350" tIns="46675" rIns="93350" bIns="46675" anchor="t" anchorCtr="0">
            <a:noAutofit/>
          </a:bodyPr>
          <a:lstStyle/>
          <a:p>
            <a:pPr marL="0" lvl="0" indent="0" algn="l" rtl="0">
              <a:spcBef>
                <a:spcPts val="0"/>
              </a:spcBef>
              <a:spcAft>
                <a:spcPts val="0"/>
              </a:spcAft>
              <a:buNone/>
            </a:pPr>
            <a:endParaRPr/>
          </a:p>
        </p:txBody>
      </p:sp>
      <p:sp>
        <p:nvSpPr>
          <p:cNvPr id="226" name="Google Shape;226;g8441374115_0_354:notes"/>
          <p:cNvSpPr txBox="1">
            <a:spLocks noGrp="1"/>
          </p:cNvSpPr>
          <p:nvPr>
            <p:ph type="sldNum" idx="12"/>
          </p:nvPr>
        </p:nvSpPr>
        <p:spPr>
          <a:xfrm>
            <a:off x="3979930" y="8845045"/>
            <a:ext cx="3044700" cy="465600"/>
          </a:xfrm>
          <a:prstGeom prst="rect">
            <a:avLst/>
          </a:prstGeom>
        </p:spPr>
        <p:txBody>
          <a:bodyPr spcFirstLastPara="1" wrap="square" lIns="93350" tIns="46675" rIns="93350" bIns="466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8441374115_0_107:notes"/>
          <p:cNvSpPr>
            <a:spLocks noGrp="1" noRot="1" noChangeAspect="1"/>
          </p:cNvSpPr>
          <p:nvPr>
            <p:ph type="sldImg" idx="2"/>
          </p:nvPr>
        </p:nvSpPr>
        <p:spPr>
          <a:xfrm>
            <a:off x="409575"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8441374115_0_107:notes"/>
          <p:cNvSpPr txBox="1">
            <a:spLocks noGrp="1"/>
          </p:cNvSpPr>
          <p:nvPr>
            <p:ph type="body" idx="1"/>
          </p:nvPr>
        </p:nvSpPr>
        <p:spPr>
          <a:xfrm>
            <a:off x="702628" y="4423331"/>
            <a:ext cx="5621100" cy="4190400"/>
          </a:xfrm>
          <a:prstGeom prst="rect">
            <a:avLst/>
          </a:prstGeom>
        </p:spPr>
        <p:txBody>
          <a:bodyPr spcFirstLastPara="1" wrap="square" lIns="93350" tIns="46675" rIns="93350" bIns="46675" anchor="t" anchorCtr="0">
            <a:noAutofit/>
          </a:bodyPr>
          <a:lstStyle/>
          <a:p>
            <a:pPr marL="0" lvl="0" indent="0" algn="l" rtl="0">
              <a:spcBef>
                <a:spcPts val="0"/>
              </a:spcBef>
              <a:spcAft>
                <a:spcPts val="0"/>
              </a:spcAft>
              <a:buNone/>
            </a:pPr>
            <a:endParaRPr/>
          </a:p>
        </p:txBody>
      </p:sp>
      <p:sp>
        <p:nvSpPr>
          <p:cNvPr id="208" name="Google Shape;208;g8441374115_0_107:notes"/>
          <p:cNvSpPr txBox="1">
            <a:spLocks noGrp="1"/>
          </p:cNvSpPr>
          <p:nvPr>
            <p:ph type="sldNum" idx="12"/>
          </p:nvPr>
        </p:nvSpPr>
        <p:spPr>
          <a:xfrm>
            <a:off x="3979930" y="8845045"/>
            <a:ext cx="3044700" cy="465600"/>
          </a:xfrm>
          <a:prstGeom prst="rect">
            <a:avLst/>
          </a:prstGeom>
        </p:spPr>
        <p:txBody>
          <a:bodyPr spcFirstLastPara="1" wrap="square" lIns="93350" tIns="46675" rIns="93350" bIns="466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7527744614_20_1:notes"/>
          <p:cNvSpPr>
            <a:spLocks noGrp="1" noRot="1" noChangeAspect="1"/>
          </p:cNvSpPr>
          <p:nvPr>
            <p:ph type="sldImg" idx="2"/>
          </p:nvPr>
        </p:nvSpPr>
        <p:spPr>
          <a:xfrm>
            <a:off x="409575"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7527744614_20_1:notes"/>
          <p:cNvSpPr txBox="1">
            <a:spLocks noGrp="1"/>
          </p:cNvSpPr>
          <p:nvPr>
            <p:ph type="body" idx="1"/>
          </p:nvPr>
        </p:nvSpPr>
        <p:spPr>
          <a:xfrm>
            <a:off x="702628" y="4423331"/>
            <a:ext cx="5621100" cy="4190400"/>
          </a:xfrm>
          <a:prstGeom prst="rect">
            <a:avLst/>
          </a:prstGeom>
        </p:spPr>
        <p:txBody>
          <a:bodyPr spcFirstLastPara="1" wrap="square" lIns="93350" tIns="46675" rIns="93350" bIns="46675" anchor="t" anchorCtr="0">
            <a:noAutofit/>
          </a:bodyPr>
          <a:lstStyle/>
          <a:p>
            <a:pPr marL="0" lvl="0" indent="0" algn="l" rtl="0">
              <a:spcBef>
                <a:spcPts val="0"/>
              </a:spcBef>
              <a:spcAft>
                <a:spcPts val="0"/>
              </a:spcAft>
              <a:buNone/>
            </a:pPr>
            <a:endParaRPr/>
          </a:p>
        </p:txBody>
      </p:sp>
      <p:sp>
        <p:nvSpPr>
          <p:cNvPr id="220" name="Google Shape;220;g7527744614_20_1:notes"/>
          <p:cNvSpPr txBox="1">
            <a:spLocks noGrp="1"/>
          </p:cNvSpPr>
          <p:nvPr>
            <p:ph type="sldNum" idx="12"/>
          </p:nvPr>
        </p:nvSpPr>
        <p:spPr>
          <a:xfrm>
            <a:off x="3979930" y="8845045"/>
            <a:ext cx="3044700" cy="465600"/>
          </a:xfrm>
          <a:prstGeom prst="rect">
            <a:avLst/>
          </a:prstGeom>
        </p:spPr>
        <p:txBody>
          <a:bodyPr spcFirstLastPara="1" wrap="square" lIns="93350" tIns="46675" rIns="93350" bIns="466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B57AB1-891F-4FC4-9F2D-65805191FF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14008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733f465f9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5" name="Google Shape;745;g733f465f9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Average of day1 </a:t>
            </a:r>
            <a:r>
              <a:rPr lang="en-US" sz="1200" dirty="0">
                <a:latin typeface="+mn-lt"/>
                <a:ea typeface="Calibri"/>
                <a:cs typeface="Calibri"/>
                <a:sym typeface="Calibri"/>
              </a:rPr>
              <a:t>24-hr forecasts for 2019-08-06_13 to 2019-08-08_12</a:t>
            </a: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83d7b1023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83d7b1023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ea typeface="Calibri"/>
                <a:cs typeface="Calibri"/>
                <a:sym typeface="Calibri"/>
              </a:rPr>
              <a:t>Average of day1 24-hr forecasts for 2019-08-06_13 to 2019-08-08_12</a:t>
            </a:r>
          </a:p>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 name="Google Shape;10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502801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2" name="Google Shape;12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851273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 name="Google Shape;10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419420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83eaf2d9ac_0_261:notes"/>
          <p:cNvSpPr txBox="1">
            <a:spLocks noGrp="1"/>
          </p:cNvSpPr>
          <p:nvPr>
            <p:ph type="body" idx="1"/>
          </p:nvPr>
        </p:nvSpPr>
        <p:spPr>
          <a:xfrm>
            <a:off x="694690" y="4379595"/>
            <a:ext cx="5557500" cy="414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2" name="Google Shape;282;g83eaf2d9ac_0_261:notes"/>
          <p:cNvSpPr>
            <a:spLocks noGrp="1" noRot="1" noChangeAspect="1"/>
          </p:cNvSpPr>
          <p:nvPr>
            <p:ph type="sldImg" idx="2"/>
          </p:nvPr>
        </p:nvSpPr>
        <p:spPr>
          <a:xfrm>
            <a:off x="400050" y="692150"/>
            <a:ext cx="6146800" cy="3457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29321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8441374115_0_696:notes"/>
          <p:cNvSpPr txBox="1">
            <a:spLocks noGrp="1"/>
          </p:cNvSpPr>
          <p:nvPr>
            <p:ph type="body" idx="1"/>
          </p:nvPr>
        </p:nvSpPr>
        <p:spPr>
          <a:xfrm>
            <a:off x="702628" y="4481532"/>
            <a:ext cx="5621100" cy="3666900"/>
          </a:xfrm>
          <a:prstGeom prst="rect">
            <a:avLst/>
          </a:prstGeom>
        </p:spPr>
        <p:txBody>
          <a:bodyPr spcFirstLastPara="1" wrap="square" lIns="93350" tIns="46675" rIns="93350" bIns="46675" anchor="t" anchorCtr="0">
            <a:noAutofit/>
          </a:bodyPr>
          <a:lstStyle/>
          <a:p>
            <a:pPr marL="0" lvl="0" indent="0" algn="l" rtl="0">
              <a:spcBef>
                <a:spcPts val="0"/>
              </a:spcBef>
              <a:spcAft>
                <a:spcPts val="0"/>
              </a:spcAft>
              <a:buNone/>
            </a:pPr>
            <a:endParaRPr/>
          </a:p>
        </p:txBody>
      </p:sp>
      <p:sp>
        <p:nvSpPr>
          <p:cNvPr id="92" name="Google Shape;92;g8441374115_0_696:notes"/>
          <p:cNvSpPr>
            <a:spLocks noGrp="1" noRot="1" noChangeAspect="1"/>
          </p:cNvSpPr>
          <p:nvPr>
            <p:ph type="sldImg" idx="2"/>
          </p:nvPr>
        </p:nvSpPr>
        <p:spPr>
          <a:xfrm>
            <a:off x="719138"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83eaf2d9ac_1_712:notes"/>
          <p:cNvSpPr>
            <a:spLocks noGrp="1" noRot="1" noChangeAspect="1"/>
          </p:cNvSpPr>
          <p:nvPr>
            <p:ph type="sldImg" idx="2"/>
          </p:nvPr>
        </p:nvSpPr>
        <p:spPr>
          <a:xfrm>
            <a:off x="400050" y="692150"/>
            <a:ext cx="6146800" cy="3457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0" name="Google Shape;580;g83eaf2d9ac_1_712:notes"/>
          <p:cNvSpPr txBox="1">
            <a:spLocks noGrp="1"/>
          </p:cNvSpPr>
          <p:nvPr>
            <p:ph type="body" idx="1"/>
          </p:nvPr>
        </p:nvSpPr>
        <p:spPr>
          <a:xfrm>
            <a:off x="694690" y="4379595"/>
            <a:ext cx="5557500" cy="41490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chemeClr val="dk1"/>
              </a:buClr>
              <a:buSzPts val="1400"/>
              <a:buChar char="●"/>
            </a:pPr>
            <a:r>
              <a:rPr lang="en-US" sz="1400">
                <a:solidFill>
                  <a:schemeClr val="dk1"/>
                </a:solidFill>
              </a:rPr>
              <a:t>HSS values are computed for each forecast over the entire map, weighted by cosine(latitude)</a:t>
            </a:r>
            <a:endParaRPr sz="1400">
              <a:solidFill>
                <a:schemeClr val="dk1"/>
              </a:solidFill>
            </a:endParaRPr>
          </a:p>
          <a:p>
            <a:pPr marL="457200" lvl="0" indent="-317500" algn="l" rtl="0">
              <a:spcBef>
                <a:spcPts val="0"/>
              </a:spcBef>
              <a:spcAft>
                <a:spcPts val="0"/>
              </a:spcAft>
              <a:buClr>
                <a:schemeClr val="dk1"/>
              </a:buClr>
              <a:buSzPts val="1400"/>
              <a:buChar char="●"/>
            </a:pPr>
            <a:r>
              <a:rPr lang="en-US" sz="1400">
                <a:solidFill>
                  <a:schemeClr val="dk1"/>
                </a:solidFill>
              </a:rPr>
              <a:t>Calibrated numbers are not plotted because although our ensemble regression algorithm reduces probabilities, it rarely has an effect on their signs and the calibrated means are nearly identical</a:t>
            </a:r>
            <a:endParaRPr/>
          </a:p>
        </p:txBody>
      </p:sp>
    </p:spTree>
    <p:extLst>
      <p:ext uri="{BB962C8B-B14F-4D97-AF65-F5344CB8AC3E}">
        <p14:creationId xmlns:p14="http://schemas.microsoft.com/office/powerpoint/2010/main" val="38997738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g83eaf2d9ac_1_567:notes"/>
          <p:cNvSpPr>
            <a:spLocks noGrp="1" noRot="1" noChangeAspect="1"/>
          </p:cNvSpPr>
          <p:nvPr>
            <p:ph type="sldImg" idx="2"/>
          </p:nvPr>
        </p:nvSpPr>
        <p:spPr>
          <a:xfrm>
            <a:off x="400050" y="692150"/>
            <a:ext cx="6146800" cy="3457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8" name="Google Shape;618;g83eaf2d9ac_1_567:notes"/>
          <p:cNvSpPr txBox="1">
            <a:spLocks noGrp="1"/>
          </p:cNvSpPr>
          <p:nvPr>
            <p:ph type="body" idx="1"/>
          </p:nvPr>
        </p:nvSpPr>
        <p:spPr>
          <a:xfrm>
            <a:off x="694690" y="4379595"/>
            <a:ext cx="5557500" cy="41490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chemeClr val="dk1"/>
              </a:buClr>
              <a:buSzPts val="1400"/>
              <a:buChar char="●"/>
            </a:pPr>
            <a:r>
              <a:rPr lang="en-US" sz="1400">
                <a:solidFill>
                  <a:schemeClr val="dk1"/>
                </a:solidFill>
              </a:rPr>
              <a:t>HSS values are computed for each forecast over the entire map, weighted by cosine(latitude)</a:t>
            </a:r>
            <a:endParaRPr sz="1400">
              <a:solidFill>
                <a:schemeClr val="dk1"/>
              </a:solidFill>
            </a:endParaRPr>
          </a:p>
          <a:p>
            <a:pPr marL="457200" lvl="0" indent="-317500" algn="l" rtl="0">
              <a:spcBef>
                <a:spcPts val="0"/>
              </a:spcBef>
              <a:spcAft>
                <a:spcPts val="0"/>
              </a:spcAft>
              <a:buClr>
                <a:schemeClr val="dk1"/>
              </a:buClr>
              <a:buSzPts val="1400"/>
              <a:buChar char="●"/>
            </a:pPr>
            <a:r>
              <a:rPr lang="en-US" sz="1400">
                <a:solidFill>
                  <a:schemeClr val="dk1"/>
                </a:solidFill>
              </a:rPr>
              <a:t>Calibrated numbers are not plotted because although our ensemble regression algorithm reduces probabilities, it rarely has an effect on their signs and the calibrated means are nearly identical</a:t>
            </a:r>
            <a:endParaRPr sz="1400">
              <a:solidFill>
                <a:schemeClr val="dk1"/>
              </a:solidFill>
            </a:endParaRPr>
          </a:p>
          <a:p>
            <a:pPr marL="457200" lvl="0" indent="-317500" algn="l" rtl="0">
              <a:spcBef>
                <a:spcPts val="0"/>
              </a:spcBef>
              <a:spcAft>
                <a:spcPts val="0"/>
              </a:spcAft>
              <a:buClr>
                <a:schemeClr val="dk1"/>
              </a:buClr>
              <a:buSzPts val="1400"/>
              <a:buChar char="●"/>
            </a:pPr>
            <a:r>
              <a:rPr lang="en-US" sz="1400"/>
              <a:t>Intresting that forecast-to-forecast variability for GFSv12 is so much smaller than for CFSv2 (Arun))</a:t>
            </a:r>
            <a:endParaRPr sz="1400"/>
          </a:p>
        </p:txBody>
      </p:sp>
    </p:spTree>
    <p:extLst>
      <p:ext uri="{BB962C8B-B14F-4D97-AF65-F5344CB8AC3E}">
        <p14:creationId xmlns:p14="http://schemas.microsoft.com/office/powerpoint/2010/main" val="4011327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4:notes"/>
          <p:cNvSpPr txBox="1">
            <a:spLocks noGrp="1"/>
          </p:cNvSpPr>
          <p:nvPr>
            <p:ph type="body" idx="1"/>
          </p:nvPr>
        </p:nvSpPr>
        <p:spPr>
          <a:xfrm>
            <a:off x="702628" y="4423331"/>
            <a:ext cx="5621020" cy="4190524"/>
          </a:xfrm>
          <a:prstGeom prst="rect">
            <a:avLst/>
          </a:prstGeom>
        </p:spPr>
        <p:txBody>
          <a:bodyPr spcFirstLastPara="1" wrap="square" lIns="93350" tIns="46675" rIns="93350" bIns="46675" anchor="t" anchorCtr="0">
            <a:noAutofit/>
          </a:bodyPr>
          <a:lstStyle/>
          <a:p>
            <a:pPr marL="0" lvl="0" indent="0" algn="l" rtl="0">
              <a:spcBef>
                <a:spcPts val="0"/>
              </a:spcBef>
              <a:spcAft>
                <a:spcPts val="0"/>
              </a:spcAft>
              <a:buNone/>
            </a:pPr>
            <a:endParaRPr/>
          </a:p>
        </p:txBody>
      </p:sp>
      <p:sp>
        <p:nvSpPr>
          <p:cNvPr id="117" name="Google Shape;117;p4:notes"/>
          <p:cNvSpPr>
            <a:spLocks noGrp="1" noRot="1" noChangeAspect="1"/>
          </p:cNvSpPr>
          <p:nvPr>
            <p:ph type="sldImg" idx="2"/>
          </p:nvPr>
        </p:nvSpPr>
        <p:spPr>
          <a:xfrm>
            <a:off x="409575"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8441374115_0_30:notes"/>
          <p:cNvSpPr>
            <a:spLocks noGrp="1" noRot="1" noChangeAspect="1"/>
          </p:cNvSpPr>
          <p:nvPr>
            <p:ph type="sldImg" idx="2"/>
          </p:nvPr>
        </p:nvSpPr>
        <p:spPr>
          <a:xfrm>
            <a:off x="409575"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8441374115_0_30:notes"/>
          <p:cNvSpPr txBox="1">
            <a:spLocks noGrp="1"/>
          </p:cNvSpPr>
          <p:nvPr>
            <p:ph type="body" idx="1"/>
          </p:nvPr>
        </p:nvSpPr>
        <p:spPr>
          <a:xfrm>
            <a:off x="702628" y="4423331"/>
            <a:ext cx="5621100" cy="4190400"/>
          </a:xfrm>
          <a:prstGeom prst="rect">
            <a:avLst/>
          </a:prstGeom>
        </p:spPr>
        <p:txBody>
          <a:bodyPr spcFirstLastPara="1" wrap="square" lIns="93350" tIns="46675" rIns="93350" bIns="46675" anchor="t" anchorCtr="0">
            <a:noAutofit/>
          </a:bodyPr>
          <a:lstStyle/>
          <a:p>
            <a:pPr marL="0" lvl="0" indent="0" algn="l" rtl="0">
              <a:spcBef>
                <a:spcPts val="0"/>
              </a:spcBef>
              <a:spcAft>
                <a:spcPts val="0"/>
              </a:spcAft>
              <a:buNone/>
            </a:pPr>
            <a:endParaRPr/>
          </a:p>
        </p:txBody>
      </p:sp>
      <p:sp>
        <p:nvSpPr>
          <p:cNvPr id="116" name="Google Shape;116;g8441374115_0_30:notes"/>
          <p:cNvSpPr txBox="1">
            <a:spLocks noGrp="1"/>
          </p:cNvSpPr>
          <p:nvPr>
            <p:ph type="sldNum" idx="12"/>
          </p:nvPr>
        </p:nvSpPr>
        <p:spPr>
          <a:xfrm>
            <a:off x="3979930" y="8845045"/>
            <a:ext cx="3044700" cy="465600"/>
          </a:xfrm>
          <a:prstGeom prst="rect">
            <a:avLst/>
          </a:prstGeom>
        </p:spPr>
        <p:txBody>
          <a:bodyPr spcFirstLastPara="1" wrap="square" lIns="93350" tIns="46675" rIns="93350" bIns="466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8441374115_0_733:notes"/>
          <p:cNvSpPr txBox="1">
            <a:spLocks noGrp="1"/>
          </p:cNvSpPr>
          <p:nvPr>
            <p:ph type="body" idx="1"/>
          </p:nvPr>
        </p:nvSpPr>
        <p:spPr>
          <a:xfrm>
            <a:off x="702628" y="4481532"/>
            <a:ext cx="5621100" cy="3666900"/>
          </a:xfrm>
          <a:prstGeom prst="rect">
            <a:avLst/>
          </a:prstGeom>
        </p:spPr>
        <p:txBody>
          <a:bodyPr spcFirstLastPara="1" wrap="square" lIns="93350" tIns="46675" rIns="93350" bIns="46675" anchor="t" anchorCtr="0">
            <a:noAutofit/>
          </a:bodyPr>
          <a:lstStyle/>
          <a:p>
            <a:pPr marL="0" lvl="0" indent="0" algn="l" rtl="0">
              <a:spcBef>
                <a:spcPts val="0"/>
              </a:spcBef>
              <a:spcAft>
                <a:spcPts val="0"/>
              </a:spcAft>
              <a:buNone/>
            </a:pPr>
            <a:endParaRPr/>
          </a:p>
        </p:txBody>
      </p:sp>
      <p:sp>
        <p:nvSpPr>
          <p:cNvPr id="159" name="Google Shape;159;g8441374115_0_733:notes"/>
          <p:cNvSpPr>
            <a:spLocks noGrp="1" noRot="1" noChangeAspect="1"/>
          </p:cNvSpPr>
          <p:nvPr>
            <p:ph type="sldImg" idx="2"/>
          </p:nvPr>
        </p:nvSpPr>
        <p:spPr>
          <a:xfrm>
            <a:off x="719138"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8441374115_0_65:notes"/>
          <p:cNvSpPr>
            <a:spLocks noGrp="1" noRot="1" noChangeAspect="1"/>
          </p:cNvSpPr>
          <p:nvPr>
            <p:ph type="sldImg" idx="2"/>
          </p:nvPr>
        </p:nvSpPr>
        <p:spPr>
          <a:xfrm>
            <a:off x="409575"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8441374115_0_65:notes"/>
          <p:cNvSpPr txBox="1">
            <a:spLocks noGrp="1"/>
          </p:cNvSpPr>
          <p:nvPr>
            <p:ph type="body" idx="1"/>
          </p:nvPr>
        </p:nvSpPr>
        <p:spPr>
          <a:xfrm>
            <a:off x="702628" y="4423331"/>
            <a:ext cx="5621100" cy="4190400"/>
          </a:xfrm>
          <a:prstGeom prst="rect">
            <a:avLst/>
          </a:prstGeom>
        </p:spPr>
        <p:txBody>
          <a:bodyPr spcFirstLastPara="1" wrap="square" lIns="93350" tIns="46675" rIns="93350" bIns="46675" anchor="t" anchorCtr="0">
            <a:noAutofit/>
          </a:bodyPr>
          <a:lstStyle/>
          <a:p>
            <a:pPr marL="0" lvl="0" indent="0" algn="l" rtl="0">
              <a:spcBef>
                <a:spcPts val="0"/>
              </a:spcBef>
              <a:spcAft>
                <a:spcPts val="0"/>
              </a:spcAft>
              <a:buNone/>
            </a:pPr>
            <a:endParaRPr/>
          </a:p>
        </p:txBody>
      </p:sp>
      <p:sp>
        <p:nvSpPr>
          <p:cNvPr id="174" name="Google Shape;174;g8441374115_0_65:notes"/>
          <p:cNvSpPr txBox="1">
            <a:spLocks noGrp="1"/>
          </p:cNvSpPr>
          <p:nvPr>
            <p:ph type="sldNum" idx="12"/>
          </p:nvPr>
        </p:nvSpPr>
        <p:spPr>
          <a:xfrm>
            <a:off x="3979930" y="8845045"/>
            <a:ext cx="3044700" cy="465600"/>
          </a:xfrm>
          <a:prstGeom prst="rect">
            <a:avLst/>
          </a:prstGeom>
        </p:spPr>
        <p:txBody>
          <a:bodyPr spcFirstLastPara="1" wrap="square" lIns="93350" tIns="46675" rIns="93350" bIns="466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8441374115_0_79:notes"/>
          <p:cNvSpPr>
            <a:spLocks noGrp="1" noRot="1" noChangeAspect="1"/>
          </p:cNvSpPr>
          <p:nvPr>
            <p:ph type="sldImg" idx="2"/>
          </p:nvPr>
        </p:nvSpPr>
        <p:spPr>
          <a:xfrm>
            <a:off x="409575"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8441374115_0_79:notes"/>
          <p:cNvSpPr txBox="1">
            <a:spLocks noGrp="1"/>
          </p:cNvSpPr>
          <p:nvPr>
            <p:ph type="body" idx="1"/>
          </p:nvPr>
        </p:nvSpPr>
        <p:spPr>
          <a:xfrm>
            <a:off x="702628" y="4423331"/>
            <a:ext cx="5621100" cy="4190400"/>
          </a:xfrm>
          <a:prstGeom prst="rect">
            <a:avLst/>
          </a:prstGeom>
        </p:spPr>
        <p:txBody>
          <a:bodyPr spcFirstLastPara="1" wrap="square" lIns="93350" tIns="46675" rIns="93350" bIns="46675" anchor="t" anchorCtr="0">
            <a:noAutofit/>
          </a:bodyPr>
          <a:lstStyle/>
          <a:p>
            <a:pPr marL="0" lvl="0" indent="0" algn="l" rtl="0">
              <a:spcBef>
                <a:spcPts val="0"/>
              </a:spcBef>
              <a:spcAft>
                <a:spcPts val="0"/>
              </a:spcAft>
              <a:buNone/>
            </a:pPr>
            <a:endParaRPr/>
          </a:p>
        </p:txBody>
      </p:sp>
      <p:sp>
        <p:nvSpPr>
          <p:cNvPr id="182" name="Google Shape;182;g8441374115_0_79:notes"/>
          <p:cNvSpPr txBox="1">
            <a:spLocks noGrp="1"/>
          </p:cNvSpPr>
          <p:nvPr>
            <p:ph type="sldNum" idx="12"/>
          </p:nvPr>
        </p:nvSpPr>
        <p:spPr>
          <a:xfrm>
            <a:off x="3979930" y="8845045"/>
            <a:ext cx="3044700" cy="465600"/>
          </a:xfrm>
          <a:prstGeom prst="rect">
            <a:avLst/>
          </a:prstGeom>
        </p:spPr>
        <p:txBody>
          <a:bodyPr spcFirstLastPara="1" wrap="square" lIns="93350" tIns="46675" rIns="93350" bIns="466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8441374115_0_260:notes"/>
          <p:cNvSpPr>
            <a:spLocks noGrp="1" noRot="1" noChangeAspect="1"/>
          </p:cNvSpPr>
          <p:nvPr>
            <p:ph type="sldImg" idx="2"/>
          </p:nvPr>
        </p:nvSpPr>
        <p:spPr>
          <a:xfrm>
            <a:off x="409575"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8441374115_0_260:notes"/>
          <p:cNvSpPr txBox="1">
            <a:spLocks noGrp="1"/>
          </p:cNvSpPr>
          <p:nvPr>
            <p:ph type="body" idx="1"/>
          </p:nvPr>
        </p:nvSpPr>
        <p:spPr>
          <a:xfrm>
            <a:off x="702628" y="4423331"/>
            <a:ext cx="5621100" cy="4190400"/>
          </a:xfrm>
          <a:prstGeom prst="rect">
            <a:avLst/>
          </a:prstGeom>
        </p:spPr>
        <p:txBody>
          <a:bodyPr spcFirstLastPara="1" wrap="square" lIns="93350" tIns="46675" rIns="93350" bIns="46675" anchor="t" anchorCtr="0">
            <a:noAutofit/>
          </a:bodyPr>
          <a:lstStyle/>
          <a:p>
            <a:pPr marL="0" lvl="0" indent="0" algn="l" rtl="0">
              <a:spcBef>
                <a:spcPts val="0"/>
              </a:spcBef>
              <a:spcAft>
                <a:spcPts val="0"/>
              </a:spcAft>
              <a:buNone/>
            </a:pPr>
            <a:endParaRPr/>
          </a:p>
        </p:txBody>
      </p:sp>
      <p:sp>
        <p:nvSpPr>
          <p:cNvPr id="199" name="Google Shape;199;g8441374115_0_260:notes"/>
          <p:cNvSpPr txBox="1">
            <a:spLocks noGrp="1"/>
          </p:cNvSpPr>
          <p:nvPr>
            <p:ph type="sldNum" idx="12"/>
          </p:nvPr>
        </p:nvSpPr>
        <p:spPr>
          <a:xfrm>
            <a:off x="3979930" y="8845045"/>
            <a:ext cx="3044700" cy="465600"/>
          </a:xfrm>
          <a:prstGeom prst="rect">
            <a:avLst/>
          </a:prstGeom>
        </p:spPr>
        <p:txBody>
          <a:bodyPr spcFirstLastPara="1" wrap="square" lIns="93350" tIns="46675" rIns="93350" bIns="466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8441374115_0_208:notes"/>
          <p:cNvSpPr>
            <a:spLocks noGrp="1" noRot="1" noChangeAspect="1"/>
          </p:cNvSpPr>
          <p:nvPr>
            <p:ph type="sldImg" idx="2"/>
          </p:nvPr>
        </p:nvSpPr>
        <p:spPr>
          <a:xfrm>
            <a:off x="409575"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8441374115_0_208:notes"/>
          <p:cNvSpPr txBox="1">
            <a:spLocks noGrp="1"/>
          </p:cNvSpPr>
          <p:nvPr>
            <p:ph type="body" idx="1"/>
          </p:nvPr>
        </p:nvSpPr>
        <p:spPr>
          <a:xfrm>
            <a:off x="702628" y="4423331"/>
            <a:ext cx="5621100" cy="4190400"/>
          </a:xfrm>
          <a:prstGeom prst="rect">
            <a:avLst/>
          </a:prstGeom>
        </p:spPr>
        <p:txBody>
          <a:bodyPr spcFirstLastPara="1" wrap="square" lIns="93350" tIns="46675" rIns="93350" bIns="46675" anchor="t" anchorCtr="0">
            <a:noAutofit/>
          </a:bodyPr>
          <a:lstStyle/>
          <a:p>
            <a:pPr marL="0" lvl="0" indent="0" algn="l" rtl="0">
              <a:spcBef>
                <a:spcPts val="0"/>
              </a:spcBef>
              <a:spcAft>
                <a:spcPts val="0"/>
              </a:spcAft>
              <a:buNone/>
            </a:pPr>
            <a:endParaRPr/>
          </a:p>
        </p:txBody>
      </p:sp>
      <p:sp>
        <p:nvSpPr>
          <p:cNvPr id="216" name="Google Shape;216;g8441374115_0_208:notes"/>
          <p:cNvSpPr txBox="1">
            <a:spLocks noGrp="1"/>
          </p:cNvSpPr>
          <p:nvPr>
            <p:ph type="sldNum" idx="12"/>
          </p:nvPr>
        </p:nvSpPr>
        <p:spPr>
          <a:xfrm>
            <a:off x="3979930" y="8845045"/>
            <a:ext cx="3044700" cy="465600"/>
          </a:xfrm>
          <a:prstGeom prst="rect">
            <a:avLst/>
          </a:prstGeom>
        </p:spPr>
        <p:txBody>
          <a:bodyPr spcFirstLastPara="1" wrap="square" lIns="93350" tIns="46675" rIns="93350" bIns="466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65-E4AC-4BB4-A31B-EEBE38F108A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E02ED1B-6EDB-4FD7-83D8-44F1B9DA10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A54D9CF-7E21-45A8-98A3-59C24237967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0931BCF-5D9B-4CF7-BB96-7FADECC209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0F8118-3D4D-449F-A05A-BC5D492A126B}"/>
              </a:ext>
            </a:extLst>
          </p:cNvPr>
          <p:cNvSpPr>
            <a:spLocks noGrp="1"/>
          </p:cNvSpPr>
          <p:nvPr>
            <p:ph type="sldNum" sz="quarter" idx="12"/>
          </p:nvPr>
        </p:nvSpPr>
        <p:spPr/>
        <p:txBody>
          <a:bodyPr/>
          <a:lstStyle/>
          <a:p>
            <a:fld id="{DD5C06B8-1613-44F6-A6DA-F77D705428DE}" type="slidenum">
              <a:rPr lang="en-US" smtClean="0"/>
              <a:t>‹#›</a:t>
            </a:fld>
            <a:endParaRPr lang="en-US"/>
          </a:p>
        </p:txBody>
      </p:sp>
    </p:spTree>
    <p:extLst>
      <p:ext uri="{BB962C8B-B14F-4D97-AF65-F5344CB8AC3E}">
        <p14:creationId xmlns:p14="http://schemas.microsoft.com/office/powerpoint/2010/main" val="7922616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D7626-17C4-4A93-8555-2FB26DCFBA2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6E8A9BA-B0AF-40D9-B465-F6D4EB73257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EF55ED-73B3-4C3D-B712-A4C9E556F13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DEB3C1C-DF40-46C9-B248-B744861079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26A4ED-994C-4E87-9298-C2DCA06BF42B}"/>
              </a:ext>
            </a:extLst>
          </p:cNvPr>
          <p:cNvSpPr>
            <a:spLocks noGrp="1"/>
          </p:cNvSpPr>
          <p:nvPr>
            <p:ph type="sldNum" sz="quarter" idx="12"/>
          </p:nvPr>
        </p:nvSpPr>
        <p:spPr/>
        <p:txBody>
          <a:bodyPr/>
          <a:lstStyle/>
          <a:p>
            <a:fld id="{DD5C06B8-1613-44F6-A6DA-F77D705428DE}" type="slidenum">
              <a:rPr lang="en-US" smtClean="0"/>
              <a:t>‹#›</a:t>
            </a:fld>
            <a:endParaRPr lang="en-US"/>
          </a:p>
        </p:txBody>
      </p:sp>
    </p:spTree>
    <p:extLst>
      <p:ext uri="{BB962C8B-B14F-4D97-AF65-F5344CB8AC3E}">
        <p14:creationId xmlns:p14="http://schemas.microsoft.com/office/powerpoint/2010/main" val="4693158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A34B9E-7BC1-4C6E-853D-F30F7FC6B7D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1E8F80-2E0C-403C-BF31-9783EE199C4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9A8C2A-858C-493B-B2A8-F5D6C4F54EA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66EF5A5-9ED6-48F2-AFF7-7D00355143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A61C90-EC2B-4DF2-B08F-DCDF57022A98}"/>
              </a:ext>
            </a:extLst>
          </p:cNvPr>
          <p:cNvSpPr>
            <a:spLocks noGrp="1"/>
          </p:cNvSpPr>
          <p:nvPr>
            <p:ph type="sldNum" sz="quarter" idx="12"/>
          </p:nvPr>
        </p:nvSpPr>
        <p:spPr/>
        <p:txBody>
          <a:bodyPr/>
          <a:lstStyle/>
          <a:p>
            <a:fld id="{DD5C06B8-1613-44F6-A6DA-F77D705428DE}" type="slidenum">
              <a:rPr lang="en-US" smtClean="0"/>
              <a:t>‹#›</a:t>
            </a:fld>
            <a:endParaRPr lang="en-US"/>
          </a:p>
        </p:txBody>
      </p:sp>
    </p:spTree>
    <p:extLst>
      <p:ext uri="{BB962C8B-B14F-4D97-AF65-F5344CB8AC3E}">
        <p14:creationId xmlns:p14="http://schemas.microsoft.com/office/powerpoint/2010/main" val="21668635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8"/>
        <p:cNvGrpSpPr/>
        <p:nvPr/>
      </p:nvGrpSpPr>
      <p:grpSpPr>
        <a:xfrm>
          <a:off x="0" y="0"/>
          <a:ext cx="0" cy="0"/>
          <a:chOff x="0" y="0"/>
          <a:chExt cx="0" cy="0"/>
        </a:xfrm>
      </p:grpSpPr>
      <p:cxnSp>
        <p:nvCxnSpPr>
          <p:cNvPr id="139" name="Google Shape;139;p26"/>
          <p:cNvCxnSpPr/>
          <p:nvPr/>
        </p:nvCxnSpPr>
        <p:spPr>
          <a:xfrm>
            <a:off x="656751" y="1477179"/>
            <a:ext cx="566400" cy="0"/>
          </a:xfrm>
          <a:prstGeom prst="straightConnector1">
            <a:avLst/>
          </a:prstGeom>
          <a:noFill/>
          <a:ln w="38100" cap="flat" cmpd="sng">
            <a:solidFill>
              <a:schemeClr val="accent4"/>
            </a:solidFill>
            <a:prstDash val="solid"/>
            <a:round/>
            <a:headEnd type="none" w="sm" len="sm"/>
            <a:tailEnd type="none" w="sm" len="sm"/>
          </a:ln>
        </p:spPr>
      </p:cxnSp>
      <p:sp>
        <p:nvSpPr>
          <p:cNvPr id="140" name="Google Shape;140;p26"/>
          <p:cNvSpPr txBox="1">
            <a:spLocks noGrp="1"/>
          </p:cNvSpPr>
          <p:nvPr>
            <p:ph type="title"/>
          </p:nvPr>
        </p:nvSpPr>
        <p:spPr>
          <a:xfrm>
            <a:off x="517200" y="305900"/>
            <a:ext cx="11157600" cy="914800"/>
          </a:xfrm>
          <a:prstGeom prst="rect">
            <a:avLst/>
          </a:prstGeom>
        </p:spPr>
        <p:txBody>
          <a:bodyPr spcFirstLastPara="1" wrap="square" lIns="91425" tIns="45700" rIns="91425" bIns="45700" anchor="ctr" anchorCtr="0">
            <a:noAutofit/>
          </a:bodyPr>
          <a:lstStyle>
            <a:lvl1pPr lvl="0" rtl="0">
              <a:spcBef>
                <a:spcPts val="0"/>
              </a:spcBef>
              <a:spcAft>
                <a:spcPts val="0"/>
              </a:spcAft>
              <a:buSzPts val="4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1" name="Google Shape;141;p26"/>
          <p:cNvSpPr txBox="1">
            <a:spLocks noGrp="1"/>
          </p:cNvSpPr>
          <p:nvPr>
            <p:ph type="body" idx="1"/>
          </p:nvPr>
        </p:nvSpPr>
        <p:spPr>
          <a:xfrm>
            <a:off x="517200" y="1548933"/>
            <a:ext cx="11157600" cy="4542400"/>
          </a:xfrm>
          <a:prstGeom prst="rect">
            <a:avLst/>
          </a:prstGeom>
        </p:spPr>
        <p:txBody>
          <a:bodyPr spcFirstLastPara="1" wrap="square" lIns="91425" tIns="45700" rIns="91425" bIns="45700" anchor="t" anchorCtr="0">
            <a:noAutofit/>
          </a:bodyPr>
          <a:lstStyle>
            <a:lvl1pPr marL="609585" lvl="0" indent="-575719" rtl="0">
              <a:spcBef>
                <a:spcPts val="853"/>
              </a:spcBef>
              <a:spcAft>
                <a:spcPts val="0"/>
              </a:spcAft>
              <a:buSzPts val="3200"/>
              <a:buChar char="•"/>
              <a:defRPr/>
            </a:lvl1pPr>
            <a:lvl2pPr marL="1219170" lvl="1" indent="-541853" rtl="0">
              <a:spcBef>
                <a:spcPts val="747"/>
              </a:spcBef>
              <a:spcAft>
                <a:spcPts val="0"/>
              </a:spcAft>
              <a:buSzPts val="2800"/>
              <a:buChar char="–"/>
              <a:defRPr/>
            </a:lvl2pPr>
            <a:lvl3pPr marL="1828754" lvl="2" indent="-507987" rtl="0">
              <a:spcBef>
                <a:spcPts val="640"/>
              </a:spcBef>
              <a:spcAft>
                <a:spcPts val="0"/>
              </a:spcAft>
              <a:buSzPts val="2400"/>
              <a:buChar char="•"/>
              <a:defRPr/>
            </a:lvl3pPr>
            <a:lvl4pPr marL="2438339" lvl="3" indent="-474121" rtl="0">
              <a:spcBef>
                <a:spcPts val="533"/>
              </a:spcBef>
              <a:spcAft>
                <a:spcPts val="0"/>
              </a:spcAft>
              <a:buSzPts val="2000"/>
              <a:buChar char="–"/>
              <a:defRPr/>
            </a:lvl4pPr>
            <a:lvl5pPr marL="3047924" lvl="4" indent="-474121" rtl="0">
              <a:spcBef>
                <a:spcPts val="533"/>
              </a:spcBef>
              <a:spcAft>
                <a:spcPts val="0"/>
              </a:spcAft>
              <a:buSzPts val="2000"/>
              <a:buChar char="»"/>
              <a:defRPr/>
            </a:lvl5pPr>
            <a:lvl6pPr marL="3657509" lvl="5" indent="-474121" rtl="0">
              <a:spcBef>
                <a:spcPts val="533"/>
              </a:spcBef>
              <a:spcAft>
                <a:spcPts val="0"/>
              </a:spcAft>
              <a:buSzPts val="2000"/>
              <a:buChar char="•"/>
              <a:defRPr/>
            </a:lvl6pPr>
            <a:lvl7pPr marL="4267093" lvl="6" indent="-474121" rtl="0">
              <a:spcBef>
                <a:spcPts val="533"/>
              </a:spcBef>
              <a:spcAft>
                <a:spcPts val="0"/>
              </a:spcAft>
              <a:buSzPts val="2000"/>
              <a:buChar char="•"/>
              <a:defRPr/>
            </a:lvl7pPr>
            <a:lvl8pPr marL="4876678" lvl="7" indent="-474121" rtl="0">
              <a:spcBef>
                <a:spcPts val="533"/>
              </a:spcBef>
              <a:spcAft>
                <a:spcPts val="0"/>
              </a:spcAft>
              <a:buSzPts val="2000"/>
              <a:buChar char="•"/>
              <a:defRPr/>
            </a:lvl8pPr>
            <a:lvl9pPr marL="5486263" lvl="8" indent="-474121" rtl="0">
              <a:spcBef>
                <a:spcPts val="533"/>
              </a:spcBef>
              <a:spcAft>
                <a:spcPts val="0"/>
              </a:spcAft>
              <a:buSzPts val="2000"/>
              <a:buChar char="•"/>
              <a:defRPr/>
            </a:lvl9pPr>
          </a:lstStyle>
          <a:p>
            <a:endParaRPr/>
          </a:p>
        </p:txBody>
      </p:sp>
      <p:sp>
        <p:nvSpPr>
          <p:cNvPr id="142" name="Google Shape;142;p26"/>
          <p:cNvSpPr txBox="1">
            <a:spLocks noGrp="1"/>
          </p:cNvSpPr>
          <p:nvPr>
            <p:ph type="sldNum" idx="12"/>
          </p:nvPr>
        </p:nvSpPr>
        <p:spPr>
          <a:xfrm>
            <a:off x="9347200" y="6492784"/>
            <a:ext cx="2844800" cy="3652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
        <p:nvSpPr>
          <p:cNvPr id="143" name="Google Shape;143;p26"/>
          <p:cNvSpPr txBox="1"/>
          <p:nvPr/>
        </p:nvSpPr>
        <p:spPr>
          <a:xfrm>
            <a:off x="0" y="6513000"/>
            <a:ext cx="2545600" cy="324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US" sz="1333"/>
              <a:t>CPC GEFSv12 Eval</a:t>
            </a:r>
            <a:endParaRPr sz="1333"/>
          </a:p>
        </p:txBody>
      </p:sp>
    </p:spTree>
    <p:extLst>
      <p:ext uri="{BB962C8B-B14F-4D97-AF65-F5344CB8AC3E}">
        <p14:creationId xmlns:p14="http://schemas.microsoft.com/office/powerpoint/2010/main" val="5363915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7"/>
        <p:cNvGrpSpPr/>
        <p:nvPr/>
      </p:nvGrpSpPr>
      <p:grpSpPr>
        <a:xfrm>
          <a:off x="0" y="0"/>
          <a:ext cx="0" cy="0"/>
          <a:chOff x="0" y="0"/>
          <a:chExt cx="0" cy="0"/>
        </a:xfrm>
      </p:grpSpPr>
      <p:sp>
        <p:nvSpPr>
          <p:cNvPr id="18" name="Google Shape;18;p2"/>
          <p:cNvSpPr txBox="1">
            <a:spLocks noGrp="1"/>
          </p:cNvSpPr>
          <p:nvPr>
            <p:ph type="ctrTitle"/>
          </p:nvPr>
        </p:nvSpPr>
        <p:spPr>
          <a:xfrm>
            <a:off x="415600" y="586367"/>
            <a:ext cx="11360800" cy="755600"/>
          </a:xfrm>
          <a:prstGeom prst="rect">
            <a:avLst/>
          </a:prstGeom>
        </p:spPr>
        <p:txBody>
          <a:bodyPr spcFirstLastPara="1" wrap="square" lIns="91425" tIns="91425" rIns="91425" bIns="91425" anchor="b" anchorCtr="0">
            <a:noAutofit/>
          </a:bodyPr>
          <a:lstStyle>
            <a:lvl1pPr lvl="0" algn="ctr">
              <a:spcBef>
                <a:spcPts val="0"/>
              </a:spcBef>
              <a:spcAft>
                <a:spcPts val="0"/>
              </a:spcAft>
              <a:buSzPts val="3200"/>
              <a:buNone/>
              <a:defRPr/>
            </a:lvl1pPr>
            <a:lvl2pPr lvl="1" algn="ctr">
              <a:spcBef>
                <a:spcPts val="0"/>
              </a:spcBef>
              <a:spcAft>
                <a:spcPts val="0"/>
              </a:spcAft>
              <a:buSzPts val="3200"/>
              <a:buNone/>
              <a:defRPr/>
            </a:lvl2pPr>
            <a:lvl3pPr lvl="2" algn="ctr">
              <a:spcBef>
                <a:spcPts val="0"/>
              </a:spcBef>
              <a:spcAft>
                <a:spcPts val="0"/>
              </a:spcAft>
              <a:buSzPts val="3200"/>
              <a:buNone/>
              <a:defRPr/>
            </a:lvl3pPr>
            <a:lvl4pPr lvl="3" algn="ctr">
              <a:spcBef>
                <a:spcPts val="0"/>
              </a:spcBef>
              <a:spcAft>
                <a:spcPts val="0"/>
              </a:spcAft>
              <a:buSzPts val="3200"/>
              <a:buNone/>
              <a:defRPr/>
            </a:lvl4pPr>
            <a:lvl5pPr lvl="4" algn="ctr">
              <a:spcBef>
                <a:spcPts val="0"/>
              </a:spcBef>
              <a:spcAft>
                <a:spcPts val="0"/>
              </a:spcAft>
              <a:buSzPts val="3200"/>
              <a:buNone/>
              <a:defRPr/>
            </a:lvl5pPr>
            <a:lvl6pPr lvl="5" algn="ctr">
              <a:spcBef>
                <a:spcPts val="0"/>
              </a:spcBef>
              <a:spcAft>
                <a:spcPts val="0"/>
              </a:spcAft>
              <a:buSzPts val="3200"/>
              <a:buNone/>
              <a:defRPr/>
            </a:lvl6pPr>
            <a:lvl7pPr lvl="6" algn="ctr">
              <a:spcBef>
                <a:spcPts val="0"/>
              </a:spcBef>
              <a:spcAft>
                <a:spcPts val="0"/>
              </a:spcAft>
              <a:buSzPts val="3200"/>
              <a:buNone/>
              <a:defRPr/>
            </a:lvl7pPr>
            <a:lvl8pPr lvl="7" algn="ctr">
              <a:spcBef>
                <a:spcPts val="0"/>
              </a:spcBef>
              <a:spcAft>
                <a:spcPts val="0"/>
              </a:spcAft>
              <a:buSzPts val="3200"/>
              <a:buNone/>
              <a:defRPr/>
            </a:lvl8pPr>
            <a:lvl9pPr lvl="8" algn="ctr">
              <a:spcBef>
                <a:spcPts val="0"/>
              </a:spcBef>
              <a:spcAft>
                <a:spcPts val="0"/>
              </a:spcAft>
              <a:buSzPts val="3200"/>
              <a:buNone/>
              <a:defRPr/>
            </a:lvl9pPr>
          </a:lstStyle>
          <a:p>
            <a:endParaRPr/>
          </a:p>
        </p:txBody>
      </p:sp>
      <p:sp>
        <p:nvSpPr>
          <p:cNvPr id="19" name="Google Shape;19;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20" name="Google Shape;20;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972984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3" name="Google Shape;23;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800262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4"/>
        <p:cNvGrpSpPr/>
        <p:nvPr/>
      </p:nvGrpSpPr>
      <p:grpSpPr>
        <a:xfrm>
          <a:off x="0" y="0"/>
          <a:ext cx="0" cy="0"/>
          <a:chOff x="0" y="0"/>
          <a:chExt cx="0" cy="0"/>
        </a:xfrm>
      </p:grpSpPr>
      <p:sp>
        <p:nvSpPr>
          <p:cNvPr id="25" name="Google Shape;25;p4"/>
          <p:cNvSpPr txBox="1">
            <a:spLocks noGrp="1"/>
          </p:cNvSpPr>
          <p:nvPr>
            <p:ph type="title"/>
          </p:nvPr>
        </p:nvSpPr>
        <p:spPr>
          <a:xfrm>
            <a:off x="415600" y="4917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6" name="Google Shape;26;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27" name="Google Shape;27;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734010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8"/>
        <p:cNvGrpSpPr/>
        <p:nvPr/>
      </p:nvGrpSpPr>
      <p:grpSpPr>
        <a:xfrm>
          <a:off x="0" y="0"/>
          <a:ext cx="0" cy="0"/>
          <a:chOff x="0" y="0"/>
          <a:chExt cx="0" cy="0"/>
        </a:xfrm>
      </p:grpSpPr>
      <p:sp>
        <p:nvSpPr>
          <p:cNvPr id="29" name="Google Shape;29;p5"/>
          <p:cNvSpPr txBox="1">
            <a:spLocks noGrp="1"/>
          </p:cNvSpPr>
          <p:nvPr>
            <p:ph type="title"/>
          </p:nvPr>
        </p:nvSpPr>
        <p:spPr>
          <a:xfrm>
            <a:off x="415600" y="4917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30" name="Google Shape;30;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2" name="Google Shape;32;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346483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415600" y="4917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35" name="Google Shape;35;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961159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6"/>
        <p:cNvGrpSpPr/>
        <p:nvPr/>
      </p:nvGrpSpPr>
      <p:grpSpPr>
        <a:xfrm>
          <a:off x="0" y="0"/>
          <a:ext cx="0" cy="0"/>
          <a:chOff x="0" y="0"/>
          <a:chExt cx="0" cy="0"/>
        </a:xfrm>
      </p:grpSpPr>
      <p:sp>
        <p:nvSpPr>
          <p:cNvPr id="37" name="Google Shape;37;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8" name="Google Shape;38;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9" name="Google Shape;39;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640686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0"/>
        <p:cNvGrpSpPr/>
        <p:nvPr/>
      </p:nvGrpSpPr>
      <p:grpSpPr>
        <a:xfrm>
          <a:off x="0" y="0"/>
          <a:ext cx="0" cy="0"/>
          <a:chOff x="0" y="0"/>
          <a:chExt cx="0" cy="0"/>
        </a:xfrm>
      </p:grpSpPr>
      <p:sp>
        <p:nvSpPr>
          <p:cNvPr id="41" name="Google Shape;41;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42" name="Google Shape;42;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036203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384A3-C4C7-450A-AAB3-03FFD89025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63E361-4CBC-4271-8CCF-0718429B96E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425AB7-C381-4FD3-AF8B-5B459446C79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681593D-6A87-439A-AADF-DA4680FF49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787A40-EE1D-4215-976F-F07126185B3A}"/>
              </a:ext>
            </a:extLst>
          </p:cNvPr>
          <p:cNvSpPr>
            <a:spLocks noGrp="1"/>
          </p:cNvSpPr>
          <p:nvPr>
            <p:ph type="sldNum" sz="quarter" idx="12"/>
          </p:nvPr>
        </p:nvSpPr>
        <p:spPr/>
        <p:txBody>
          <a:bodyPr/>
          <a:lstStyle/>
          <a:p>
            <a:fld id="{DD5C06B8-1613-44F6-A6DA-F77D705428DE}" type="slidenum">
              <a:rPr lang="en-US" smtClean="0"/>
              <a:t>‹#›</a:t>
            </a:fld>
            <a:endParaRPr lang="en-US"/>
          </a:p>
        </p:txBody>
      </p:sp>
    </p:spTree>
    <p:extLst>
      <p:ext uri="{BB962C8B-B14F-4D97-AF65-F5344CB8AC3E}">
        <p14:creationId xmlns:p14="http://schemas.microsoft.com/office/powerpoint/2010/main" val="28481621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3"/>
        <p:cNvGrpSpPr/>
        <p:nvPr/>
      </p:nvGrpSpPr>
      <p:grpSpPr>
        <a:xfrm>
          <a:off x="0" y="0"/>
          <a:ext cx="0" cy="0"/>
          <a:chOff x="0" y="0"/>
          <a:chExt cx="0" cy="0"/>
        </a:xfrm>
      </p:grpSpPr>
      <p:sp>
        <p:nvSpPr>
          <p:cNvPr id="44" name="Google Shape;44;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46" name="Google Shape;46;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47" name="Google Shape;47;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8" name="Google Shape;48;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374565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9"/>
        <p:cNvGrpSpPr/>
        <p:nvPr/>
      </p:nvGrpSpPr>
      <p:grpSpPr>
        <a:xfrm>
          <a:off x="0" y="0"/>
          <a:ext cx="0" cy="0"/>
          <a:chOff x="0" y="0"/>
          <a:chExt cx="0" cy="0"/>
        </a:xfrm>
      </p:grpSpPr>
      <p:sp>
        <p:nvSpPr>
          <p:cNvPr id="50" name="Google Shape;50;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51" name="Google Shape;51;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289020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2"/>
        <p:cNvGrpSpPr/>
        <p:nvPr/>
      </p:nvGrpSpPr>
      <p:grpSpPr>
        <a:xfrm>
          <a:off x="0" y="0"/>
          <a:ext cx="0" cy="0"/>
          <a:chOff x="0" y="0"/>
          <a:chExt cx="0" cy="0"/>
        </a:xfrm>
      </p:grpSpPr>
      <p:sp>
        <p:nvSpPr>
          <p:cNvPr id="53" name="Google Shape;53;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54" name="Google Shape;54;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55" name="Google Shape;55;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396060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58"/>
        <p:cNvGrpSpPr/>
        <p:nvPr/>
      </p:nvGrpSpPr>
      <p:grpSpPr>
        <a:xfrm>
          <a:off x="0" y="0"/>
          <a:ext cx="0" cy="0"/>
          <a:chOff x="0" y="0"/>
          <a:chExt cx="0" cy="0"/>
        </a:xfrm>
      </p:grpSpPr>
      <p:sp>
        <p:nvSpPr>
          <p:cNvPr id="59" name="Google Shape;59;p13"/>
          <p:cNvSpPr txBox="1">
            <a:spLocks noGrp="1"/>
          </p:cNvSpPr>
          <p:nvPr>
            <p:ph type="title"/>
          </p:nvPr>
        </p:nvSpPr>
        <p:spPr>
          <a:xfrm>
            <a:off x="838200" y="365129"/>
            <a:ext cx="10515600" cy="13256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60" name="Google Shape;60;p13"/>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609585" lvl="0" indent="-457189" algn="l" rtl="0">
              <a:lnSpc>
                <a:spcPct val="90000"/>
              </a:lnSpc>
              <a:spcBef>
                <a:spcPts val="1333"/>
              </a:spcBef>
              <a:spcAft>
                <a:spcPts val="0"/>
              </a:spcAft>
              <a:buClr>
                <a:schemeClr val="dk1"/>
              </a:buClr>
              <a:buSzPts val="1800"/>
              <a:buChar char="●"/>
              <a:defRPr/>
            </a:lvl1pPr>
            <a:lvl2pPr marL="1219170" lvl="1" indent="-457189" algn="l" rtl="0">
              <a:lnSpc>
                <a:spcPct val="90000"/>
              </a:lnSpc>
              <a:spcBef>
                <a:spcPts val="2133"/>
              </a:spcBef>
              <a:spcAft>
                <a:spcPts val="0"/>
              </a:spcAft>
              <a:buClr>
                <a:schemeClr val="dk1"/>
              </a:buClr>
              <a:buSzPts val="1800"/>
              <a:buChar char="○"/>
              <a:defRPr/>
            </a:lvl2pPr>
            <a:lvl3pPr marL="1828754" lvl="2" indent="-457189" algn="l" rtl="0">
              <a:lnSpc>
                <a:spcPct val="90000"/>
              </a:lnSpc>
              <a:spcBef>
                <a:spcPts val="2133"/>
              </a:spcBef>
              <a:spcAft>
                <a:spcPts val="0"/>
              </a:spcAft>
              <a:buClr>
                <a:schemeClr val="dk1"/>
              </a:buClr>
              <a:buSzPts val="1800"/>
              <a:buChar char="■"/>
              <a:defRPr/>
            </a:lvl3pPr>
            <a:lvl4pPr marL="2438339" lvl="3" indent="-457189" algn="l" rtl="0">
              <a:lnSpc>
                <a:spcPct val="90000"/>
              </a:lnSpc>
              <a:spcBef>
                <a:spcPts val="2133"/>
              </a:spcBef>
              <a:spcAft>
                <a:spcPts val="0"/>
              </a:spcAft>
              <a:buClr>
                <a:schemeClr val="dk1"/>
              </a:buClr>
              <a:buSzPts val="1800"/>
              <a:buChar char="●"/>
              <a:defRPr/>
            </a:lvl4pPr>
            <a:lvl5pPr marL="3047924" lvl="4" indent="-457189" algn="l" rtl="0">
              <a:lnSpc>
                <a:spcPct val="90000"/>
              </a:lnSpc>
              <a:spcBef>
                <a:spcPts val="2133"/>
              </a:spcBef>
              <a:spcAft>
                <a:spcPts val="0"/>
              </a:spcAft>
              <a:buClr>
                <a:schemeClr val="dk1"/>
              </a:buClr>
              <a:buSzPts val="1800"/>
              <a:buChar char="○"/>
              <a:defRPr/>
            </a:lvl5pPr>
            <a:lvl6pPr marL="3657509" lvl="5" indent="-457189" algn="l" rtl="0">
              <a:lnSpc>
                <a:spcPct val="90000"/>
              </a:lnSpc>
              <a:spcBef>
                <a:spcPts val="2133"/>
              </a:spcBef>
              <a:spcAft>
                <a:spcPts val="0"/>
              </a:spcAft>
              <a:buClr>
                <a:schemeClr val="dk1"/>
              </a:buClr>
              <a:buSzPts val="1800"/>
              <a:buChar char="■"/>
              <a:defRPr/>
            </a:lvl6pPr>
            <a:lvl7pPr marL="4267093" lvl="6" indent="-457189" algn="l" rtl="0">
              <a:lnSpc>
                <a:spcPct val="90000"/>
              </a:lnSpc>
              <a:spcBef>
                <a:spcPts val="2133"/>
              </a:spcBef>
              <a:spcAft>
                <a:spcPts val="0"/>
              </a:spcAft>
              <a:buClr>
                <a:schemeClr val="dk1"/>
              </a:buClr>
              <a:buSzPts val="1800"/>
              <a:buChar char="●"/>
              <a:defRPr/>
            </a:lvl7pPr>
            <a:lvl8pPr marL="4876678" lvl="7" indent="-457189" algn="l" rtl="0">
              <a:lnSpc>
                <a:spcPct val="90000"/>
              </a:lnSpc>
              <a:spcBef>
                <a:spcPts val="2133"/>
              </a:spcBef>
              <a:spcAft>
                <a:spcPts val="0"/>
              </a:spcAft>
              <a:buClr>
                <a:schemeClr val="dk1"/>
              </a:buClr>
              <a:buSzPts val="1800"/>
              <a:buChar char="○"/>
              <a:defRPr/>
            </a:lvl8pPr>
            <a:lvl9pPr marL="5486263" lvl="8" indent="-457189" algn="l" rtl="0">
              <a:lnSpc>
                <a:spcPct val="90000"/>
              </a:lnSpc>
              <a:spcBef>
                <a:spcPts val="2133"/>
              </a:spcBef>
              <a:spcAft>
                <a:spcPts val="2133"/>
              </a:spcAft>
              <a:buClr>
                <a:schemeClr val="dk1"/>
              </a:buClr>
              <a:buSzPts val="1800"/>
              <a:buChar char="■"/>
              <a:defRPr/>
            </a:lvl9pPr>
          </a:lstStyle>
          <a:p>
            <a:endParaRPr/>
          </a:p>
        </p:txBody>
      </p:sp>
      <p:sp>
        <p:nvSpPr>
          <p:cNvPr id="61" name="Google Shape;61;p13"/>
          <p:cNvSpPr txBox="1">
            <a:spLocks noGrp="1"/>
          </p:cNvSpPr>
          <p:nvPr>
            <p:ph type="dt" idx="10"/>
          </p:nvPr>
        </p:nvSpPr>
        <p:spPr>
          <a:xfrm>
            <a:off x="838200" y="6356352"/>
            <a:ext cx="2743200" cy="365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2" name="Google Shape;62;p13"/>
          <p:cNvSpPr txBox="1">
            <a:spLocks noGrp="1"/>
          </p:cNvSpPr>
          <p:nvPr>
            <p:ph type="ftr" idx="11"/>
          </p:nvPr>
        </p:nvSpPr>
        <p:spPr>
          <a:xfrm>
            <a:off x="4038600" y="6356352"/>
            <a:ext cx="4114800" cy="3652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3" name="Google Shape;63;p13"/>
          <p:cNvSpPr txBox="1">
            <a:spLocks noGrp="1"/>
          </p:cNvSpPr>
          <p:nvPr>
            <p:ph type="sldNum" idx="12"/>
          </p:nvPr>
        </p:nvSpPr>
        <p:spPr>
          <a:xfrm>
            <a:off x="8610600" y="6356352"/>
            <a:ext cx="2743200" cy="3652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172980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98965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92253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343951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93422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493816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25592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9ABDC-8B08-41D6-9551-972EB9F37AD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AE40999-8A2D-4703-BEC3-1C6D17FC74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BD3DBF-2B04-4673-B110-8BAF39418B9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4FC7457-B60D-4EC4-8233-9B8E75D110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D1ACBB-0450-49A4-828E-544CD29F1941}"/>
              </a:ext>
            </a:extLst>
          </p:cNvPr>
          <p:cNvSpPr>
            <a:spLocks noGrp="1"/>
          </p:cNvSpPr>
          <p:nvPr>
            <p:ph type="sldNum" sz="quarter" idx="12"/>
          </p:nvPr>
        </p:nvSpPr>
        <p:spPr/>
        <p:txBody>
          <a:bodyPr/>
          <a:lstStyle/>
          <a:p>
            <a:fld id="{DD5C06B8-1613-44F6-A6DA-F77D705428DE}" type="slidenum">
              <a:rPr lang="en-US" smtClean="0"/>
              <a:t>‹#›</a:t>
            </a:fld>
            <a:endParaRPr lang="en-US"/>
          </a:p>
        </p:txBody>
      </p:sp>
    </p:spTree>
    <p:extLst>
      <p:ext uri="{BB962C8B-B14F-4D97-AF65-F5344CB8AC3E}">
        <p14:creationId xmlns:p14="http://schemas.microsoft.com/office/powerpoint/2010/main" val="34304521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601756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895976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49931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816791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948371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6506DF6-F0A5-4DD5-A889-026841999211}" type="datetimeFigureOut">
              <a:rPr lang="en-US" smtClean="0"/>
              <a:t>4/30/2020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56036E-CADE-494E-B44C-9F11DB7DB1E7}" type="slidenum">
              <a:rPr lang="en-US" smtClean="0"/>
              <a:t>‹#›</a:t>
            </a:fld>
            <a:endParaRPr lang="en-US"/>
          </a:p>
        </p:txBody>
      </p:sp>
    </p:spTree>
    <p:extLst>
      <p:ext uri="{BB962C8B-B14F-4D97-AF65-F5344CB8AC3E}">
        <p14:creationId xmlns:p14="http://schemas.microsoft.com/office/powerpoint/2010/main" val="29750155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506DF6-F0A5-4DD5-A889-026841999211}" type="datetimeFigureOut">
              <a:rPr lang="en-US" smtClean="0"/>
              <a:t>4/30/2020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56036E-CADE-494E-B44C-9F11DB7DB1E7}" type="slidenum">
              <a:rPr lang="en-US" smtClean="0"/>
              <a:t>‹#›</a:t>
            </a:fld>
            <a:endParaRPr lang="en-US"/>
          </a:p>
        </p:txBody>
      </p:sp>
    </p:spTree>
    <p:extLst>
      <p:ext uri="{BB962C8B-B14F-4D97-AF65-F5344CB8AC3E}">
        <p14:creationId xmlns:p14="http://schemas.microsoft.com/office/powerpoint/2010/main" val="20184938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6506DF6-F0A5-4DD5-A889-026841999211}" type="datetimeFigureOut">
              <a:rPr lang="en-US" smtClean="0"/>
              <a:t>4/30/2020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56036E-CADE-494E-B44C-9F11DB7DB1E7}" type="slidenum">
              <a:rPr lang="en-US" smtClean="0"/>
              <a:t>‹#›</a:t>
            </a:fld>
            <a:endParaRPr lang="en-US"/>
          </a:p>
        </p:txBody>
      </p:sp>
    </p:spTree>
    <p:extLst>
      <p:ext uri="{BB962C8B-B14F-4D97-AF65-F5344CB8AC3E}">
        <p14:creationId xmlns:p14="http://schemas.microsoft.com/office/powerpoint/2010/main" val="19143000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6506DF6-F0A5-4DD5-A889-026841999211}" type="datetimeFigureOut">
              <a:rPr lang="en-US" smtClean="0"/>
              <a:t>4/30/2020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56036E-CADE-494E-B44C-9F11DB7DB1E7}" type="slidenum">
              <a:rPr lang="en-US" smtClean="0"/>
              <a:t>‹#›</a:t>
            </a:fld>
            <a:endParaRPr lang="en-US"/>
          </a:p>
        </p:txBody>
      </p:sp>
    </p:spTree>
    <p:extLst>
      <p:ext uri="{BB962C8B-B14F-4D97-AF65-F5344CB8AC3E}">
        <p14:creationId xmlns:p14="http://schemas.microsoft.com/office/powerpoint/2010/main" val="32834127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6506DF6-F0A5-4DD5-A889-026841999211}" type="datetimeFigureOut">
              <a:rPr lang="en-US" smtClean="0"/>
              <a:t>4/30/2020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056036E-CADE-494E-B44C-9F11DB7DB1E7}" type="slidenum">
              <a:rPr lang="en-US" smtClean="0"/>
              <a:t>‹#›</a:t>
            </a:fld>
            <a:endParaRPr lang="en-US"/>
          </a:p>
        </p:txBody>
      </p:sp>
    </p:spTree>
    <p:extLst>
      <p:ext uri="{BB962C8B-B14F-4D97-AF65-F5344CB8AC3E}">
        <p14:creationId xmlns:p14="http://schemas.microsoft.com/office/powerpoint/2010/main" val="1668565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2F152-4CF2-4146-AC6E-BF272E3092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9B16B4-0155-4630-9E9B-D576E47EEFE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2D143A-F145-4F04-BCC7-0C3BE9A39E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986B0A-6BD1-40AD-8A45-8D076DD86AD6}"/>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9A340AB8-F35D-4FBA-9BCA-28F63206DE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245780-8B4C-422A-BA93-68861960F4E4}"/>
              </a:ext>
            </a:extLst>
          </p:cNvPr>
          <p:cNvSpPr>
            <a:spLocks noGrp="1"/>
          </p:cNvSpPr>
          <p:nvPr>
            <p:ph type="sldNum" sz="quarter" idx="12"/>
          </p:nvPr>
        </p:nvSpPr>
        <p:spPr/>
        <p:txBody>
          <a:bodyPr/>
          <a:lstStyle/>
          <a:p>
            <a:fld id="{DD5C06B8-1613-44F6-A6DA-F77D705428DE}" type="slidenum">
              <a:rPr lang="en-US" smtClean="0"/>
              <a:t>‹#›</a:t>
            </a:fld>
            <a:endParaRPr lang="en-US"/>
          </a:p>
        </p:txBody>
      </p:sp>
    </p:spTree>
    <p:extLst>
      <p:ext uri="{BB962C8B-B14F-4D97-AF65-F5344CB8AC3E}">
        <p14:creationId xmlns:p14="http://schemas.microsoft.com/office/powerpoint/2010/main" val="4574956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6506DF6-F0A5-4DD5-A889-026841999211}" type="datetimeFigureOut">
              <a:rPr lang="en-US" smtClean="0"/>
              <a:t>4/30/2020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056036E-CADE-494E-B44C-9F11DB7DB1E7}" type="slidenum">
              <a:rPr lang="en-US" smtClean="0"/>
              <a:t>‹#›</a:t>
            </a:fld>
            <a:endParaRPr lang="en-US"/>
          </a:p>
        </p:txBody>
      </p:sp>
    </p:spTree>
    <p:extLst>
      <p:ext uri="{BB962C8B-B14F-4D97-AF65-F5344CB8AC3E}">
        <p14:creationId xmlns:p14="http://schemas.microsoft.com/office/powerpoint/2010/main" val="34022283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506DF6-F0A5-4DD5-A889-026841999211}" type="datetimeFigureOut">
              <a:rPr lang="en-US" smtClean="0"/>
              <a:t>4/30/2020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056036E-CADE-494E-B44C-9F11DB7DB1E7}" type="slidenum">
              <a:rPr lang="en-US" smtClean="0"/>
              <a:t>‹#›</a:t>
            </a:fld>
            <a:endParaRPr lang="en-US"/>
          </a:p>
        </p:txBody>
      </p:sp>
    </p:spTree>
    <p:extLst>
      <p:ext uri="{BB962C8B-B14F-4D97-AF65-F5344CB8AC3E}">
        <p14:creationId xmlns:p14="http://schemas.microsoft.com/office/powerpoint/2010/main" val="23612207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6506DF6-F0A5-4DD5-A889-026841999211}" type="datetimeFigureOut">
              <a:rPr lang="en-US" smtClean="0"/>
              <a:t>4/30/2020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56036E-CADE-494E-B44C-9F11DB7DB1E7}" type="slidenum">
              <a:rPr lang="en-US" smtClean="0"/>
              <a:t>‹#›</a:t>
            </a:fld>
            <a:endParaRPr lang="en-US"/>
          </a:p>
        </p:txBody>
      </p:sp>
    </p:spTree>
    <p:extLst>
      <p:ext uri="{BB962C8B-B14F-4D97-AF65-F5344CB8AC3E}">
        <p14:creationId xmlns:p14="http://schemas.microsoft.com/office/powerpoint/2010/main" val="36453913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6506DF6-F0A5-4DD5-A889-026841999211}" type="datetimeFigureOut">
              <a:rPr lang="en-US" smtClean="0"/>
              <a:t>4/30/2020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56036E-CADE-494E-B44C-9F11DB7DB1E7}" type="slidenum">
              <a:rPr lang="en-US" smtClean="0"/>
              <a:t>‹#›</a:t>
            </a:fld>
            <a:endParaRPr lang="en-US"/>
          </a:p>
        </p:txBody>
      </p:sp>
    </p:spTree>
    <p:extLst>
      <p:ext uri="{BB962C8B-B14F-4D97-AF65-F5344CB8AC3E}">
        <p14:creationId xmlns:p14="http://schemas.microsoft.com/office/powerpoint/2010/main" val="12304318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506DF6-F0A5-4DD5-A889-026841999211}" type="datetimeFigureOut">
              <a:rPr lang="en-US" smtClean="0"/>
              <a:t>4/30/2020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56036E-CADE-494E-B44C-9F11DB7DB1E7}" type="slidenum">
              <a:rPr lang="en-US" smtClean="0"/>
              <a:t>‹#›</a:t>
            </a:fld>
            <a:endParaRPr lang="en-US"/>
          </a:p>
        </p:txBody>
      </p:sp>
    </p:spTree>
    <p:extLst>
      <p:ext uri="{BB962C8B-B14F-4D97-AF65-F5344CB8AC3E}">
        <p14:creationId xmlns:p14="http://schemas.microsoft.com/office/powerpoint/2010/main" val="22920890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506DF6-F0A5-4DD5-A889-026841999211}" type="datetimeFigureOut">
              <a:rPr lang="en-US" smtClean="0"/>
              <a:t>4/30/2020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56036E-CADE-494E-B44C-9F11DB7DB1E7}" type="slidenum">
              <a:rPr lang="en-US" smtClean="0"/>
              <a:t>‹#›</a:t>
            </a:fld>
            <a:endParaRPr lang="en-US"/>
          </a:p>
        </p:txBody>
      </p:sp>
    </p:spTree>
    <p:extLst>
      <p:ext uri="{BB962C8B-B14F-4D97-AF65-F5344CB8AC3E}">
        <p14:creationId xmlns:p14="http://schemas.microsoft.com/office/powerpoint/2010/main" val="3035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806CF-2E2C-4802-A2E8-2C120575EB3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D01CCE4-D92C-47D3-9E75-62A646E31F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507D95-1519-48C0-BE21-EE6FCE19024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5A15A9-4D35-4417-A9E3-99F1E2A1B3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F883788-0EB9-4DAD-B219-89F1EC1B59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EB27FDC-0BD1-4AC8-9C16-E89420B04AC1}"/>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9160F4BB-8D98-480E-9645-3677721DF76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91F8F85-2ED4-4C42-B6B0-4F3C238CE413}"/>
              </a:ext>
            </a:extLst>
          </p:cNvPr>
          <p:cNvSpPr>
            <a:spLocks noGrp="1"/>
          </p:cNvSpPr>
          <p:nvPr>
            <p:ph type="sldNum" sz="quarter" idx="12"/>
          </p:nvPr>
        </p:nvSpPr>
        <p:spPr/>
        <p:txBody>
          <a:bodyPr/>
          <a:lstStyle/>
          <a:p>
            <a:fld id="{DD5C06B8-1613-44F6-A6DA-F77D705428DE}" type="slidenum">
              <a:rPr lang="en-US" smtClean="0"/>
              <a:t>‹#›</a:t>
            </a:fld>
            <a:endParaRPr lang="en-US"/>
          </a:p>
        </p:txBody>
      </p:sp>
    </p:spTree>
    <p:extLst>
      <p:ext uri="{BB962C8B-B14F-4D97-AF65-F5344CB8AC3E}">
        <p14:creationId xmlns:p14="http://schemas.microsoft.com/office/powerpoint/2010/main" val="25032038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23246-E8EA-40E5-90EF-89809772BB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4203B06-25F3-4F9E-9359-B5114D320A68}"/>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297A2E50-FB3A-4358-A2DB-45897F65DE3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A5A234-739F-4E19-BBCD-D49700B2813D}"/>
              </a:ext>
            </a:extLst>
          </p:cNvPr>
          <p:cNvSpPr>
            <a:spLocks noGrp="1"/>
          </p:cNvSpPr>
          <p:nvPr>
            <p:ph type="sldNum" sz="quarter" idx="12"/>
          </p:nvPr>
        </p:nvSpPr>
        <p:spPr/>
        <p:txBody>
          <a:bodyPr/>
          <a:lstStyle/>
          <a:p>
            <a:fld id="{DD5C06B8-1613-44F6-A6DA-F77D705428DE}" type="slidenum">
              <a:rPr lang="en-US" smtClean="0"/>
              <a:t>‹#›</a:t>
            </a:fld>
            <a:endParaRPr lang="en-US"/>
          </a:p>
        </p:txBody>
      </p:sp>
    </p:spTree>
    <p:extLst>
      <p:ext uri="{BB962C8B-B14F-4D97-AF65-F5344CB8AC3E}">
        <p14:creationId xmlns:p14="http://schemas.microsoft.com/office/powerpoint/2010/main" val="2369594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9859EB-4632-4128-85DA-5E144FD2AA82}"/>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B7FA334B-0351-4AEE-91DC-A5465B6C8DE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FE40017-CB3E-424E-9D3F-B4D922483C4A}"/>
              </a:ext>
            </a:extLst>
          </p:cNvPr>
          <p:cNvSpPr>
            <a:spLocks noGrp="1"/>
          </p:cNvSpPr>
          <p:nvPr>
            <p:ph type="sldNum" sz="quarter" idx="12"/>
          </p:nvPr>
        </p:nvSpPr>
        <p:spPr/>
        <p:txBody>
          <a:bodyPr/>
          <a:lstStyle/>
          <a:p>
            <a:fld id="{DD5C06B8-1613-44F6-A6DA-F77D705428DE}" type="slidenum">
              <a:rPr lang="en-US" smtClean="0"/>
              <a:t>‹#›</a:t>
            </a:fld>
            <a:endParaRPr lang="en-US"/>
          </a:p>
        </p:txBody>
      </p:sp>
    </p:spTree>
    <p:extLst>
      <p:ext uri="{BB962C8B-B14F-4D97-AF65-F5344CB8AC3E}">
        <p14:creationId xmlns:p14="http://schemas.microsoft.com/office/powerpoint/2010/main" val="4150561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7A2ED-40FB-482A-BB3A-7BD6F7D539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E7F96E5-A9D7-4051-A9CC-C02D270445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7998D01-DDB1-4829-B58D-05A36131C2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0A362F-D503-472D-8DF7-1163C01C707B}"/>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0112BF49-0F10-4893-B909-7AB2CE5C6F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21395B-60E4-4E3B-8429-7C38EB9EA564}"/>
              </a:ext>
            </a:extLst>
          </p:cNvPr>
          <p:cNvSpPr>
            <a:spLocks noGrp="1"/>
          </p:cNvSpPr>
          <p:nvPr>
            <p:ph type="sldNum" sz="quarter" idx="12"/>
          </p:nvPr>
        </p:nvSpPr>
        <p:spPr/>
        <p:txBody>
          <a:bodyPr/>
          <a:lstStyle/>
          <a:p>
            <a:fld id="{DD5C06B8-1613-44F6-A6DA-F77D705428DE}" type="slidenum">
              <a:rPr lang="en-US" smtClean="0"/>
              <a:t>‹#›</a:t>
            </a:fld>
            <a:endParaRPr lang="en-US"/>
          </a:p>
        </p:txBody>
      </p:sp>
    </p:spTree>
    <p:extLst>
      <p:ext uri="{BB962C8B-B14F-4D97-AF65-F5344CB8AC3E}">
        <p14:creationId xmlns:p14="http://schemas.microsoft.com/office/powerpoint/2010/main" val="260984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43D72-F75B-434B-8D73-6DAD3B1E6E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AAFF187-4624-4ECB-A036-2D106F509D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364A1B-115A-407A-9B89-1B25CE47CE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4FBED3-F374-4826-8139-5ABEBDC24DA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4A0B8B0E-338C-4FB6-A3BA-C76F6B76B6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313B3A-F0E1-463E-A174-DA52646E8378}"/>
              </a:ext>
            </a:extLst>
          </p:cNvPr>
          <p:cNvSpPr>
            <a:spLocks noGrp="1"/>
          </p:cNvSpPr>
          <p:nvPr>
            <p:ph type="sldNum" sz="quarter" idx="12"/>
          </p:nvPr>
        </p:nvSpPr>
        <p:spPr/>
        <p:txBody>
          <a:bodyPr/>
          <a:lstStyle/>
          <a:p>
            <a:fld id="{DD5C06B8-1613-44F6-A6DA-F77D705428DE}" type="slidenum">
              <a:rPr lang="en-US" smtClean="0"/>
              <a:t>‹#›</a:t>
            </a:fld>
            <a:endParaRPr lang="en-US"/>
          </a:p>
        </p:txBody>
      </p:sp>
    </p:spTree>
    <p:extLst>
      <p:ext uri="{BB962C8B-B14F-4D97-AF65-F5344CB8AC3E}">
        <p14:creationId xmlns:p14="http://schemas.microsoft.com/office/powerpoint/2010/main" val="3588490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C7C7502-6C81-4E13-93D4-F5C5DD7300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20FE536-1E04-4FB3-94E1-7F058117BA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C75E6B-EE67-43DC-AC60-9860EF4933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839B4170-35E3-4CCC-B8F1-26010D16F6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1A3788C-EDEF-49B1-9706-B49AE0F578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5C06B8-1613-44F6-A6DA-F77D705428DE}" type="slidenum">
              <a:rPr lang="en-US" smtClean="0"/>
              <a:t>‹#›</a:t>
            </a:fld>
            <a:endParaRPr lang="en-US"/>
          </a:p>
        </p:txBody>
      </p:sp>
    </p:spTree>
    <p:extLst>
      <p:ext uri="{BB962C8B-B14F-4D97-AF65-F5344CB8AC3E}">
        <p14:creationId xmlns:p14="http://schemas.microsoft.com/office/powerpoint/2010/main" val="19109392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11" name="Google Shape;11;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US" smtClean="0"/>
              <a:pPr/>
              <a:t>‹#›</a:t>
            </a:fld>
            <a:endParaRPr lang="en-US"/>
          </a:p>
        </p:txBody>
      </p:sp>
      <p:sp>
        <p:nvSpPr>
          <p:cNvPr id="12" name="Google Shape;12;p1"/>
          <p:cNvSpPr txBox="1"/>
          <p:nvPr/>
        </p:nvSpPr>
        <p:spPr>
          <a:xfrm>
            <a:off x="650567" y="558900"/>
            <a:ext cx="10987600" cy="696000"/>
          </a:xfrm>
          <a:prstGeom prst="rect">
            <a:avLst/>
          </a:prstGeom>
          <a:solidFill>
            <a:srgbClr val="4A86E8"/>
          </a:solidFill>
          <a:ln>
            <a:noFill/>
          </a:ln>
        </p:spPr>
        <p:txBody>
          <a:bodyPr spcFirstLastPara="1" wrap="square" lIns="162500" tIns="81233" rIns="162500" bIns="81233" anchor="t" anchorCtr="0">
            <a:noAutofit/>
          </a:bodyPr>
          <a:lstStyle/>
          <a:p>
            <a:pPr marL="0" marR="0" lvl="0" indent="0" algn="ctr" rtl="0">
              <a:spcBef>
                <a:spcPts val="0"/>
              </a:spcBef>
              <a:spcAft>
                <a:spcPts val="0"/>
              </a:spcAft>
              <a:buNone/>
            </a:pPr>
            <a:endParaRPr sz="3467" b="1">
              <a:solidFill>
                <a:srgbClr val="FFFFFF"/>
              </a:solidFill>
            </a:endParaRPr>
          </a:p>
        </p:txBody>
      </p:sp>
      <p:sp>
        <p:nvSpPr>
          <p:cNvPr id="13" name="Google Shape;13;p1"/>
          <p:cNvSpPr txBox="1"/>
          <p:nvPr/>
        </p:nvSpPr>
        <p:spPr>
          <a:xfrm>
            <a:off x="-100" y="65233"/>
            <a:ext cx="12192000" cy="472000"/>
          </a:xfrm>
          <a:prstGeom prst="rect">
            <a:avLst/>
          </a:prstGeom>
          <a:solidFill>
            <a:srgbClr val="5BA4E3"/>
          </a:solidFill>
          <a:ln>
            <a:noFill/>
          </a:ln>
        </p:spPr>
        <p:txBody>
          <a:bodyPr spcFirstLastPara="1" wrap="square" lIns="162500" tIns="81233" rIns="162500" bIns="81233" anchor="t" anchorCtr="0">
            <a:noAutofit/>
          </a:bodyPr>
          <a:lstStyle/>
          <a:p>
            <a:pPr marL="0" marR="0" lvl="0" indent="0" algn="ctr" rtl="0">
              <a:spcBef>
                <a:spcPts val="0"/>
              </a:spcBef>
              <a:spcAft>
                <a:spcPts val="0"/>
              </a:spcAft>
              <a:buNone/>
            </a:pPr>
            <a:r>
              <a:rPr lang="en-US" sz="2000" b="0" i="0" u="none" strike="noStrike" cap="none">
                <a:solidFill>
                  <a:srgbClr val="1A467F"/>
                </a:solidFill>
                <a:latin typeface="Avenir"/>
                <a:ea typeface="Avenir"/>
                <a:cs typeface="Avenir"/>
                <a:sym typeface="Avenir"/>
              </a:rPr>
              <a:t>NATIONAL OCEANIC AND ATMOSPHERIC ADMINISTRATION</a:t>
            </a:r>
            <a:endParaRPr sz="2400"/>
          </a:p>
        </p:txBody>
      </p:sp>
      <p:pic>
        <p:nvPicPr>
          <p:cNvPr id="14" name="Google Shape;14;p1" descr="2000px-Seal_of_the_United_States_Department_of_Commerce.svg.png"/>
          <p:cNvPicPr preferRelativeResize="0"/>
          <p:nvPr/>
        </p:nvPicPr>
        <p:blipFill rotWithShape="1">
          <a:blip r:embed="rId13">
            <a:alphaModFix/>
          </a:blip>
          <a:srcRect/>
          <a:stretch/>
        </p:blipFill>
        <p:spPr>
          <a:xfrm>
            <a:off x="66709" y="107564"/>
            <a:ext cx="1129099" cy="1147249"/>
          </a:xfrm>
          <a:prstGeom prst="rect">
            <a:avLst/>
          </a:prstGeom>
          <a:noFill/>
          <a:ln>
            <a:noFill/>
          </a:ln>
        </p:spPr>
      </p:pic>
      <p:pic>
        <p:nvPicPr>
          <p:cNvPr id="15" name="Google Shape;15;p1"/>
          <p:cNvPicPr preferRelativeResize="0"/>
          <p:nvPr/>
        </p:nvPicPr>
        <p:blipFill>
          <a:blip r:embed="rId14">
            <a:alphaModFix/>
          </a:blip>
          <a:stretch>
            <a:fillRect/>
          </a:stretch>
        </p:blipFill>
        <p:spPr>
          <a:xfrm>
            <a:off x="10996501" y="125801"/>
            <a:ext cx="1129100" cy="1129100"/>
          </a:xfrm>
          <a:prstGeom prst="rect">
            <a:avLst/>
          </a:prstGeom>
          <a:noFill/>
          <a:ln>
            <a:noFill/>
          </a:ln>
        </p:spPr>
      </p:pic>
      <p:sp>
        <p:nvSpPr>
          <p:cNvPr id="16" name="Google Shape;16;p1"/>
          <p:cNvSpPr txBox="1">
            <a:spLocks noGrp="1"/>
          </p:cNvSpPr>
          <p:nvPr>
            <p:ph type="title"/>
          </p:nvPr>
        </p:nvSpPr>
        <p:spPr>
          <a:xfrm>
            <a:off x="415600" y="491767"/>
            <a:ext cx="11360800" cy="7636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rgbClr val="FFFFFF"/>
              </a:buClr>
              <a:buSzPts val="3200"/>
              <a:buNone/>
              <a:defRPr sz="3200">
                <a:solidFill>
                  <a:srgbClr val="FFFFFF"/>
                </a:solidFill>
              </a:defRPr>
            </a:lvl1pPr>
            <a:lvl2pPr lvl="1" algn="ctr">
              <a:spcBef>
                <a:spcPts val="0"/>
              </a:spcBef>
              <a:spcAft>
                <a:spcPts val="0"/>
              </a:spcAft>
              <a:buClr>
                <a:srgbClr val="FFFFFF"/>
              </a:buClr>
              <a:buSzPts val="3200"/>
              <a:buNone/>
              <a:defRPr sz="3200">
                <a:solidFill>
                  <a:srgbClr val="FFFFFF"/>
                </a:solidFill>
              </a:defRPr>
            </a:lvl2pPr>
            <a:lvl3pPr lvl="2" algn="ctr">
              <a:spcBef>
                <a:spcPts val="0"/>
              </a:spcBef>
              <a:spcAft>
                <a:spcPts val="0"/>
              </a:spcAft>
              <a:buClr>
                <a:srgbClr val="FFFFFF"/>
              </a:buClr>
              <a:buSzPts val="3200"/>
              <a:buNone/>
              <a:defRPr sz="3200">
                <a:solidFill>
                  <a:srgbClr val="FFFFFF"/>
                </a:solidFill>
              </a:defRPr>
            </a:lvl3pPr>
            <a:lvl4pPr lvl="3" algn="ctr">
              <a:spcBef>
                <a:spcPts val="0"/>
              </a:spcBef>
              <a:spcAft>
                <a:spcPts val="0"/>
              </a:spcAft>
              <a:buClr>
                <a:srgbClr val="FFFFFF"/>
              </a:buClr>
              <a:buSzPts val="3200"/>
              <a:buNone/>
              <a:defRPr sz="3200">
                <a:solidFill>
                  <a:srgbClr val="FFFFFF"/>
                </a:solidFill>
              </a:defRPr>
            </a:lvl4pPr>
            <a:lvl5pPr lvl="4" algn="ctr">
              <a:spcBef>
                <a:spcPts val="0"/>
              </a:spcBef>
              <a:spcAft>
                <a:spcPts val="0"/>
              </a:spcAft>
              <a:buClr>
                <a:srgbClr val="FFFFFF"/>
              </a:buClr>
              <a:buSzPts val="3200"/>
              <a:buNone/>
              <a:defRPr sz="3200">
                <a:solidFill>
                  <a:srgbClr val="FFFFFF"/>
                </a:solidFill>
              </a:defRPr>
            </a:lvl5pPr>
            <a:lvl6pPr lvl="5" algn="ctr">
              <a:spcBef>
                <a:spcPts val="0"/>
              </a:spcBef>
              <a:spcAft>
                <a:spcPts val="0"/>
              </a:spcAft>
              <a:buClr>
                <a:srgbClr val="FFFFFF"/>
              </a:buClr>
              <a:buSzPts val="3200"/>
              <a:buNone/>
              <a:defRPr sz="3200">
                <a:solidFill>
                  <a:srgbClr val="FFFFFF"/>
                </a:solidFill>
              </a:defRPr>
            </a:lvl6pPr>
            <a:lvl7pPr lvl="6" algn="ctr">
              <a:spcBef>
                <a:spcPts val="0"/>
              </a:spcBef>
              <a:spcAft>
                <a:spcPts val="0"/>
              </a:spcAft>
              <a:buClr>
                <a:srgbClr val="FFFFFF"/>
              </a:buClr>
              <a:buSzPts val="3200"/>
              <a:buNone/>
              <a:defRPr sz="3200">
                <a:solidFill>
                  <a:srgbClr val="FFFFFF"/>
                </a:solidFill>
              </a:defRPr>
            </a:lvl7pPr>
            <a:lvl8pPr lvl="7" algn="ctr">
              <a:spcBef>
                <a:spcPts val="0"/>
              </a:spcBef>
              <a:spcAft>
                <a:spcPts val="0"/>
              </a:spcAft>
              <a:buClr>
                <a:srgbClr val="FFFFFF"/>
              </a:buClr>
              <a:buSzPts val="3200"/>
              <a:buNone/>
              <a:defRPr sz="3200">
                <a:solidFill>
                  <a:srgbClr val="FFFFFF"/>
                </a:solidFill>
              </a:defRPr>
            </a:lvl8pPr>
            <a:lvl9pPr lvl="8" algn="ctr">
              <a:spcBef>
                <a:spcPts val="0"/>
              </a:spcBef>
              <a:spcAft>
                <a:spcPts val="0"/>
              </a:spcAft>
              <a:buClr>
                <a:srgbClr val="FFFFFF"/>
              </a:buClr>
              <a:buSzPts val="3200"/>
              <a:buNone/>
              <a:defRPr sz="3200">
                <a:solidFill>
                  <a:srgbClr val="FFFFFF"/>
                </a:solidFill>
              </a:defRPr>
            </a:lvl9pPr>
          </a:lstStyle>
          <a:p>
            <a:endParaRPr/>
          </a:p>
        </p:txBody>
      </p:sp>
    </p:spTree>
    <p:extLst>
      <p:ext uri="{BB962C8B-B14F-4D97-AF65-F5344CB8AC3E}">
        <p14:creationId xmlns:p14="http://schemas.microsoft.com/office/powerpoint/2010/main" val="2273406590"/>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3"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2100916"/>
      </p:ext>
    </p:extLst>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506DF6-F0A5-4DD5-A889-026841999211}" type="datetimeFigureOut">
              <a:rPr lang="en-US" smtClean="0"/>
              <a:t>4/30/2020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56036E-CADE-494E-B44C-9F11DB7DB1E7}" type="slidenum">
              <a:rPr lang="en-US" smtClean="0"/>
              <a:t>‹#›</a:t>
            </a:fld>
            <a:endParaRPr lang="en-US"/>
          </a:p>
        </p:txBody>
      </p:sp>
    </p:spTree>
    <p:extLst>
      <p:ext uri="{BB962C8B-B14F-4D97-AF65-F5344CB8AC3E}">
        <p14:creationId xmlns:p14="http://schemas.microsoft.com/office/powerpoint/2010/main" val="365643662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hyperlink" Target="https://www.emc.ncep.noaa.gov/gc_wmb/parthab/GEFS-Aerosol/html/fv3_mongridstat_png.html" TargetMode="External"/><Relationship Id="rId2" Type="http://schemas.openxmlformats.org/officeDocument/2006/relationships/image" Target="../media/image40.png"/><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3.png"/><Relationship Id="rId1" Type="http://schemas.openxmlformats.org/officeDocument/2006/relationships/slideLayout" Target="../slideLayouts/slideLayout35.xml"/><Relationship Id="rId5" Type="http://schemas.openxmlformats.org/officeDocument/2006/relationships/chart" Target="../charts/chart3.xml"/><Relationship Id="rId4" Type="http://schemas.openxmlformats.org/officeDocument/2006/relationships/chart" Target="../charts/chart2.xml"/></Relationships>
</file>

<file path=ppt/slides/_rels/slide2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6.xml"/><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5.xml"/><Relationship Id="rId5" Type="http://schemas.openxmlformats.org/officeDocument/2006/relationships/image" Target="../media/image53.pn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3" Type="http://schemas.openxmlformats.org/officeDocument/2006/relationships/hyperlink" Target="https://www.emc.ncep.noaa.gov/gc_wmb/parthab/GEFS-Aerosol/html/fv3_dailysataod_png.html" TargetMode="External"/><Relationship Id="rId2" Type="http://schemas.openxmlformats.org/officeDocument/2006/relationships/hyperlink" Target="https://www.emc.ncep.noaa.gov/gc_wmb/parthab/GEFS-Aerosol/html/fv3_aod_png.html" TargetMode="External"/><Relationship Id="rId1" Type="http://schemas.openxmlformats.org/officeDocument/2006/relationships/slideLayout" Target="../slideLayouts/slideLayout36.xml"/><Relationship Id="rId6" Type="http://schemas.openxmlformats.org/officeDocument/2006/relationships/hyperlink" Target="https://www.emc.ncep.noaa.gov/gc_wmb/parthab/GEFS-Aerosol/html/fv3_monregionts_png.html" TargetMode="External"/><Relationship Id="rId5" Type="http://schemas.openxmlformats.org/officeDocument/2006/relationships/hyperlink" Target="https://www.emc.ncep.noaa.gov/gc_wmb/parthab/GEFS-Aerosol/html/fv3_mongridstat_png.html" TargetMode="External"/><Relationship Id="rId4" Type="http://schemas.openxmlformats.org/officeDocument/2006/relationships/hyperlink" Target="https://www.emc.ncep.noaa.gov/gc_wmb/parthab/GEFS-Aerosol/html/fv3_monaeronet_png.html"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4.png"/><Relationship Id="rId4" Type="http://schemas.openxmlformats.org/officeDocument/2006/relationships/image" Target="../media/image56.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51.xml.rels><?xml version="1.0" encoding="UTF-8" standalone="yes"?>
<Relationships xmlns="http://schemas.openxmlformats.org/package/2006/relationships"><Relationship Id="rId8" Type="http://schemas.openxmlformats.org/officeDocument/2006/relationships/image" Target="../media/image72.jp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 Id="rId9" Type="http://schemas.openxmlformats.org/officeDocument/2006/relationships/image" Target="../media/image7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4.xml"/><Relationship Id="rId4" Type="http://schemas.openxmlformats.org/officeDocument/2006/relationships/hyperlink" Target="https://www.emc.ncep.noaa.gov/gc_wmb/parthab/GEFS-Aerosol/html/fv3_mongridstat_png.html"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hyperlink" Target="https://www.emc.ncep.noaa.gov/gc_wmb/parthab/GEFS-Aerosol/html/fv3_mongridstat_png.html"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76.png"/></Relationships>
</file>

<file path=ppt/slides/_rels/slide6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78.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7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png"/></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3.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4"/>
          <p:cNvSpPr/>
          <p:nvPr/>
        </p:nvSpPr>
        <p:spPr>
          <a:xfrm>
            <a:off x="680992" y="601216"/>
            <a:ext cx="10961200" cy="658400"/>
          </a:xfrm>
          <a:prstGeom prst="rect">
            <a:avLst/>
          </a:prstGeom>
          <a:solidFill>
            <a:srgbClr val="226BAB"/>
          </a:solidFill>
          <a:ln>
            <a:noFill/>
          </a:ln>
        </p:spPr>
        <p:txBody>
          <a:bodyPr spcFirstLastPara="1" wrap="square" lIns="162500" tIns="81233" rIns="162500" bIns="81233" anchor="ctr" anchorCtr="0">
            <a:noAutofit/>
          </a:bodyPr>
          <a:lstStyle/>
          <a:p>
            <a:pPr algn="ctr" defTabSz="1219170">
              <a:lnSpc>
                <a:spcPct val="90000"/>
              </a:lnSpc>
              <a:buClr>
                <a:srgbClr val="0000FF"/>
              </a:buClr>
              <a:buSzPts val="4000"/>
            </a:pPr>
            <a:r>
              <a:rPr lang="en-US" sz="3733" b="1" kern="0">
                <a:solidFill>
                  <a:srgbClr val="FFFFFF"/>
                </a:solidFill>
                <a:latin typeface="Arial"/>
                <a:cs typeface="Arial"/>
                <a:sym typeface="Arial"/>
              </a:rPr>
              <a:t>UFS - Global Ensemble Forecast System</a:t>
            </a:r>
            <a:endParaRPr sz="3733" b="1" kern="0">
              <a:solidFill>
                <a:srgbClr val="FFFFFF"/>
              </a:solidFill>
              <a:latin typeface="Arial"/>
              <a:cs typeface="Arial"/>
              <a:sym typeface="Arial"/>
            </a:endParaRPr>
          </a:p>
        </p:txBody>
      </p:sp>
      <p:sp>
        <p:nvSpPr>
          <p:cNvPr id="69" name="Google Shape;69;p14"/>
          <p:cNvSpPr txBox="1"/>
          <p:nvPr/>
        </p:nvSpPr>
        <p:spPr>
          <a:xfrm>
            <a:off x="680992" y="65240"/>
            <a:ext cx="10961200" cy="472000"/>
          </a:xfrm>
          <a:prstGeom prst="rect">
            <a:avLst/>
          </a:prstGeom>
          <a:solidFill>
            <a:srgbClr val="5BA4E3"/>
          </a:solidFill>
          <a:ln>
            <a:noFill/>
          </a:ln>
        </p:spPr>
        <p:txBody>
          <a:bodyPr spcFirstLastPara="1" wrap="square" lIns="162500" tIns="81233" rIns="162500" bIns="81233" anchor="t" anchorCtr="0">
            <a:noAutofit/>
          </a:bodyPr>
          <a:lstStyle/>
          <a:p>
            <a:pPr algn="ctr" defTabSz="1219170">
              <a:buClr>
                <a:srgbClr val="000000"/>
              </a:buClr>
            </a:pPr>
            <a:r>
              <a:rPr lang="en-US" sz="2000" kern="0">
                <a:solidFill>
                  <a:srgbClr val="1A467F"/>
                </a:solidFill>
                <a:latin typeface="Avenir"/>
                <a:ea typeface="Avenir"/>
                <a:cs typeface="Avenir"/>
                <a:sym typeface="Avenir"/>
              </a:rPr>
              <a:t>NATIONAL OCEANIC AND ATMOSPHERIC ADMINISTRATION</a:t>
            </a:r>
            <a:endParaRPr sz="1867" kern="0">
              <a:solidFill>
                <a:srgbClr val="000000"/>
              </a:solidFill>
              <a:latin typeface="Arial"/>
              <a:cs typeface="Arial"/>
              <a:sym typeface="Arial"/>
            </a:endParaRPr>
          </a:p>
        </p:txBody>
      </p:sp>
      <p:sp>
        <p:nvSpPr>
          <p:cNvPr id="70" name="Google Shape;70;p14"/>
          <p:cNvSpPr/>
          <p:nvPr/>
        </p:nvSpPr>
        <p:spPr>
          <a:xfrm>
            <a:off x="66709" y="36817"/>
            <a:ext cx="1206400" cy="1283200"/>
          </a:xfrm>
          <a:prstGeom prst="ellipse">
            <a:avLst/>
          </a:prstGeom>
          <a:solidFill>
            <a:schemeClr val="lt1"/>
          </a:solidFill>
          <a:ln>
            <a:noFill/>
          </a:ln>
        </p:spPr>
        <p:txBody>
          <a:bodyPr spcFirstLastPara="1" wrap="square" lIns="162500" tIns="81233" rIns="162500" bIns="81233" anchor="ctr" anchorCtr="0">
            <a:noAutofit/>
          </a:bodyPr>
          <a:lstStyle/>
          <a:p>
            <a:pPr algn="ctr" defTabSz="1219170">
              <a:buClr>
                <a:srgbClr val="000000"/>
              </a:buClr>
            </a:pPr>
            <a:endParaRPr sz="2400" kern="0">
              <a:solidFill>
                <a:srgbClr val="FFFFFF"/>
              </a:solidFill>
              <a:latin typeface="Calibri"/>
              <a:ea typeface="Calibri"/>
              <a:cs typeface="Calibri"/>
              <a:sym typeface="Calibri"/>
            </a:endParaRPr>
          </a:p>
        </p:txBody>
      </p:sp>
      <p:pic>
        <p:nvPicPr>
          <p:cNvPr id="71" name="Google Shape;71;p14" descr="2000px-Seal_of_the_United_States_Department_of_Commerce.svg.png"/>
          <p:cNvPicPr preferRelativeResize="0"/>
          <p:nvPr/>
        </p:nvPicPr>
        <p:blipFill rotWithShape="1">
          <a:blip r:embed="rId3">
            <a:alphaModFix/>
          </a:blip>
          <a:srcRect/>
          <a:stretch/>
        </p:blipFill>
        <p:spPr>
          <a:xfrm>
            <a:off x="66709" y="107564"/>
            <a:ext cx="1129099" cy="1147249"/>
          </a:xfrm>
          <a:prstGeom prst="rect">
            <a:avLst/>
          </a:prstGeom>
          <a:noFill/>
          <a:ln>
            <a:noFill/>
          </a:ln>
        </p:spPr>
      </p:pic>
      <p:sp>
        <p:nvSpPr>
          <p:cNvPr id="72" name="Google Shape;72;p14"/>
          <p:cNvSpPr/>
          <p:nvPr/>
        </p:nvSpPr>
        <p:spPr>
          <a:xfrm>
            <a:off x="10940877" y="51937"/>
            <a:ext cx="1268000" cy="1268000"/>
          </a:xfrm>
          <a:prstGeom prst="ellipse">
            <a:avLst/>
          </a:prstGeom>
          <a:solidFill>
            <a:schemeClr val="lt1"/>
          </a:solidFill>
          <a:ln>
            <a:noFill/>
          </a:ln>
        </p:spPr>
        <p:txBody>
          <a:bodyPr spcFirstLastPara="1" wrap="square" lIns="162500" tIns="81233" rIns="162500" bIns="81233" anchor="ctr" anchorCtr="0">
            <a:noAutofit/>
          </a:bodyPr>
          <a:lstStyle/>
          <a:p>
            <a:pPr algn="ctr" defTabSz="1219170">
              <a:buClr>
                <a:srgbClr val="000000"/>
              </a:buClr>
            </a:pPr>
            <a:endParaRPr sz="2400" kern="0">
              <a:solidFill>
                <a:srgbClr val="FFFFFF"/>
              </a:solidFill>
              <a:latin typeface="Calibri"/>
              <a:ea typeface="Calibri"/>
              <a:cs typeface="Calibri"/>
              <a:sym typeface="Calibri"/>
            </a:endParaRPr>
          </a:p>
        </p:txBody>
      </p:sp>
      <p:pic>
        <p:nvPicPr>
          <p:cNvPr id="73" name="Google Shape;73;p14" descr="1024px-NOAA_logo.svg.png"/>
          <p:cNvPicPr preferRelativeResize="0"/>
          <p:nvPr/>
        </p:nvPicPr>
        <p:blipFill rotWithShape="1">
          <a:blip r:embed="rId4">
            <a:alphaModFix/>
          </a:blip>
          <a:srcRect/>
          <a:stretch/>
        </p:blipFill>
        <p:spPr>
          <a:xfrm>
            <a:off x="11002952" y="122680"/>
            <a:ext cx="1121664" cy="1121664"/>
          </a:xfrm>
          <a:prstGeom prst="rect">
            <a:avLst/>
          </a:prstGeom>
          <a:noFill/>
          <a:ln>
            <a:noFill/>
          </a:ln>
        </p:spPr>
      </p:pic>
      <p:sp>
        <p:nvSpPr>
          <p:cNvPr id="74" name="Google Shape;74;p14"/>
          <p:cNvSpPr/>
          <p:nvPr/>
        </p:nvSpPr>
        <p:spPr>
          <a:xfrm>
            <a:off x="0" y="1377377"/>
            <a:ext cx="12192000" cy="656400"/>
          </a:xfrm>
          <a:prstGeom prst="rect">
            <a:avLst/>
          </a:prstGeom>
          <a:noFill/>
          <a:ln>
            <a:noFill/>
          </a:ln>
        </p:spPr>
        <p:txBody>
          <a:bodyPr spcFirstLastPara="1" wrap="square" lIns="121900" tIns="60933" rIns="121900" bIns="60933" anchor="t" anchorCtr="0">
            <a:noAutofit/>
          </a:bodyPr>
          <a:lstStyle/>
          <a:p>
            <a:pPr algn="ctr" defTabSz="1219170">
              <a:buClr>
                <a:srgbClr val="000000"/>
              </a:buClr>
            </a:pPr>
            <a:r>
              <a:rPr lang="en-US" sz="3000" b="1" kern="0" dirty="0">
                <a:solidFill>
                  <a:srgbClr val="FF0000"/>
                </a:solidFill>
                <a:latin typeface="Arial"/>
                <a:ea typeface="Arial"/>
                <a:cs typeface="Arial"/>
                <a:sym typeface="Arial"/>
              </a:rPr>
              <a:t>GEFSv12-Wave Overview of Upgrades &amp; Verification Statistics</a:t>
            </a:r>
            <a:endParaRPr sz="3000" b="1" kern="0" dirty="0">
              <a:solidFill>
                <a:srgbClr val="FF0000"/>
              </a:solidFill>
              <a:latin typeface="Arial"/>
              <a:ea typeface="Arial"/>
              <a:cs typeface="Arial"/>
              <a:sym typeface="Arial"/>
            </a:endParaRPr>
          </a:p>
        </p:txBody>
      </p:sp>
      <p:cxnSp>
        <p:nvCxnSpPr>
          <p:cNvPr id="75" name="Google Shape;75;p14"/>
          <p:cNvCxnSpPr/>
          <p:nvPr/>
        </p:nvCxnSpPr>
        <p:spPr>
          <a:xfrm rot="10800000">
            <a:off x="1395086" y="5159792"/>
            <a:ext cx="9271200" cy="0"/>
          </a:xfrm>
          <a:prstGeom prst="straightConnector1">
            <a:avLst/>
          </a:prstGeom>
          <a:noFill/>
          <a:ln w="12700" cap="flat" cmpd="sng">
            <a:solidFill>
              <a:srgbClr val="000000"/>
            </a:solidFill>
            <a:prstDash val="solid"/>
            <a:round/>
            <a:headEnd type="none" w="sm" len="sm"/>
            <a:tailEnd type="none" w="sm" len="sm"/>
          </a:ln>
        </p:spPr>
      </p:cxnSp>
      <p:sp>
        <p:nvSpPr>
          <p:cNvPr id="76" name="Google Shape;76;p14"/>
          <p:cNvSpPr txBox="1"/>
          <p:nvPr/>
        </p:nvSpPr>
        <p:spPr>
          <a:xfrm>
            <a:off x="49592" y="5182953"/>
            <a:ext cx="12224000" cy="1638230"/>
          </a:xfrm>
          <a:prstGeom prst="rect">
            <a:avLst/>
          </a:prstGeom>
          <a:noFill/>
          <a:ln>
            <a:noFill/>
          </a:ln>
        </p:spPr>
        <p:txBody>
          <a:bodyPr spcFirstLastPara="1" wrap="square" lIns="121900" tIns="60933" rIns="121900" bIns="60933" anchor="t" anchorCtr="0">
            <a:noAutofit/>
          </a:bodyPr>
          <a:lstStyle/>
          <a:p>
            <a:pPr algn="ctr" defTabSz="1219170">
              <a:buClr>
                <a:srgbClr val="000000"/>
              </a:buClr>
              <a:buSzPts val="1100"/>
            </a:pPr>
            <a:r>
              <a:rPr lang="en-US" sz="2400" b="1" kern="0" dirty="0">
                <a:solidFill>
                  <a:srgbClr val="000000"/>
                </a:solidFill>
                <a:cs typeface="Arial"/>
                <a:sym typeface="Arial"/>
              </a:rPr>
              <a:t>Jose-Henrique Alves &amp; Deanna Spindler</a:t>
            </a:r>
          </a:p>
          <a:p>
            <a:pPr algn="ctr" defTabSz="1219170">
              <a:buClr>
                <a:srgbClr val="000000"/>
              </a:buClr>
              <a:buSzPts val="1100"/>
            </a:pPr>
            <a:r>
              <a:rPr lang="en-US" sz="2400" kern="0" dirty="0">
                <a:solidFill>
                  <a:srgbClr val="000000"/>
                </a:solidFill>
                <a:cs typeface="Arial"/>
                <a:sym typeface="Arial"/>
              </a:rPr>
              <a:t>GEFSv12 Wave Team: Todd Spindler, Roberto Padilla, Bhavani </a:t>
            </a:r>
            <a:r>
              <a:rPr lang="en-US" sz="2400" kern="0" dirty="0" err="1">
                <a:solidFill>
                  <a:srgbClr val="000000"/>
                </a:solidFill>
                <a:cs typeface="Arial"/>
                <a:sym typeface="Arial"/>
              </a:rPr>
              <a:t>Rajan</a:t>
            </a:r>
            <a:br>
              <a:rPr lang="en-US" sz="2400" b="1" kern="0" dirty="0">
                <a:solidFill>
                  <a:srgbClr val="000000"/>
                </a:solidFill>
                <a:ea typeface="Arial"/>
                <a:cs typeface="Arial"/>
                <a:sym typeface="Arial"/>
              </a:rPr>
            </a:br>
            <a:r>
              <a:rPr lang="en-US" sz="2400" b="1" kern="0" dirty="0">
                <a:solidFill>
                  <a:srgbClr val="0D68B9"/>
                </a:solidFill>
                <a:ea typeface="Arial"/>
                <a:cs typeface="Arial"/>
                <a:sym typeface="Arial"/>
              </a:rPr>
              <a:t>EMC Model Evaluation Group Webinar</a:t>
            </a:r>
            <a:endParaRPr lang="en-US" sz="2400" b="1" kern="0" dirty="0">
              <a:solidFill>
                <a:srgbClr val="000000"/>
              </a:solidFill>
              <a:ea typeface="Arial"/>
              <a:cs typeface="Arial"/>
              <a:sym typeface="Arial"/>
            </a:endParaRPr>
          </a:p>
          <a:p>
            <a:pPr algn="ctr" defTabSz="1219170">
              <a:buClr>
                <a:srgbClr val="000000"/>
              </a:buClr>
              <a:buSzPts val="1100"/>
            </a:pPr>
            <a:r>
              <a:rPr lang="en-US" sz="2400" b="1" kern="0" dirty="0">
                <a:solidFill>
                  <a:srgbClr val="0D68B9"/>
                </a:solidFill>
                <a:ea typeface="Arial"/>
                <a:cs typeface="Arial"/>
                <a:sym typeface="Arial"/>
              </a:rPr>
              <a:t>30 April 2020</a:t>
            </a:r>
            <a:endParaRPr lang="en-US" sz="2400" kern="0" dirty="0">
              <a:solidFill>
                <a:srgbClr val="000000"/>
              </a:solidFill>
              <a:cs typeface="Arial"/>
              <a:sym typeface="Arial"/>
            </a:endParaRPr>
          </a:p>
        </p:txBody>
      </p:sp>
      <p:grpSp>
        <p:nvGrpSpPr>
          <p:cNvPr id="2" name="Group 1">
            <a:extLst>
              <a:ext uri="{FF2B5EF4-FFF2-40B4-BE49-F238E27FC236}">
                <a16:creationId xmlns:a16="http://schemas.microsoft.com/office/drawing/2014/main" id="{4119F2AD-1BEC-4F32-86DC-689D9258C5E2}"/>
              </a:ext>
            </a:extLst>
          </p:cNvPr>
          <p:cNvGrpSpPr/>
          <p:nvPr/>
        </p:nvGrpSpPr>
        <p:grpSpPr>
          <a:xfrm>
            <a:off x="1460400" y="1955399"/>
            <a:ext cx="9271200" cy="3204403"/>
            <a:chOff x="1460400" y="1955399"/>
            <a:chExt cx="9271200" cy="3204403"/>
          </a:xfrm>
        </p:grpSpPr>
        <p:pic>
          <p:nvPicPr>
            <p:cNvPr id="1026" name="Picture 2">
              <a:extLst>
                <a:ext uri="{FF2B5EF4-FFF2-40B4-BE49-F238E27FC236}">
                  <a16:creationId xmlns:a16="http://schemas.microsoft.com/office/drawing/2014/main" id="{6164425A-B381-42BE-BAD6-3465E3A669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0400" y="1955399"/>
              <a:ext cx="4272538" cy="320440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9B4FFB26-C865-4672-A9B3-1CB6F3FC30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59075" y="1955399"/>
              <a:ext cx="4272525" cy="3204393"/>
            </a:xfrm>
            <a:prstGeom prst="rect">
              <a:avLst/>
            </a:prstGeom>
            <a:noFill/>
            <a:ln>
              <a:noFill/>
            </a:ln>
            <a:extLst>
              <a:ext uri="{909E8E84-426E-40DD-AFC4-6F175D3DCCD1}">
                <a14:hiddenFill xmlns:a14="http://schemas.microsoft.com/office/drawing/2010/main">
                  <a:solidFill>
                    <a:srgbClr val="FFFFFF"/>
                  </a:solidFill>
                </a14:hiddenFill>
              </a:ext>
            </a:extLst>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26"/>
          <p:cNvSpPr txBox="1">
            <a:spLocks noGrp="1"/>
          </p:cNvSpPr>
          <p:nvPr>
            <p:ph type="sldNum" idx="12"/>
          </p:nvPr>
        </p:nvSpPr>
        <p:spPr>
          <a:xfrm>
            <a:off x="8610600" y="6965952"/>
            <a:ext cx="2743200" cy="365200"/>
          </a:xfrm>
          <a:prstGeom prst="rect">
            <a:avLst/>
          </a:prstGeom>
        </p:spPr>
        <p:txBody>
          <a:bodyPr spcFirstLastPara="1" wrap="square" lIns="121900" tIns="60933" rIns="121900" bIns="60933" anchor="ctr" anchorCtr="0">
            <a:noAutofit/>
          </a:bodyPr>
          <a:lstStyle/>
          <a:p>
            <a:pPr defTabSz="1219170">
              <a:buClr>
                <a:srgbClr val="000000"/>
              </a:buClr>
            </a:pPr>
            <a:fld id="{00000000-1234-1234-1234-123412341234}" type="slidenum">
              <a:rPr lang="en-US" kern="0">
                <a:solidFill>
                  <a:srgbClr val="595959"/>
                </a:solidFill>
                <a:latin typeface="Arial"/>
                <a:cs typeface="Arial"/>
                <a:sym typeface="Arial"/>
              </a:rPr>
              <a:pPr defTabSz="1219170">
                <a:buClr>
                  <a:srgbClr val="000000"/>
                </a:buClr>
              </a:pPr>
              <a:t>10</a:t>
            </a:fld>
            <a:endParaRPr kern="0">
              <a:solidFill>
                <a:srgbClr val="595959"/>
              </a:solidFill>
              <a:latin typeface="Arial"/>
              <a:cs typeface="Arial"/>
              <a:sym typeface="Arial"/>
            </a:endParaRPr>
          </a:p>
        </p:txBody>
      </p:sp>
      <p:sp>
        <p:nvSpPr>
          <p:cNvPr id="229" name="Google Shape;229;p26"/>
          <p:cNvSpPr txBox="1">
            <a:spLocks noGrp="1"/>
          </p:cNvSpPr>
          <p:nvPr>
            <p:ph type="title"/>
          </p:nvPr>
        </p:nvSpPr>
        <p:spPr>
          <a:xfrm>
            <a:off x="225767" y="555800"/>
            <a:ext cx="11665200" cy="693600"/>
          </a:xfrm>
          <a:prstGeom prst="rect">
            <a:avLst/>
          </a:prstGeom>
          <a:noFill/>
          <a:ln>
            <a:noFill/>
          </a:ln>
        </p:spPr>
        <p:txBody>
          <a:bodyPr spcFirstLastPara="1" wrap="square" lIns="121900" tIns="60933" rIns="121900" bIns="60933" anchor="ctr" anchorCtr="0">
            <a:noAutofit/>
          </a:bodyPr>
          <a:lstStyle/>
          <a:p>
            <a:pPr algn="ctr">
              <a:buSzPts val="1100"/>
            </a:pPr>
            <a:r>
              <a:rPr lang="en-US" sz="3467" dirty="0"/>
              <a:t>Hs Statistics Entire Retro by Forecast Range</a:t>
            </a:r>
            <a:endParaRPr sz="3467" dirty="0"/>
          </a:p>
        </p:txBody>
      </p:sp>
      <p:pic>
        <p:nvPicPr>
          <p:cNvPr id="230" name="Google Shape;230;p26"/>
          <p:cNvPicPr preferRelativeResize="0"/>
          <p:nvPr/>
        </p:nvPicPr>
        <p:blipFill>
          <a:blip r:embed="rId3">
            <a:alphaModFix/>
          </a:blip>
          <a:stretch>
            <a:fillRect/>
          </a:stretch>
        </p:blipFill>
        <p:spPr>
          <a:xfrm>
            <a:off x="159890" y="1431376"/>
            <a:ext cx="2804159" cy="2257349"/>
          </a:xfrm>
          <a:prstGeom prst="rect">
            <a:avLst/>
          </a:prstGeom>
          <a:noFill/>
          <a:ln>
            <a:noFill/>
          </a:ln>
        </p:spPr>
      </p:pic>
      <p:pic>
        <p:nvPicPr>
          <p:cNvPr id="231" name="Google Shape;231;p26"/>
          <p:cNvPicPr preferRelativeResize="0"/>
          <p:nvPr/>
        </p:nvPicPr>
        <p:blipFill>
          <a:blip r:embed="rId4">
            <a:alphaModFix/>
          </a:blip>
          <a:stretch>
            <a:fillRect/>
          </a:stretch>
        </p:blipFill>
        <p:spPr>
          <a:xfrm>
            <a:off x="3157149" y="1452849"/>
            <a:ext cx="2804159" cy="2219960"/>
          </a:xfrm>
          <a:prstGeom prst="rect">
            <a:avLst/>
          </a:prstGeom>
          <a:noFill/>
          <a:ln>
            <a:noFill/>
          </a:ln>
        </p:spPr>
      </p:pic>
      <p:sp>
        <p:nvSpPr>
          <p:cNvPr id="233" name="Google Shape;233;p26"/>
          <p:cNvSpPr txBox="1"/>
          <p:nvPr/>
        </p:nvSpPr>
        <p:spPr>
          <a:xfrm>
            <a:off x="2468500" y="1253067"/>
            <a:ext cx="1759200" cy="225600"/>
          </a:xfrm>
          <a:prstGeom prst="rect">
            <a:avLst/>
          </a:prstGeom>
          <a:noFill/>
          <a:ln>
            <a:noFill/>
          </a:ln>
        </p:spPr>
        <p:txBody>
          <a:bodyPr spcFirstLastPara="1" wrap="square" lIns="121900" tIns="121900" rIns="121900" bIns="121900" anchor="ctr" anchorCtr="0">
            <a:noAutofit/>
          </a:bodyPr>
          <a:lstStyle/>
          <a:p>
            <a:pPr defTabSz="1219170">
              <a:buClr>
                <a:srgbClr val="000000"/>
              </a:buClr>
            </a:pPr>
            <a:r>
              <a:rPr lang="en-US" sz="1867" kern="0">
                <a:solidFill>
                  <a:srgbClr val="0000FF"/>
                </a:solidFill>
                <a:latin typeface="Calibri"/>
                <a:ea typeface="Calibri"/>
                <a:cs typeface="Calibri"/>
                <a:sym typeface="Calibri"/>
              </a:rPr>
              <a:t>NDBC Buoys</a:t>
            </a:r>
            <a:endParaRPr sz="1867" kern="0">
              <a:solidFill>
                <a:srgbClr val="0000FF"/>
              </a:solidFill>
              <a:latin typeface="Calibri"/>
              <a:ea typeface="Calibri"/>
              <a:cs typeface="Calibri"/>
              <a:sym typeface="Calibri"/>
            </a:endParaRPr>
          </a:p>
        </p:txBody>
      </p:sp>
      <p:grpSp>
        <p:nvGrpSpPr>
          <p:cNvPr id="3" name="Group 2">
            <a:extLst>
              <a:ext uri="{FF2B5EF4-FFF2-40B4-BE49-F238E27FC236}">
                <a16:creationId xmlns:a16="http://schemas.microsoft.com/office/drawing/2014/main" id="{11CE990C-E9AF-495C-B942-5DB81559B129}"/>
              </a:ext>
            </a:extLst>
          </p:cNvPr>
          <p:cNvGrpSpPr/>
          <p:nvPr/>
        </p:nvGrpSpPr>
        <p:grpSpPr>
          <a:xfrm>
            <a:off x="6019691" y="1381384"/>
            <a:ext cx="6123869" cy="4522014"/>
            <a:chOff x="6019691" y="1381384"/>
            <a:chExt cx="6123869" cy="4522014"/>
          </a:xfrm>
        </p:grpSpPr>
        <p:pic>
          <p:nvPicPr>
            <p:cNvPr id="232" name="Google Shape;232;p26"/>
            <p:cNvPicPr preferRelativeResize="0"/>
            <p:nvPr/>
          </p:nvPicPr>
          <p:blipFill>
            <a:blip r:embed="rId5">
              <a:alphaModFix/>
            </a:blip>
            <a:stretch>
              <a:fillRect/>
            </a:stretch>
          </p:blipFill>
          <p:spPr>
            <a:xfrm>
              <a:off x="9004157" y="1431376"/>
              <a:ext cx="2804159" cy="2255013"/>
            </a:xfrm>
            <a:prstGeom prst="rect">
              <a:avLst/>
            </a:prstGeom>
            <a:noFill/>
            <a:ln>
              <a:noFill/>
            </a:ln>
          </p:spPr>
        </p:pic>
        <p:pic>
          <p:nvPicPr>
            <p:cNvPr id="234" name="Google Shape;234;p26"/>
            <p:cNvPicPr preferRelativeResize="0"/>
            <p:nvPr/>
          </p:nvPicPr>
          <p:blipFill>
            <a:blip r:embed="rId6">
              <a:alphaModFix/>
            </a:blip>
            <a:stretch>
              <a:fillRect/>
            </a:stretch>
          </p:blipFill>
          <p:spPr>
            <a:xfrm>
              <a:off x="6019691" y="1381384"/>
              <a:ext cx="2804160" cy="2219960"/>
            </a:xfrm>
            <a:prstGeom prst="rect">
              <a:avLst/>
            </a:prstGeom>
            <a:noFill/>
            <a:ln>
              <a:noFill/>
            </a:ln>
          </p:spPr>
        </p:pic>
        <p:pic>
          <p:nvPicPr>
            <p:cNvPr id="235" name="Google Shape;235;p26"/>
            <p:cNvPicPr preferRelativeResize="0"/>
            <p:nvPr/>
          </p:nvPicPr>
          <p:blipFill>
            <a:blip r:embed="rId7">
              <a:alphaModFix/>
            </a:blip>
            <a:stretch>
              <a:fillRect/>
            </a:stretch>
          </p:blipFill>
          <p:spPr>
            <a:xfrm>
              <a:off x="6279566" y="3718490"/>
              <a:ext cx="2804161" cy="2184908"/>
            </a:xfrm>
            <a:prstGeom prst="rect">
              <a:avLst/>
            </a:prstGeom>
            <a:noFill/>
            <a:ln>
              <a:noFill/>
            </a:ln>
          </p:spPr>
        </p:pic>
        <p:pic>
          <p:nvPicPr>
            <p:cNvPr id="236" name="Google Shape;236;p26"/>
            <p:cNvPicPr preferRelativeResize="0"/>
            <p:nvPr/>
          </p:nvPicPr>
          <p:blipFill>
            <a:blip r:embed="rId8">
              <a:alphaModFix/>
            </a:blip>
            <a:stretch>
              <a:fillRect/>
            </a:stretch>
          </p:blipFill>
          <p:spPr>
            <a:xfrm>
              <a:off x="9339400" y="3759383"/>
              <a:ext cx="2804160" cy="2103120"/>
            </a:xfrm>
            <a:prstGeom prst="rect">
              <a:avLst/>
            </a:prstGeom>
            <a:noFill/>
            <a:ln>
              <a:noFill/>
            </a:ln>
          </p:spPr>
        </p:pic>
      </p:grpSp>
      <p:pic>
        <p:nvPicPr>
          <p:cNvPr id="237" name="Google Shape;237;p26"/>
          <p:cNvPicPr preferRelativeResize="0"/>
          <p:nvPr/>
        </p:nvPicPr>
        <p:blipFill>
          <a:blip r:embed="rId9">
            <a:alphaModFix/>
          </a:blip>
          <a:stretch>
            <a:fillRect/>
          </a:stretch>
        </p:blipFill>
        <p:spPr>
          <a:xfrm>
            <a:off x="159897" y="3703301"/>
            <a:ext cx="2804161" cy="2215287"/>
          </a:xfrm>
          <a:prstGeom prst="rect">
            <a:avLst/>
          </a:prstGeom>
          <a:noFill/>
          <a:ln>
            <a:noFill/>
          </a:ln>
        </p:spPr>
      </p:pic>
      <p:pic>
        <p:nvPicPr>
          <p:cNvPr id="238" name="Google Shape;238;p26"/>
          <p:cNvPicPr preferRelativeResize="0"/>
          <p:nvPr/>
        </p:nvPicPr>
        <p:blipFill>
          <a:blip r:embed="rId10">
            <a:alphaModFix/>
          </a:blip>
          <a:stretch>
            <a:fillRect/>
          </a:stretch>
        </p:blipFill>
        <p:spPr>
          <a:xfrm>
            <a:off x="3219731" y="3756580"/>
            <a:ext cx="2804160" cy="2108729"/>
          </a:xfrm>
          <a:prstGeom prst="rect">
            <a:avLst/>
          </a:prstGeom>
          <a:noFill/>
          <a:ln>
            <a:noFill/>
          </a:ln>
        </p:spPr>
      </p:pic>
      <p:sp>
        <p:nvSpPr>
          <p:cNvPr id="239" name="Google Shape;239;p26"/>
          <p:cNvSpPr txBox="1"/>
          <p:nvPr/>
        </p:nvSpPr>
        <p:spPr>
          <a:xfrm>
            <a:off x="2062100" y="3551867"/>
            <a:ext cx="3123200" cy="365200"/>
          </a:xfrm>
          <a:prstGeom prst="rect">
            <a:avLst/>
          </a:prstGeom>
          <a:noFill/>
          <a:ln>
            <a:noFill/>
          </a:ln>
        </p:spPr>
        <p:txBody>
          <a:bodyPr spcFirstLastPara="1" wrap="square" lIns="121900" tIns="121900" rIns="121900" bIns="121900" anchor="ctr" anchorCtr="0">
            <a:noAutofit/>
          </a:bodyPr>
          <a:lstStyle/>
          <a:p>
            <a:pPr defTabSz="1219170">
              <a:buClr>
                <a:srgbClr val="000000"/>
              </a:buClr>
            </a:pPr>
            <a:r>
              <a:rPr lang="en-US" sz="1867" kern="0">
                <a:solidFill>
                  <a:srgbClr val="0000FF"/>
                </a:solidFill>
                <a:latin typeface="Calibri"/>
                <a:ea typeface="Calibri"/>
                <a:cs typeface="Calibri"/>
                <a:sym typeface="Calibri"/>
              </a:rPr>
              <a:t>Jason-3/SARAL Altimeters</a:t>
            </a:r>
            <a:endParaRPr sz="1867" kern="0">
              <a:solidFill>
                <a:srgbClr val="0000FF"/>
              </a:solidFill>
              <a:latin typeface="Calibri"/>
              <a:ea typeface="Calibri"/>
              <a:cs typeface="Calibri"/>
              <a:sym typeface="Calibri"/>
            </a:endParaRPr>
          </a:p>
        </p:txBody>
      </p:sp>
      <p:sp>
        <p:nvSpPr>
          <p:cNvPr id="240" name="Google Shape;240;p26"/>
          <p:cNvSpPr txBox="1">
            <a:spLocks noGrp="1"/>
          </p:cNvSpPr>
          <p:nvPr>
            <p:ph type="title"/>
          </p:nvPr>
        </p:nvSpPr>
        <p:spPr>
          <a:xfrm>
            <a:off x="140967" y="5764200"/>
            <a:ext cx="11809600" cy="1093800"/>
          </a:xfrm>
          <a:prstGeom prst="rect">
            <a:avLst/>
          </a:prstGeom>
          <a:noFill/>
          <a:ln>
            <a:noFill/>
          </a:ln>
        </p:spPr>
        <p:txBody>
          <a:bodyPr spcFirstLastPara="1" wrap="square" lIns="121900" tIns="60933" rIns="121900" bIns="60933" anchor="t" anchorCtr="0">
            <a:noAutofit/>
          </a:bodyPr>
          <a:lstStyle/>
          <a:p>
            <a:pPr>
              <a:buSzPts val="1100"/>
            </a:pPr>
            <a:r>
              <a:rPr lang="en-US" sz="1867" dirty="0">
                <a:solidFill>
                  <a:srgbClr val="0000FF"/>
                </a:solidFill>
              </a:rPr>
              <a:t>Data from the entire validation period confirms: in all forecast ranges, relative to buoys and altimeters, Hs from upgrade significantly reduces Hs error and bias, improves predictability and forecasts of storm waves. Note that extended forecast range provides skillful forecast. New model 10-day forecast is equivalent in skill to 5-day current operational, 16-day, equivalent to 10-day.</a:t>
            </a:r>
            <a:endParaRPr sz="1867" dirty="0">
              <a:solidFill>
                <a:srgbClr val="0000FF"/>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1" name="Google Shape;211;p25"/>
          <p:cNvSpPr txBox="1">
            <a:spLocks noGrp="1"/>
          </p:cNvSpPr>
          <p:nvPr>
            <p:ph type="sldNum" idx="12"/>
          </p:nvPr>
        </p:nvSpPr>
        <p:spPr>
          <a:xfrm>
            <a:off x="8610600" y="6356352"/>
            <a:ext cx="2743200" cy="365200"/>
          </a:xfrm>
          <a:prstGeom prst="rect">
            <a:avLst/>
          </a:prstGeom>
        </p:spPr>
        <p:txBody>
          <a:bodyPr spcFirstLastPara="1" wrap="square" lIns="121900" tIns="60933" rIns="121900" bIns="60933" anchor="ctr" anchorCtr="0">
            <a:noAutofit/>
          </a:bodyPr>
          <a:lstStyle/>
          <a:p>
            <a:pPr defTabSz="1219170">
              <a:buClr>
                <a:srgbClr val="000000"/>
              </a:buClr>
            </a:pPr>
            <a:fld id="{00000000-1234-1234-1234-123412341234}" type="slidenum">
              <a:rPr lang="en-US" kern="0">
                <a:solidFill>
                  <a:srgbClr val="595959"/>
                </a:solidFill>
                <a:latin typeface="Arial"/>
                <a:cs typeface="Arial"/>
                <a:sym typeface="Arial"/>
              </a:rPr>
              <a:pPr defTabSz="1219170">
                <a:buClr>
                  <a:srgbClr val="000000"/>
                </a:buClr>
              </a:pPr>
              <a:t>11</a:t>
            </a:fld>
            <a:endParaRPr kern="0">
              <a:solidFill>
                <a:srgbClr val="595959"/>
              </a:solidFill>
              <a:latin typeface="Arial"/>
              <a:cs typeface="Arial"/>
              <a:sym typeface="Arial"/>
            </a:endParaRPr>
          </a:p>
        </p:txBody>
      </p:sp>
      <p:sp>
        <p:nvSpPr>
          <p:cNvPr id="212" name="Google Shape;212;p25"/>
          <p:cNvSpPr txBox="1">
            <a:spLocks noGrp="1"/>
          </p:cNvSpPr>
          <p:nvPr>
            <p:ph type="title"/>
          </p:nvPr>
        </p:nvSpPr>
        <p:spPr>
          <a:xfrm>
            <a:off x="508000" y="540533"/>
            <a:ext cx="10972800" cy="708800"/>
          </a:xfrm>
          <a:prstGeom prst="rect">
            <a:avLst/>
          </a:prstGeom>
          <a:noFill/>
          <a:ln>
            <a:noFill/>
          </a:ln>
        </p:spPr>
        <p:txBody>
          <a:bodyPr spcFirstLastPara="1" wrap="square" lIns="121900" tIns="60933" rIns="121900" bIns="60933" anchor="ctr" anchorCtr="0">
            <a:noAutofit/>
          </a:bodyPr>
          <a:lstStyle/>
          <a:p>
            <a:pPr algn="ctr">
              <a:buSzPts val="1100"/>
            </a:pPr>
            <a:r>
              <a:rPr lang="en-US" sz="3733"/>
              <a:t>Windsea Tp Statistics - Days 1 &amp; 5 - Buoys</a:t>
            </a:r>
            <a:endParaRPr sz="3733"/>
          </a:p>
        </p:txBody>
      </p:sp>
      <p:grpSp>
        <p:nvGrpSpPr>
          <p:cNvPr id="2" name="Group 1">
            <a:extLst>
              <a:ext uri="{FF2B5EF4-FFF2-40B4-BE49-F238E27FC236}">
                <a16:creationId xmlns:a16="http://schemas.microsoft.com/office/drawing/2014/main" id="{E7376C31-4FCA-4486-8222-EE3D94145097}"/>
              </a:ext>
            </a:extLst>
          </p:cNvPr>
          <p:cNvGrpSpPr/>
          <p:nvPr/>
        </p:nvGrpSpPr>
        <p:grpSpPr>
          <a:xfrm>
            <a:off x="835409" y="1334267"/>
            <a:ext cx="7292595" cy="5494777"/>
            <a:chOff x="835409" y="1334267"/>
            <a:chExt cx="7292595" cy="5494777"/>
          </a:xfrm>
        </p:grpSpPr>
        <p:pic>
          <p:nvPicPr>
            <p:cNvPr id="210" name="Google Shape;210;p25"/>
            <p:cNvPicPr preferRelativeResize="0"/>
            <p:nvPr/>
          </p:nvPicPr>
          <p:blipFill>
            <a:blip r:embed="rId3">
              <a:alphaModFix/>
            </a:blip>
            <a:stretch>
              <a:fillRect/>
            </a:stretch>
          </p:blipFill>
          <p:spPr>
            <a:xfrm>
              <a:off x="4470404" y="1334267"/>
              <a:ext cx="3657600" cy="2731007"/>
            </a:xfrm>
            <a:prstGeom prst="rect">
              <a:avLst/>
            </a:prstGeom>
            <a:noFill/>
            <a:ln>
              <a:noFill/>
            </a:ln>
          </p:spPr>
        </p:pic>
        <p:pic>
          <p:nvPicPr>
            <p:cNvPr id="213" name="Google Shape;213;p25"/>
            <p:cNvPicPr preferRelativeResize="0"/>
            <p:nvPr/>
          </p:nvPicPr>
          <p:blipFill>
            <a:blip r:embed="rId4">
              <a:alphaModFix/>
            </a:blip>
            <a:stretch>
              <a:fillRect/>
            </a:stretch>
          </p:blipFill>
          <p:spPr>
            <a:xfrm>
              <a:off x="835409" y="1349434"/>
              <a:ext cx="3657601" cy="2840735"/>
            </a:xfrm>
            <a:prstGeom prst="rect">
              <a:avLst/>
            </a:prstGeom>
            <a:noFill/>
            <a:ln>
              <a:noFill/>
            </a:ln>
          </p:spPr>
        </p:pic>
        <p:pic>
          <p:nvPicPr>
            <p:cNvPr id="214" name="Google Shape;214;p25"/>
            <p:cNvPicPr preferRelativeResize="0"/>
            <p:nvPr/>
          </p:nvPicPr>
          <p:blipFill>
            <a:blip r:embed="rId5">
              <a:alphaModFix/>
            </a:blip>
            <a:stretch>
              <a:fillRect/>
            </a:stretch>
          </p:blipFill>
          <p:spPr>
            <a:xfrm>
              <a:off x="835409" y="4000500"/>
              <a:ext cx="3657601" cy="2828544"/>
            </a:xfrm>
            <a:prstGeom prst="rect">
              <a:avLst/>
            </a:prstGeom>
            <a:noFill/>
            <a:ln>
              <a:noFill/>
            </a:ln>
          </p:spPr>
        </p:pic>
        <p:pic>
          <p:nvPicPr>
            <p:cNvPr id="215" name="Google Shape;215;p25"/>
            <p:cNvPicPr preferRelativeResize="0"/>
            <p:nvPr/>
          </p:nvPicPr>
          <p:blipFill>
            <a:blip r:embed="rId6">
              <a:alphaModFix/>
            </a:blip>
            <a:stretch>
              <a:fillRect/>
            </a:stretch>
          </p:blipFill>
          <p:spPr>
            <a:xfrm>
              <a:off x="4470404" y="4000500"/>
              <a:ext cx="3657600" cy="2736893"/>
            </a:xfrm>
            <a:prstGeom prst="rect">
              <a:avLst/>
            </a:prstGeom>
            <a:noFill/>
            <a:ln>
              <a:noFill/>
            </a:ln>
          </p:spPr>
        </p:pic>
      </p:grpSp>
      <p:sp>
        <p:nvSpPr>
          <p:cNvPr id="216" name="Google Shape;216;p25"/>
          <p:cNvSpPr txBox="1">
            <a:spLocks noGrp="1"/>
          </p:cNvSpPr>
          <p:nvPr>
            <p:ph type="title"/>
          </p:nvPr>
        </p:nvSpPr>
        <p:spPr>
          <a:xfrm>
            <a:off x="8397167" y="1995567"/>
            <a:ext cx="3394400" cy="3701600"/>
          </a:xfrm>
          <a:prstGeom prst="rect">
            <a:avLst/>
          </a:prstGeom>
          <a:noFill/>
          <a:ln>
            <a:noFill/>
          </a:ln>
        </p:spPr>
        <p:txBody>
          <a:bodyPr spcFirstLastPara="1" wrap="square" lIns="121900" tIns="60933" rIns="121900" bIns="60933" anchor="t" anchorCtr="0">
            <a:noAutofit/>
          </a:bodyPr>
          <a:lstStyle/>
          <a:p>
            <a:pPr marL="228594" indent="-270927">
              <a:buClr>
                <a:srgbClr val="0000FF"/>
              </a:buClr>
              <a:buSzPts val="1400"/>
              <a:buChar char="●"/>
            </a:pPr>
            <a:r>
              <a:rPr lang="en-US" sz="1867" dirty="0">
                <a:solidFill>
                  <a:srgbClr val="0000FF"/>
                </a:solidFill>
              </a:rPr>
              <a:t>No significant improvements in shorter </a:t>
            </a:r>
            <a:r>
              <a:rPr lang="en-US" sz="1867" dirty="0" err="1">
                <a:solidFill>
                  <a:srgbClr val="0000FF"/>
                </a:solidFill>
              </a:rPr>
              <a:t>Tp</a:t>
            </a:r>
            <a:r>
              <a:rPr lang="en-US" sz="1867" dirty="0">
                <a:solidFill>
                  <a:srgbClr val="0000FF"/>
                </a:solidFill>
              </a:rPr>
              <a:t> associated with </a:t>
            </a:r>
            <a:r>
              <a:rPr lang="en-US" sz="1867" dirty="0" err="1">
                <a:solidFill>
                  <a:srgbClr val="0000FF"/>
                </a:solidFill>
              </a:rPr>
              <a:t>windseas</a:t>
            </a:r>
            <a:r>
              <a:rPr lang="en-US" sz="1867" dirty="0">
                <a:solidFill>
                  <a:srgbClr val="0000FF"/>
                </a:solidFill>
              </a:rPr>
              <a:t> in the short forecast range. At longer range, slight improvement in bias. </a:t>
            </a:r>
            <a:endParaRPr sz="1867" dirty="0">
              <a:solidFill>
                <a:srgbClr val="0000FF"/>
              </a:solidFill>
            </a:endParaRPr>
          </a:p>
          <a:p>
            <a:pPr marL="609585"/>
            <a:endParaRPr sz="1867" dirty="0">
              <a:solidFill>
                <a:srgbClr val="0000FF"/>
              </a:solidFill>
            </a:endParaRPr>
          </a:p>
          <a:p>
            <a:pPr marL="228594" indent="-270927">
              <a:buClr>
                <a:srgbClr val="0000FF"/>
              </a:buClr>
              <a:buSzPts val="1400"/>
              <a:buChar char="●"/>
            </a:pPr>
            <a:r>
              <a:rPr lang="en-US" sz="1867" dirty="0">
                <a:solidFill>
                  <a:srgbClr val="0000FF"/>
                </a:solidFill>
              </a:rPr>
              <a:t>Larger spread more closely matching RMSE indicates better representation of uncertainty, particularly at longer forecast range.</a:t>
            </a:r>
            <a:endParaRPr sz="1867" dirty="0">
              <a:solidFill>
                <a:srgbClr val="0000FF"/>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26"/>
          <p:cNvSpPr txBox="1">
            <a:spLocks noGrp="1"/>
          </p:cNvSpPr>
          <p:nvPr>
            <p:ph type="sldNum" idx="12"/>
          </p:nvPr>
        </p:nvSpPr>
        <p:spPr>
          <a:xfrm>
            <a:off x="8610600" y="6356352"/>
            <a:ext cx="2743200" cy="365200"/>
          </a:xfrm>
          <a:prstGeom prst="rect">
            <a:avLst/>
          </a:prstGeom>
        </p:spPr>
        <p:txBody>
          <a:bodyPr spcFirstLastPara="1" wrap="square" lIns="121900" tIns="60933" rIns="121900" bIns="60933" anchor="ctr" anchorCtr="0">
            <a:noAutofit/>
          </a:bodyPr>
          <a:lstStyle/>
          <a:p>
            <a:pPr defTabSz="1219170">
              <a:buClr>
                <a:srgbClr val="000000"/>
              </a:buClr>
            </a:pPr>
            <a:fld id="{00000000-1234-1234-1234-123412341234}" type="slidenum">
              <a:rPr lang="en-US" kern="0">
                <a:solidFill>
                  <a:srgbClr val="595959"/>
                </a:solidFill>
                <a:latin typeface="Arial"/>
                <a:cs typeface="Arial"/>
                <a:sym typeface="Arial"/>
              </a:rPr>
              <a:pPr defTabSz="1219170">
                <a:buClr>
                  <a:srgbClr val="000000"/>
                </a:buClr>
              </a:pPr>
              <a:t>12</a:t>
            </a:fld>
            <a:endParaRPr kern="0">
              <a:solidFill>
                <a:srgbClr val="595959"/>
              </a:solidFill>
              <a:latin typeface="Arial"/>
              <a:cs typeface="Arial"/>
              <a:sym typeface="Arial"/>
            </a:endParaRPr>
          </a:p>
        </p:txBody>
      </p:sp>
      <p:sp>
        <p:nvSpPr>
          <p:cNvPr id="223" name="Google Shape;223;p26"/>
          <p:cNvSpPr txBox="1">
            <a:spLocks noGrp="1"/>
          </p:cNvSpPr>
          <p:nvPr>
            <p:ph type="title"/>
          </p:nvPr>
        </p:nvSpPr>
        <p:spPr>
          <a:xfrm>
            <a:off x="508000" y="540533"/>
            <a:ext cx="10972800" cy="708800"/>
          </a:xfrm>
          <a:prstGeom prst="rect">
            <a:avLst/>
          </a:prstGeom>
          <a:noFill/>
          <a:ln>
            <a:noFill/>
          </a:ln>
        </p:spPr>
        <p:txBody>
          <a:bodyPr spcFirstLastPara="1" wrap="square" lIns="121900" tIns="60933" rIns="121900" bIns="60933" anchor="ctr" anchorCtr="0">
            <a:noAutofit/>
          </a:bodyPr>
          <a:lstStyle/>
          <a:p>
            <a:pPr algn="ctr">
              <a:buSzPts val="1100"/>
            </a:pPr>
            <a:r>
              <a:rPr lang="en-US" sz="3733"/>
              <a:t>Swell Tp Statistics - Days 1 &amp; 5 - Buoys</a:t>
            </a:r>
            <a:endParaRPr sz="3733"/>
          </a:p>
        </p:txBody>
      </p:sp>
      <p:grpSp>
        <p:nvGrpSpPr>
          <p:cNvPr id="2" name="Group 1">
            <a:extLst>
              <a:ext uri="{FF2B5EF4-FFF2-40B4-BE49-F238E27FC236}">
                <a16:creationId xmlns:a16="http://schemas.microsoft.com/office/drawing/2014/main" id="{C67EF948-48A9-4636-839C-0CD5D4FC3DFD}"/>
              </a:ext>
            </a:extLst>
          </p:cNvPr>
          <p:cNvGrpSpPr/>
          <p:nvPr/>
        </p:nvGrpSpPr>
        <p:grpSpPr>
          <a:xfrm>
            <a:off x="859701" y="1266216"/>
            <a:ext cx="7426336" cy="5572755"/>
            <a:chOff x="859701" y="1266216"/>
            <a:chExt cx="7426336" cy="5572755"/>
          </a:xfrm>
        </p:grpSpPr>
        <p:pic>
          <p:nvPicPr>
            <p:cNvPr id="224" name="Google Shape;224;p26"/>
            <p:cNvPicPr preferRelativeResize="0"/>
            <p:nvPr/>
          </p:nvPicPr>
          <p:blipFill>
            <a:blip r:embed="rId3">
              <a:alphaModFix/>
            </a:blip>
            <a:stretch>
              <a:fillRect/>
            </a:stretch>
          </p:blipFill>
          <p:spPr>
            <a:xfrm>
              <a:off x="859701" y="1266216"/>
              <a:ext cx="3657600" cy="2889504"/>
            </a:xfrm>
            <a:prstGeom prst="rect">
              <a:avLst/>
            </a:prstGeom>
            <a:noFill/>
            <a:ln>
              <a:noFill/>
            </a:ln>
          </p:spPr>
        </p:pic>
        <p:pic>
          <p:nvPicPr>
            <p:cNvPr id="225" name="Google Shape;225;p26"/>
            <p:cNvPicPr preferRelativeResize="0"/>
            <p:nvPr/>
          </p:nvPicPr>
          <p:blipFill>
            <a:blip r:embed="rId4">
              <a:alphaModFix/>
            </a:blip>
            <a:stretch>
              <a:fillRect/>
            </a:stretch>
          </p:blipFill>
          <p:spPr>
            <a:xfrm>
              <a:off x="859701" y="3949467"/>
              <a:ext cx="3657600" cy="2889504"/>
            </a:xfrm>
            <a:prstGeom prst="rect">
              <a:avLst/>
            </a:prstGeom>
            <a:noFill/>
            <a:ln>
              <a:noFill/>
            </a:ln>
          </p:spPr>
        </p:pic>
        <p:pic>
          <p:nvPicPr>
            <p:cNvPr id="226" name="Google Shape;226;p26"/>
            <p:cNvPicPr preferRelativeResize="0"/>
            <p:nvPr/>
          </p:nvPicPr>
          <p:blipFill>
            <a:blip r:embed="rId5">
              <a:alphaModFix/>
            </a:blip>
            <a:stretch>
              <a:fillRect/>
            </a:stretch>
          </p:blipFill>
          <p:spPr>
            <a:xfrm>
              <a:off x="4628436" y="1296700"/>
              <a:ext cx="3657601" cy="2828544"/>
            </a:xfrm>
            <a:prstGeom prst="rect">
              <a:avLst/>
            </a:prstGeom>
            <a:noFill/>
            <a:ln>
              <a:noFill/>
            </a:ln>
          </p:spPr>
        </p:pic>
        <p:pic>
          <p:nvPicPr>
            <p:cNvPr id="227" name="Google Shape;227;p26"/>
            <p:cNvPicPr preferRelativeResize="0"/>
            <p:nvPr/>
          </p:nvPicPr>
          <p:blipFill>
            <a:blip r:embed="rId6">
              <a:alphaModFix/>
            </a:blip>
            <a:stretch>
              <a:fillRect/>
            </a:stretch>
          </p:blipFill>
          <p:spPr>
            <a:xfrm>
              <a:off x="4628436" y="3979944"/>
              <a:ext cx="3657601" cy="2828544"/>
            </a:xfrm>
            <a:prstGeom prst="rect">
              <a:avLst/>
            </a:prstGeom>
            <a:noFill/>
            <a:ln>
              <a:noFill/>
            </a:ln>
          </p:spPr>
        </p:pic>
      </p:grpSp>
      <p:sp>
        <p:nvSpPr>
          <p:cNvPr id="228" name="Google Shape;228;p26"/>
          <p:cNvSpPr txBox="1">
            <a:spLocks noGrp="1"/>
          </p:cNvSpPr>
          <p:nvPr>
            <p:ph type="title"/>
          </p:nvPr>
        </p:nvSpPr>
        <p:spPr>
          <a:xfrm>
            <a:off x="8397167" y="1995567"/>
            <a:ext cx="3394400" cy="3701600"/>
          </a:xfrm>
          <a:prstGeom prst="rect">
            <a:avLst/>
          </a:prstGeom>
          <a:noFill/>
          <a:ln>
            <a:noFill/>
          </a:ln>
        </p:spPr>
        <p:txBody>
          <a:bodyPr spcFirstLastPara="1" wrap="square" lIns="121900" tIns="60933" rIns="121900" bIns="60933" anchor="t" anchorCtr="0">
            <a:noAutofit/>
          </a:bodyPr>
          <a:lstStyle/>
          <a:p>
            <a:pPr marL="228594" indent="-270927">
              <a:buClr>
                <a:srgbClr val="0000FF"/>
              </a:buClr>
              <a:buSzPts val="1400"/>
              <a:buChar char="●"/>
            </a:pPr>
            <a:r>
              <a:rPr lang="en-US" sz="1867">
                <a:solidFill>
                  <a:srgbClr val="0000FF"/>
                </a:solidFill>
              </a:rPr>
              <a:t>No noticeable improvements in longer Tp associated with swell in the short forecast range. At longer range, slight improvement in bias. </a:t>
            </a:r>
            <a:endParaRPr sz="1867">
              <a:solidFill>
                <a:srgbClr val="0000FF"/>
              </a:solidFill>
            </a:endParaRPr>
          </a:p>
          <a:p>
            <a:pPr marL="609585"/>
            <a:endParaRPr sz="1867">
              <a:solidFill>
                <a:srgbClr val="0000FF"/>
              </a:solidFill>
            </a:endParaRPr>
          </a:p>
          <a:p>
            <a:pPr marL="228594" indent="-270927">
              <a:buClr>
                <a:srgbClr val="0000FF"/>
              </a:buClr>
              <a:buSzPts val="1400"/>
              <a:buChar char="●"/>
            </a:pPr>
            <a:r>
              <a:rPr lang="en-US" sz="1867">
                <a:solidFill>
                  <a:srgbClr val="0000FF"/>
                </a:solidFill>
              </a:rPr>
              <a:t>Larger spread more closely matching RMSE  indicates slightly improved representation of uncertainty, particularly at the longer forecast range.</a:t>
            </a:r>
            <a:endParaRPr sz="1867">
              <a:solidFill>
                <a:srgbClr val="0000FF"/>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ctrTitle"/>
          </p:nvPr>
        </p:nvSpPr>
        <p:spPr>
          <a:xfrm>
            <a:off x="0" y="-1420178"/>
            <a:ext cx="12017829" cy="3510235"/>
          </a:xfrm>
        </p:spPr>
        <p:txBody>
          <a:bodyPr>
            <a:normAutofit/>
          </a:bodyPr>
          <a:lstStyle/>
          <a:p>
            <a:r>
              <a:rPr lang="en-US" sz="3600" b="1" dirty="0">
                <a:solidFill>
                  <a:schemeClr val="accent5">
                    <a:lumMod val="75000"/>
                  </a:schemeClr>
                </a:solidFill>
                <a:latin typeface="Times New Roman" panose="02020603050405020304" pitchFamily="18" charset="0"/>
                <a:cs typeface="Times New Roman" panose="02020603050405020304" pitchFamily="18" charset="0"/>
              </a:rPr>
              <a:t>Evaluation of aerosol forecast using GEFS-Aerosol at NOAA/National Weather Service</a:t>
            </a:r>
            <a:endParaRPr lang="en-US" sz="3600" b="1" dirty="0">
              <a:solidFill>
                <a:schemeClr val="accent5">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 name="TextBox 1"/>
          <p:cNvSpPr txBox="1"/>
          <p:nvPr/>
        </p:nvSpPr>
        <p:spPr>
          <a:xfrm>
            <a:off x="444138" y="2390503"/>
            <a:ext cx="11168742"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Joint collaboration between NCEP/EMC and NOAA/ESRL/GSL and CSL,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NOAA/OAR/ARL, NOAA/NESDIS and NASA/GSFC</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Subtitle 2"/>
          <p:cNvSpPr>
            <a:spLocks noGrp="1"/>
          </p:cNvSpPr>
          <p:nvPr>
            <p:ph type="subTitle" idx="1"/>
          </p:nvPr>
        </p:nvSpPr>
        <p:spPr>
          <a:xfrm>
            <a:off x="1524000" y="3837169"/>
            <a:ext cx="9357360" cy="2668133"/>
          </a:xfrm>
        </p:spPr>
        <p:txBody>
          <a:bodyPr>
            <a:noAutofit/>
          </a:bodyPr>
          <a:lstStyle/>
          <a:p>
            <a:r>
              <a:rPr lang="en-US" sz="2000" dirty="0">
                <a:latin typeface="Times New Roman" panose="02020603050405020304" pitchFamily="18" charset="0"/>
                <a:cs typeface="Times New Roman" panose="02020603050405020304" pitchFamily="18" charset="0"/>
              </a:rPr>
              <a:t>NCEP/EMC/ARL Team: Li Pan, Barry Baker, Partha S. Bhattacharjee, Jeff </a:t>
            </a:r>
            <a:r>
              <a:rPr lang="en-US" sz="2000" dirty="0" err="1">
                <a:latin typeface="Times New Roman" panose="02020603050405020304" pitchFamily="18" charset="0"/>
                <a:cs typeface="Times New Roman" panose="02020603050405020304" pitchFamily="18" charset="0"/>
              </a:rPr>
              <a:t>Mcqueen</a:t>
            </a:r>
            <a:r>
              <a:rPr lang="en-US" sz="2000" dirty="0">
                <a:latin typeface="Times New Roman" panose="02020603050405020304" pitchFamily="18" charset="0"/>
                <a:cs typeface="Times New Roman" panose="02020603050405020304" pitchFamily="18" charset="0"/>
              </a:rPr>
              <a:t>; </a:t>
            </a:r>
          </a:p>
          <a:p>
            <a:r>
              <a:rPr lang="en-US" sz="2000" dirty="0">
                <a:latin typeface="Times New Roman" panose="02020603050405020304" pitchFamily="18" charset="0"/>
                <a:cs typeface="Times New Roman" panose="02020603050405020304" pitchFamily="18" charset="0"/>
              </a:rPr>
              <a:t>OAR/ESRL/GSD: Kate Zhang, Raffaele </a:t>
            </a:r>
            <a:r>
              <a:rPr lang="en-US" sz="2000" dirty="0" err="1">
                <a:latin typeface="Times New Roman" panose="02020603050405020304" pitchFamily="18" charset="0"/>
                <a:cs typeface="Times New Roman" panose="02020603050405020304" pitchFamily="18" charset="0"/>
              </a:rPr>
              <a:t>Montuoro</a:t>
            </a:r>
            <a:r>
              <a:rPr lang="en-US" sz="2000" dirty="0">
                <a:latin typeface="Times New Roman" panose="02020603050405020304" pitchFamily="18" charset="0"/>
                <a:cs typeface="Times New Roman" panose="02020603050405020304" pitchFamily="18" charset="0"/>
              </a:rPr>
              <a:t>, Samuel Trahan, Stuart </a:t>
            </a:r>
            <a:r>
              <a:rPr lang="en-US" sz="2000" dirty="0" err="1">
                <a:latin typeface="Times New Roman" panose="02020603050405020304" pitchFamily="18" charset="0"/>
                <a:cs typeface="Times New Roman" panose="02020603050405020304" pitchFamily="18" charset="0"/>
              </a:rPr>
              <a:t>Mckeen</a:t>
            </a:r>
            <a:r>
              <a:rPr lang="en-US" sz="2000" dirty="0">
                <a:latin typeface="Times New Roman" panose="02020603050405020304" pitchFamily="18" charset="0"/>
                <a:cs typeface="Times New Roman" panose="02020603050405020304" pitchFamily="18" charset="0"/>
              </a:rPr>
              <a:t>, Judy Henderson, Gregory Frost, Georg </a:t>
            </a:r>
            <a:r>
              <a:rPr lang="en-US" sz="2000" dirty="0" err="1">
                <a:latin typeface="Times New Roman" panose="02020603050405020304" pitchFamily="18" charset="0"/>
                <a:cs typeface="Times New Roman" panose="02020603050405020304" pitchFamily="18" charset="0"/>
              </a:rPr>
              <a:t>Grell</a:t>
            </a:r>
            <a:r>
              <a:rPr lang="en-US" sz="2000" dirty="0">
                <a:latin typeface="Times New Roman" panose="02020603050405020304" pitchFamily="18" charset="0"/>
                <a:cs typeface="Times New Roman" panose="02020603050405020304" pitchFamily="18" charset="0"/>
              </a:rPr>
              <a:t>;</a:t>
            </a:r>
          </a:p>
          <a:p>
            <a:r>
              <a:rPr lang="en-US" sz="2000" dirty="0">
                <a:latin typeface="Times New Roman" panose="02020603050405020304" pitchFamily="18" charset="0"/>
                <a:cs typeface="Times New Roman" panose="02020603050405020304" pitchFamily="18" charset="0"/>
              </a:rPr>
              <a:t>NCEP/EMC/GEFS Team: Walter </a:t>
            </a:r>
            <a:r>
              <a:rPr lang="en-US" sz="2000" dirty="0" err="1">
                <a:latin typeface="Times New Roman" panose="02020603050405020304" pitchFamily="18" charset="0"/>
                <a:cs typeface="Times New Roman" panose="02020603050405020304" pitchFamily="18" charset="0"/>
              </a:rPr>
              <a:t>Kolczynski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Dingchen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Xianwu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Xue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Yuejian</a:t>
            </a:r>
            <a:r>
              <a:rPr lang="en-US" sz="2000" dirty="0">
                <a:latin typeface="Times New Roman" panose="02020603050405020304" pitchFamily="18" charset="0"/>
                <a:cs typeface="Times New Roman" panose="02020603050405020304" pitchFamily="18" charset="0"/>
              </a:rPr>
              <a:t> Zhu;</a:t>
            </a:r>
          </a:p>
          <a:p>
            <a:r>
              <a:rPr lang="en-US" sz="2000" dirty="0">
                <a:latin typeface="Times New Roman" panose="02020603050405020304" pitchFamily="18" charset="0"/>
                <a:cs typeface="Times New Roman" panose="02020603050405020304" pitchFamily="18" charset="0"/>
              </a:rPr>
              <a:t>NCEP/EMC/EIB: Jun Wang, </a:t>
            </a:r>
            <a:r>
              <a:rPr lang="en-US" sz="2000" dirty="0" err="1">
                <a:latin typeface="Times New Roman" panose="02020603050405020304" pitchFamily="18" charset="0"/>
                <a:cs typeface="Times New Roman" panose="02020603050405020304" pitchFamily="18" charset="0"/>
              </a:rPr>
              <a:t>Gan</a:t>
            </a:r>
            <a:r>
              <a:rPr lang="en-US" sz="2000" dirty="0">
                <a:latin typeface="Times New Roman" panose="02020603050405020304" pitchFamily="18" charset="0"/>
                <a:cs typeface="Times New Roman" panose="02020603050405020304" pitchFamily="18" charset="0"/>
              </a:rPr>
              <a:t> Lin, Kate Friedman;</a:t>
            </a:r>
          </a:p>
          <a:p>
            <a:r>
              <a:rPr lang="en-US" sz="2000" dirty="0">
                <a:latin typeface="Times New Roman" panose="02020603050405020304" pitchFamily="18" charset="0"/>
                <a:cs typeface="Times New Roman" panose="02020603050405020304" pitchFamily="18" charset="0"/>
              </a:rPr>
              <a:t>NCEP/EMC/UPP: Wen </a:t>
            </a:r>
            <a:r>
              <a:rPr lang="en-US" sz="2000" dirty="0" err="1">
                <a:latin typeface="Times New Roman" panose="02020603050405020304" pitchFamily="18" charset="0"/>
                <a:cs typeface="Times New Roman" panose="02020603050405020304" pitchFamily="18" charset="0"/>
              </a:rPr>
              <a:t>Meng</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27579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7566" y="352694"/>
            <a:ext cx="11913325" cy="6740307"/>
          </a:xfrm>
          <a:prstGeom prst="rect">
            <a:avLst/>
          </a:prstGeom>
        </p:spPr>
        <p:txBody>
          <a:bodyPr wrap="square">
            <a:spAutoFit/>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Resolution:</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c384</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(~25km horizontal resolution)</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L64 to 5 days, 6-hourly global forecast and 4x/day (00, 06, 12 and 18)</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Meteorology</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 GEFS, based on GFSv15</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Aerosol</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 Inline aerosol representation based on GOCART (Dust, Organic and Black carbon, Sea-salt, Sulfate)</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a:t>
            </a:r>
            <a:r>
              <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ransport:</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p>
          <a:p>
            <a:pPr marL="914400" marR="0" lvl="1"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Sub-grid scale tracer transport and wet scavenging included in GFS-Physics - SAS scheme and planetary boundary layer (PBL)</a:t>
            </a:r>
          </a:p>
          <a:p>
            <a:pPr marL="914400" marR="0" lvl="1"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Fluxes are calculated positive definite</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Deposition:</a:t>
            </a:r>
          </a:p>
          <a:p>
            <a:pPr marL="914400" marR="0" lvl="1"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Wet deposition (for aerosols and sulfate) and dry deposition (all species)</a:t>
            </a:r>
          </a:p>
          <a:p>
            <a:pPr marL="596900" marR="0" lvl="1"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Anthropogenic Emissions:</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CEDS-2014 (SO</a:t>
            </a:r>
            <a:r>
              <a:rPr kumimoji="0" lang="en-US" sz="1800" b="0" i="0" u="none" strike="noStrike" kern="1200" cap="none" spc="0" normalizeH="0" baseline="-25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2</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PSO</a:t>
            </a:r>
            <a:r>
              <a:rPr kumimoji="0" lang="en-US" sz="1800" b="0" i="0" u="none" strike="noStrike" kern="1200" cap="none" spc="0" normalizeH="0" baseline="-25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4</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POC, PEC)</a:t>
            </a:r>
          </a:p>
          <a:p>
            <a:pPr marL="13970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Biomass burning:</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NESDIS Global Biomass Burning Emission Product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GBBEPx</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used for fire size and location (Zhang et al., 2012); 1d wind shear-dependent cloud model used to simulate plume tilt and Fire Radiative Power (FRP) is used to determine injection heights</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Dust:</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5 size bins </a:t>
            </a:r>
          </a:p>
          <a:p>
            <a:pPr marL="914400" marR="0" lvl="1"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FENGSHA dust scheme: scheme used in current NAQFC (Tong et al. 2016)</a:t>
            </a:r>
          </a:p>
          <a:p>
            <a:pPr marL="596900" marR="0" lvl="1"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Sea-salt:</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NASA GEOS-</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 GOCART</a:t>
            </a:r>
          </a:p>
          <a:p>
            <a:pPr marL="13970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Marine Dimethyl Sulfide:</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GOCART w</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ith monthly values as in Lana et al. (2011)</a:t>
            </a:r>
          </a:p>
          <a:p>
            <a:pPr marL="13970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Chemistry cycled for initial conditions, but GFSv15 analysis for meteorology</a:t>
            </a:r>
          </a:p>
          <a:p>
            <a:pPr marL="13970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 name="Google Shape;131;p3"/>
          <p:cNvSpPr txBox="1"/>
          <p:nvPr/>
        </p:nvSpPr>
        <p:spPr>
          <a:xfrm>
            <a:off x="2995124" y="-28306"/>
            <a:ext cx="6996838" cy="3810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ontserrat"/>
                <a:cs typeface="Times New Roman" panose="02020603050405020304" pitchFamily="18" charset="0"/>
                <a:sym typeface="Montserrat"/>
              </a:rPr>
              <a:t>		</a:t>
            </a:r>
            <a:r>
              <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ontserrat"/>
                <a:cs typeface="Times New Roman" panose="02020603050405020304" pitchFamily="18" charset="0"/>
                <a:sym typeface="Montserrat"/>
              </a:rPr>
              <a:t>GEFS-Aerosols in GEFS v12</a:t>
            </a:r>
            <a:endParaRPr kumimoji="0" sz="1800" b="1" i="0" u="none" strike="noStrike" kern="1200" cap="none" spc="0" normalizeH="0" baseline="0" noProof="0" dirty="0">
              <a:ln>
                <a:noFill/>
              </a:ln>
              <a:solidFill>
                <a:srgbClr val="000000"/>
              </a:solidFill>
              <a:effectLst/>
              <a:uLnTx/>
              <a:uFillTx/>
              <a:latin typeface="Times New Roman" panose="02020603050405020304" pitchFamily="18" charset="0"/>
              <a:ea typeface="Montserrat"/>
              <a:cs typeface="Times New Roman" panose="02020603050405020304" pitchFamily="18" charset="0"/>
              <a:sym typeface="Montserrat"/>
            </a:endParaRPr>
          </a:p>
        </p:txBody>
      </p:sp>
    </p:spTree>
    <p:extLst>
      <p:ext uri="{BB962C8B-B14F-4D97-AF65-F5344CB8AC3E}">
        <p14:creationId xmlns:p14="http://schemas.microsoft.com/office/powerpoint/2010/main" val="30939295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555297" y="0"/>
            <a:ext cx="6393766" cy="478302"/>
          </a:xfrm>
          <a:prstGeom prst="rect">
            <a:avLst/>
          </a:prstGeom>
          <a:ln>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rPr>
              <a:t>GEFS-Aerosols Products</a:t>
            </a:r>
          </a:p>
        </p:txBody>
      </p:sp>
      <p:sp>
        <p:nvSpPr>
          <p:cNvPr id="3" name="TextBox 2"/>
          <p:cNvSpPr txBox="1"/>
          <p:nvPr/>
        </p:nvSpPr>
        <p:spPr>
          <a:xfrm>
            <a:off x="233973" y="1214999"/>
            <a:ext cx="11561787" cy="48320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Product files and their contents include: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2d fields : Aerosol Optical Depth (AOD) at 340, 440, 550, 660, 860, 1063 and 1110nm from 0-120 hours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Particulate matter (PM10 and PM2.5) for 0-120 hours.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Total AOD at 550nm contains fields from all 5 species (dust, sea-salt, carbonaceous aerosols, sulfate AOD) along with emission, sedimentation, dry deposition and wet deposition fluxes.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Single scatter albedo and asymmetric factor for total aerosols at 340nm</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3d fields : Aerosol mixing ration of species at model levels along with pressure, temperature and RH, winds, heights.</a:t>
            </a:r>
          </a:p>
        </p:txBody>
      </p:sp>
      <p:sp>
        <p:nvSpPr>
          <p:cNvPr id="4" name="TextBox 3"/>
          <p:cNvSpPr txBox="1"/>
          <p:nvPr/>
        </p:nvSpPr>
        <p:spPr>
          <a:xfrm>
            <a:off x="816429" y="661984"/>
            <a:ext cx="10757263" cy="369332"/>
          </a:xfrm>
          <a:prstGeom prst="rect">
            <a:avLst/>
          </a:prstGeom>
          <a:solidFill>
            <a:schemeClr val="accent3">
              <a:lumMod val="8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GEFS-Aerosols provides 0.25, 0.5 degree forecast products in GRIB2 format 4 times per day</a:t>
            </a:r>
          </a:p>
        </p:txBody>
      </p:sp>
    </p:spTree>
    <p:extLst>
      <p:ext uri="{BB962C8B-B14F-4D97-AF65-F5344CB8AC3E}">
        <p14:creationId xmlns:p14="http://schemas.microsoft.com/office/powerpoint/2010/main" val="18046851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668843" y="0"/>
            <a:ext cx="6175717" cy="822960"/>
          </a:xfrm>
          <a:prstGeom prst="rect">
            <a:avLst/>
          </a:prstGeom>
          <a:ln>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rPr>
              <a:t>Verification Dataset</a:t>
            </a:r>
          </a:p>
        </p:txBody>
      </p:sp>
      <p:sp>
        <p:nvSpPr>
          <p:cNvPr id="3" name="TextBox 2"/>
          <p:cNvSpPr txBox="1"/>
          <p:nvPr/>
        </p:nvSpPr>
        <p:spPr>
          <a:xfrm>
            <a:off x="272142" y="925404"/>
            <a:ext cx="11562806" cy="347787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6-hourly AOD forecast from International Cooperative for Aerosol Prediction Multi-model Ensemble (ICAP-MME) (Peng et al., 2019) – </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uses data assimilation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AOD analysis from MERRA2 (Randles et al., 2017)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Daily MODIS total AOD from collection 6.1 - combined dark target and deep blue (DT and DB)</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Daily VIIRS AOD at 0.25x0.25 degree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Total AOD from AERONET station data –  Version 3, level 1.5 </a:t>
            </a:r>
          </a:p>
        </p:txBody>
      </p:sp>
      <p:sp>
        <p:nvSpPr>
          <p:cNvPr id="4" name="TextBox 3"/>
          <p:cNvSpPr txBox="1"/>
          <p:nvPr/>
        </p:nvSpPr>
        <p:spPr>
          <a:xfrm>
            <a:off x="561703" y="4505723"/>
            <a:ext cx="10998926" cy="1938992"/>
          </a:xfrm>
          <a:prstGeom prst="rect">
            <a:avLst/>
          </a:prstGeom>
          <a:noFill/>
          <a:ln w="19050">
            <a:solidFill>
              <a:schemeClr val="tx2">
                <a:lumMod val="50000"/>
              </a:schemeClr>
            </a:solidFill>
          </a:ln>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results from daily model forecasts between July, 2019 – March, 2020</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For dust evaluation another 4 months run from March-June, 2019 completed (with WRF-</a:t>
            </a:r>
            <a:r>
              <a:rPr kumimoji="0" lang="en-US" sz="24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Chem</a:t>
            </a:r>
            <a:r>
              <a:rPr kumimoji="0" lang="en-US" sz="2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MODIS emission in place of </a:t>
            </a:r>
            <a:r>
              <a:rPr kumimoji="0" lang="en-US" sz="24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GBBEPx</a:t>
            </a:r>
            <a:r>
              <a:rPr kumimoji="0" lang="en-US" sz="2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for smoke emission).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AOD at 550nm used for verification with observation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3725635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AF242E4-A834-4CD3-B22D-E3801B12032C}"/>
              </a:ext>
            </a:extLst>
          </p:cNvPr>
          <p:cNvGrpSpPr/>
          <p:nvPr/>
        </p:nvGrpSpPr>
        <p:grpSpPr>
          <a:xfrm>
            <a:off x="4390731" y="13063"/>
            <a:ext cx="7564525" cy="6858000"/>
            <a:chOff x="4390731" y="13063"/>
            <a:chExt cx="7564525" cy="685800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90731" y="13063"/>
              <a:ext cx="7564525" cy="6858000"/>
            </a:xfrm>
            <a:prstGeom prst="rect">
              <a:avLst/>
            </a:prstGeom>
          </p:spPr>
        </p:pic>
        <p:sp>
          <p:nvSpPr>
            <p:cNvPr id="11" name="Google Shape;113;p17"/>
            <p:cNvSpPr txBox="1"/>
            <p:nvPr/>
          </p:nvSpPr>
          <p:spPr>
            <a:xfrm>
              <a:off x="7628708" y="1958510"/>
              <a:ext cx="1338386" cy="307777"/>
            </a:xfrm>
            <a:prstGeom prst="rect">
              <a:avLst/>
            </a:prstGeom>
            <a:solidFill>
              <a:srgbClr val="FFFF00"/>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B050"/>
                  </a:solidFill>
                  <a:effectLst/>
                  <a:uLnTx/>
                  <a:uFillTx/>
                  <a:latin typeface="Times New Roman"/>
                  <a:ea typeface="Times New Roman"/>
                  <a:cs typeface="Times New Roman"/>
                  <a:sym typeface="Times New Roman"/>
                </a:rPr>
                <a:t>August, 2019</a:t>
              </a:r>
              <a:endParaRPr kumimoji="0" sz="1400" b="1" i="0" u="none" strike="noStrike" kern="1200" cap="none" spc="0" normalizeH="0" baseline="0" noProof="0" dirty="0">
                <a:ln>
                  <a:noFill/>
                </a:ln>
                <a:solidFill>
                  <a:srgbClr val="00B050"/>
                </a:solidFill>
                <a:effectLst/>
                <a:uLnTx/>
                <a:uFillTx/>
                <a:latin typeface="Times New Roman"/>
                <a:ea typeface="Times New Roman"/>
                <a:cs typeface="Times New Roman"/>
                <a:sym typeface="Times New Roman"/>
              </a:endParaRPr>
            </a:p>
          </p:txBody>
        </p:sp>
        <p:sp>
          <p:nvSpPr>
            <p:cNvPr id="12" name="Google Shape;114;p17"/>
            <p:cNvSpPr txBox="1"/>
            <p:nvPr/>
          </p:nvSpPr>
          <p:spPr>
            <a:xfrm>
              <a:off x="7543242" y="4136542"/>
              <a:ext cx="1619794" cy="307777"/>
            </a:xfrm>
            <a:prstGeom prst="rect">
              <a:avLst/>
            </a:prstGeom>
            <a:solidFill>
              <a:srgbClr val="FFFF00"/>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B050"/>
                  </a:solidFill>
                  <a:effectLst/>
                  <a:uLnTx/>
                  <a:uFillTx/>
                  <a:latin typeface="Times New Roman"/>
                  <a:ea typeface="Times New Roman"/>
                  <a:cs typeface="Times New Roman"/>
                  <a:sym typeface="Times New Roman"/>
                </a:rPr>
                <a:t>September, 2019</a:t>
              </a:r>
              <a:endParaRPr kumimoji="0" sz="1400" b="1" i="0" u="none" strike="noStrike" kern="1200" cap="none" spc="0" normalizeH="0" baseline="0" noProof="0" dirty="0">
                <a:ln>
                  <a:noFill/>
                </a:ln>
                <a:solidFill>
                  <a:srgbClr val="00B050"/>
                </a:solidFill>
                <a:effectLst/>
                <a:uLnTx/>
                <a:uFillTx/>
                <a:latin typeface="Times New Roman"/>
                <a:ea typeface="Times New Roman"/>
                <a:cs typeface="Times New Roman"/>
                <a:sym typeface="Times New Roman"/>
              </a:endParaRPr>
            </a:p>
          </p:txBody>
        </p:sp>
        <p:sp>
          <p:nvSpPr>
            <p:cNvPr id="13" name="Google Shape;115;p17"/>
            <p:cNvSpPr txBox="1"/>
            <p:nvPr/>
          </p:nvSpPr>
          <p:spPr>
            <a:xfrm>
              <a:off x="7467628" y="6237629"/>
              <a:ext cx="1619794" cy="307777"/>
            </a:xfrm>
            <a:prstGeom prst="rect">
              <a:avLst/>
            </a:prstGeom>
            <a:solidFill>
              <a:srgbClr val="FFFF00"/>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B050"/>
                  </a:solidFill>
                  <a:effectLst/>
                  <a:uLnTx/>
                  <a:uFillTx/>
                  <a:latin typeface="Times New Roman"/>
                  <a:ea typeface="Times New Roman"/>
                  <a:cs typeface="Times New Roman"/>
                  <a:sym typeface="Times New Roman"/>
                </a:rPr>
                <a:t>January, 2020</a:t>
              </a:r>
              <a:endParaRPr kumimoji="0" sz="1400" b="1" i="0" u="none" strike="noStrike" kern="1200" cap="none" spc="0" normalizeH="0" baseline="0" noProof="0">
                <a:ln>
                  <a:noFill/>
                </a:ln>
                <a:solidFill>
                  <a:srgbClr val="00B050"/>
                </a:solidFill>
                <a:effectLst/>
                <a:uLnTx/>
                <a:uFillTx/>
                <a:latin typeface="Times New Roman"/>
                <a:ea typeface="Times New Roman"/>
                <a:cs typeface="Times New Roman"/>
                <a:sym typeface="Times New Roman"/>
              </a:endParaRPr>
            </a:p>
          </p:txBody>
        </p:sp>
      </p:grpSp>
      <p:sp>
        <p:nvSpPr>
          <p:cNvPr id="7" name="TextBox 6"/>
          <p:cNvSpPr txBox="1"/>
          <p:nvPr/>
        </p:nvSpPr>
        <p:spPr>
          <a:xfrm>
            <a:off x="218110" y="1796737"/>
            <a:ext cx="4006670" cy="378565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Major improvements in terms of bias over aerosol source and downwind regions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Large over prediction over Saharan dust region by NGACv2  is reduced</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Over biomass burning regions, GEFS-Aerosol shows less bias for Siberian and Amazon fires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Over prediction over Africa and Australian fire from GEFS-Aerosol</a:t>
            </a:r>
          </a:p>
        </p:txBody>
      </p:sp>
      <p:sp>
        <p:nvSpPr>
          <p:cNvPr id="8" name="TextBox 7"/>
          <p:cNvSpPr txBox="1"/>
          <p:nvPr/>
        </p:nvSpPr>
        <p:spPr>
          <a:xfrm>
            <a:off x="0" y="6314574"/>
            <a:ext cx="621958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Check other months figures at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3"/>
              </a:rPr>
              <a:t>https://www.emc.ncep.noaa.gov/gc_wmb/parthab/GEFS-Aerosol/html/fv3_mongridstat_png.html</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p:cNvSpPr txBox="1"/>
          <p:nvPr/>
        </p:nvSpPr>
        <p:spPr>
          <a:xfrm>
            <a:off x="4551178" y="1565474"/>
            <a:ext cx="145854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GEFS-Aerosol</a:t>
            </a:r>
          </a:p>
        </p:txBody>
      </p:sp>
      <p:sp>
        <p:nvSpPr>
          <p:cNvPr id="10" name="TextBox 9"/>
          <p:cNvSpPr txBox="1"/>
          <p:nvPr/>
        </p:nvSpPr>
        <p:spPr>
          <a:xfrm>
            <a:off x="10734935" y="1627460"/>
            <a:ext cx="99257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NGACv2</a:t>
            </a:r>
          </a:p>
        </p:txBody>
      </p:sp>
      <p:sp>
        <p:nvSpPr>
          <p:cNvPr id="14" name="Google Shape;112;p17"/>
          <p:cNvSpPr txBox="1"/>
          <p:nvPr/>
        </p:nvSpPr>
        <p:spPr>
          <a:xfrm>
            <a:off x="0" y="258354"/>
            <a:ext cx="4576894" cy="35394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Times New Roman"/>
                <a:ea typeface="Times New Roman"/>
                <a:cs typeface="Times New Roman"/>
                <a:sym typeface="Times New Roman"/>
              </a:rPr>
              <a:t>Monthly average Day 1 </a:t>
            </a:r>
            <a:r>
              <a:rPr kumimoji="0" lang="en-US" sz="2400" b="1" i="0" u="sng" strike="noStrike" kern="1200" cap="none" spc="0" normalizeH="0" baseline="0" noProof="0" dirty="0">
                <a:ln>
                  <a:noFill/>
                </a:ln>
                <a:solidFill>
                  <a:srgbClr val="C00000"/>
                </a:solidFill>
                <a:effectLst/>
                <a:uLnTx/>
                <a:uFillTx/>
                <a:latin typeface="Times New Roman"/>
                <a:ea typeface="Times New Roman"/>
                <a:cs typeface="Times New Roman"/>
                <a:sym typeface="Times New Roman"/>
              </a:rPr>
              <a:t>Total AOD </a:t>
            </a:r>
            <a:r>
              <a:rPr kumimoji="0" lang="en-US" sz="2400" b="0" i="0" u="none" strike="noStrike" kern="1200" cap="none" spc="0" normalizeH="0" baseline="0" noProof="0" dirty="0">
                <a:ln>
                  <a:noFill/>
                </a:ln>
                <a:solidFill>
                  <a:srgbClr val="C00000"/>
                </a:solidFill>
                <a:effectLst/>
                <a:uLnTx/>
                <a:uFillTx/>
                <a:latin typeface="Times New Roman"/>
                <a:ea typeface="Times New Roman"/>
                <a:cs typeface="Times New Roman"/>
                <a:sym typeface="Times New Roman"/>
              </a:rPr>
              <a:t>Forecast bias </a:t>
            </a:r>
            <a:endParaRPr kumimoji="0" sz="2400" b="0" i="0" u="none" strike="noStrike" kern="1200" cap="none" spc="0" normalizeH="0" baseline="0" noProof="0" dirty="0">
              <a:ln>
                <a:noFill/>
              </a:ln>
              <a:solidFill>
                <a:srgbClr val="C00000"/>
              </a:solidFill>
              <a:effectLst/>
              <a:uLnTx/>
              <a:uFillTx/>
              <a:latin typeface="Times New Roman"/>
              <a:ea typeface="Times New Roman"/>
              <a:cs typeface="Times New Roman"/>
              <a:sym typeface="Times New Roman"/>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Times New Roman"/>
                <a:ea typeface="Times New Roman"/>
                <a:cs typeface="Times New Roman"/>
                <a:sym typeface="Times New Roman"/>
              </a:rPr>
              <a:t>against MERRA2</a:t>
            </a:r>
            <a:endParaRPr kumimoji="0" sz="2400" b="0" i="0" u="none" strike="noStrike" kern="1200" cap="none" spc="0" normalizeH="0" baseline="0" noProof="0" dirty="0">
              <a:ln>
                <a:noFill/>
              </a:ln>
              <a:solidFill>
                <a:srgbClr val="C00000"/>
              </a:solidFill>
              <a:effectLst/>
              <a:uLnTx/>
              <a:uFillTx/>
              <a:latin typeface="Times New Roman"/>
              <a:ea typeface="Times New Roman"/>
              <a:cs typeface="Times New Roman"/>
              <a:sym typeface="Times New Roman"/>
            </a:endParaRPr>
          </a:p>
        </p:txBody>
      </p:sp>
    </p:spTree>
    <p:extLst>
      <p:ext uri="{BB962C8B-B14F-4D97-AF65-F5344CB8AC3E}">
        <p14:creationId xmlns:p14="http://schemas.microsoft.com/office/powerpoint/2010/main" val="6895447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1480" y="191429"/>
            <a:ext cx="405816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Day 1 </a:t>
            </a:r>
            <a:r>
              <a:rPr kumimoji="0" lang="en-US" sz="2400" b="1" i="0" u="sng"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Dust AOD </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Forecast bias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(against GEOS5 analysis)</a:t>
            </a:r>
          </a:p>
        </p:txBody>
      </p:sp>
      <p:sp>
        <p:nvSpPr>
          <p:cNvPr id="9" name="TextBox 8"/>
          <p:cNvSpPr txBox="1"/>
          <p:nvPr/>
        </p:nvSpPr>
        <p:spPr>
          <a:xfrm>
            <a:off x="4299298" y="1596251"/>
            <a:ext cx="145854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GEFS-Aerosol</a:t>
            </a:r>
          </a:p>
        </p:txBody>
      </p:sp>
      <p:sp>
        <p:nvSpPr>
          <p:cNvPr id="10" name="TextBox 9"/>
          <p:cNvSpPr txBox="1"/>
          <p:nvPr/>
        </p:nvSpPr>
        <p:spPr>
          <a:xfrm>
            <a:off x="8527312" y="1591895"/>
            <a:ext cx="99257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NGACv2</a:t>
            </a:r>
          </a:p>
        </p:txBody>
      </p:sp>
      <p:sp>
        <p:nvSpPr>
          <p:cNvPr id="11" name="TextBox 10"/>
          <p:cNvSpPr txBox="1"/>
          <p:nvPr/>
        </p:nvSpPr>
        <p:spPr>
          <a:xfrm>
            <a:off x="151480" y="2057916"/>
            <a:ext cx="4006670" cy="378565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Over prediction over Saharan dust region by NGACv2  in both source and downwind region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GEFS-Aerosol under predicts over the </a:t>
            </a:r>
            <a:r>
              <a:rPr kumimoji="0" lang="en-US" sz="2000" b="0" i="1"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Taklamakan</a:t>
            </a:r>
            <a:r>
              <a:rPr kumimoji="0" lang="en-US" sz="20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desert. However, when compared with ECMWF CAMS analysis we do not see such bias over the region.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In January, some of dust under prediction over Western Africa could be due to mix of dust and smoke in analysis. </a:t>
            </a:r>
          </a:p>
        </p:txBody>
      </p:sp>
      <p:sp>
        <p:nvSpPr>
          <p:cNvPr id="2" name="Oval 1"/>
          <p:cNvSpPr/>
          <p:nvPr/>
        </p:nvSpPr>
        <p:spPr>
          <a:xfrm>
            <a:off x="6818811" y="418012"/>
            <a:ext cx="365760" cy="235131"/>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C487658A-D050-4DE6-9B42-3428DD2D749C}"/>
              </a:ext>
            </a:extLst>
          </p:cNvPr>
          <p:cNvGrpSpPr/>
          <p:nvPr/>
        </p:nvGrpSpPr>
        <p:grpSpPr>
          <a:xfrm>
            <a:off x="4118664" y="-13063"/>
            <a:ext cx="8047210" cy="6858000"/>
            <a:chOff x="4118664" y="-13063"/>
            <a:chExt cx="8047210" cy="685800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8664" y="-13063"/>
              <a:ext cx="8047210" cy="6858000"/>
            </a:xfrm>
            <a:prstGeom prst="rect">
              <a:avLst/>
            </a:prstGeom>
          </p:spPr>
        </p:pic>
        <p:sp>
          <p:nvSpPr>
            <p:cNvPr id="12" name="Google Shape;113;p17"/>
            <p:cNvSpPr txBox="1"/>
            <p:nvPr/>
          </p:nvSpPr>
          <p:spPr>
            <a:xfrm>
              <a:off x="7607437" y="1901469"/>
              <a:ext cx="1338386" cy="307777"/>
            </a:xfrm>
            <a:prstGeom prst="rect">
              <a:avLst/>
            </a:prstGeom>
            <a:solidFill>
              <a:srgbClr val="FFFF00"/>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B050"/>
                  </a:solidFill>
                  <a:effectLst/>
                  <a:uLnTx/>
                  <a:uFillTx/>
                  <a:latin typeface="Times New Roman"/>
                  <a:ea typeface="Times New Roman"/>
                  <a:cs typeface="Times New Roman"/>
                  <a:sym typeface="Times New Roman"/>
                </a:rPr>
                <a:t>August, 2019</a:t>
              </a:r>
              <a:endParaRPr kumimoji="0" sz="1400" b="1" i="0" u="none" strike="noStrike" kern="1200" cap="none" spc="0" normalizeH="0" baseline="0" noProof="0" dirty="0">
                <a:ln>
                  <a:noFill/>
                </a:ln>
                <a:solidFill>
                  <a:srgbClr val="00B050"/>
                </a:solidFill>
                <a:effectLst/>
                <a:uLnTx/>
                <a:uFillTx/>
                <a:latin typeface="Times New Roman"/>
                <a:ea typeface="Times New Roman"/>
                <a:cs typeface="Times New Roman"/>
                <a:sym typeface="Times New Roman"/>
              </a:endParaRPr>
            </a:p>
          </p:txBody>
        </p:sp>
        <p:sp>
          <p:nvSpPr>
            <p:cNvPr id="13" name="Google Shape;114;p17"/>
            <p:cNvSpPr txBox="1"/>
            <p:nvPr/>
          </p:nvSpPr>
          <p:spPr>
            <a:xfrm>
              <a:off x="7403807" y="4065426"/>
              <a:ext cx="1619794" cy="307777"/>
            </a:xfrm>
            <a:prstGeom prst="rect">
              <a:avLst/>
            </a:prstGeom>
            <a:solidFill>
              <a:srgbClr val="FFFF00"/>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B050"/>
                  </a:solidFill>
                  <a:effectLst/>
                  <a:uLnTx/>
                  <a:uFillTx/>
                  <a:latin typeface="Times New Roman"/>
                  <a:ea typeface="Times New Roman"/>
                  <a:cs typeface="Times New Roman"/>
                  <a:sym typeface="Times New Roman"/>
                </a:rPr>
                <a:t>September, 2019</a:t>
              </a:r>
              <a:endParaRPr kumimoji="0" sz="1400" b="1" i="0" u="none" strike="noStrike" kern="1200" cap="none" spc="0" normalizeH="0" baseline="0" noProof="0" dirty="0">
                <a:ln>
                  <a:noFill/>
                </a:ln>
                <a:solidFill>
                  <a:srgbClr val="00B050"/>
                </a:solidFill>
                <a:effectLst/>
                <a:uLnTx/>
                <a:uFillTx/>
                <a:latin typeface="Times New Roman"/>
                <a:ea typeface="Times New Roman"/>
                <a:cs typeface="Times New Roman"/>
                <a:sym typeface="Times New Roman"/>
              </a:endParaRPr>
            </a:p>
          </p:txBody>
        </p:sp>
        <p:sp>
          <p:nvSpPr>
            <p:cNvPr id="14" name="Google Shape;115;p17"/>
            <p:cNvSpPr txBox="1"/>
            <p:nvPr/>
          </p:nvSpPr>
          <p:spPr>
            <a:xfrm>
              <a:off x="7467628" y="6237629"/>
              <a:ext cx="1619794" cy="307777"/>
            </a:xfrm>
            <a:prstGeom prst="rect">
              <a:avLst/>
            </a:prstGeom>
            <a:solidFill>
              <a:srgbClr val="FFFF00"/>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B050"/>
                  </a:solidFill>
                  <a:effectLst/>
                  <a:uLnTx/>
                  <a:uFillTx/>
                  <a:latin typeface="Times New Roman"/>
                  <a:ea typeface="Times New Roman"/>
                  <a:cs typeface="Times New Roman"/>
                  <a:sym typeface="Times New Roman"/>
                </a:rPr>
                <a:t>January, 2020</a:t>
              </a:r>
              <a:endParaRPr kumimoji="0" sz="1400" b="1" i="0" u="none" strike="noStrike" kern="1200" cap="none" spc="0" normalizeH="0" baseline="0" noProof="0">
                <a:ln>
                  <a:noFill/>
                </a:ln>
                <a:solidFill>
                  <a:srgbClr val="00B050"/>
                </a:solidFill>
                <a:effectLst/>
                <a:uLnTx/>
                <a:uFillTx/>
                <a:latin typeface="Times New Roman"/>
                <a:ea typeface="Times New Roman"/>
                <a:cs typeface="Times New Roman"/>
                <a:sym typeface="Times New Roman"/>
              </a:endParaRPr>
            </a:p>
          </p:txBody>
        </p:sp>
      </p:grpSp>
    </p:spTree>
    <p:extLst>
      <p:ext uri="{BB962C8B-B14F-4D97-AF65-F5344CB8AC3E}">
        <p14:creationId xmlns:p14="http://schemas.microsoft.com/office/powerpoint/2010/main" val="20145612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300843"/>
            <a:ext cx="400109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Day 1 </a:t>
            </a:r>
            <a:r>
              <a:rPr kumimoji="0" lang="en-US" sz="2400" b="1" i="0" u="sng"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Organic Carbon AOD </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Forecast bias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(against GEOS5 analysis)</a:t>
            </a:r>
          </a:p>
        </p:txBody>
      </p:sp>
      <p:sp>
        <p:nvSpPr>
          <p:cNvPr id="7" name="TextBox 6"/>
          <p:cNvSpPr txBox="1"/>
          <p:nvPr/>
        </p:nvSpPr>
        <p:spPr>
          <a:xfrm>
            <a:off x="4194794" y="1596251"/>
            <a:ext cx="145854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GEFS-Aerosol</a:t>
            </a:r>
          </a:p>
        </p:txBody>
      </p:sp>
      <p:sp>
        <p:nvSpPr>
          <p:cNvPr id="8" name="TextBox 7"/>
          <p:cNvSpPr txBox="1"/>
          <p:nvPr/>
        </p:nvSpPr>
        <p:spPr>
          <a:xfrm>
            <a:off x="8422808" y="1591895"/>
            <a:ext cx="99257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NGACv2</a:t>
            </a:r>
          </a:p>
        </p:txBody>
      </p:sp>
      <p:sp>
        <p:nvSpPr>
          <p:cNvPr id="9" name="TextBox 8"/>
          <p:cNvSpPr txBox="1"/>
          <p:nvPr/>
        </p:nvSpPr>
        <p:spPr>
          <a:xfrm>
            <a:off x="-2786" y="2459504"/>
            <a:ext cx="4006670" cy="193899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Less rain over Southern Africa lead to less removal of aerosol and high bias in the burning season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In January,  over prediction of OC AOD near source region (extreme event) </a:t>
            </a:r>
          </a:p>
        </p:txBody>
      </p:sp>
      <p:grpSp>
        <p:nvGrpSpPr>
          <p:cNvPr id="3" name="Group 2">
            <a:extLst>
              <a:ext uri="{FF2B5EF4-FFF2-40B4-BE49-F238E27FC236}">
                <a16:creationId xmlns:a16="http://schemas.microsoft.com/office/drawing/2014/main" id="{78B650DE-C87A-4A75-9F38-EECDAEF90F3A}"/>
              </a:ext>
            </a:extLst>
          </p:cNvPr>
          <p:cNvGrpSpPr/>
          <p:nvPr/>
        </p:nvGrpSpPr>
        <p:grpSpPr>
          <a:xfrm>
            <a:off x="4001097" y="0"/>
            <a:ext cx="8047210" cy="6858000"/>
            <a:chOff x="4001097" y="0"/>
            <a:chExt cx="8047210" cy="685800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01097" y="0"/>
              <a:ext cx="8047210" cy="6858000"/>
            </a:xfrm>
            <a:prstGeom prst="rect">
              <a:avLst/>
            </a:prstGeom>
          </p:spPr>
        </p:pic>
        <p:sp>
          <p:nvSpPr>
            <p:cNvPr id="10" name="Google Shape;113;p17"/>
            <p:cNvSpPr txBox="1"/>
            <p:nvPr/>
          </p:nvSpPr>
          <p:spPr>
            <a:xfrm>
              <a:off x="7512435" y="1914532"/>
              <a:ext cx="1338386" cy="307777"/>
            </a:xfrm>
            <a:prstGeom prst="rect">
              <a:avLst/>
            </a:prstGeom>
            <a:solidFill>
              <a:srgbClr val="FFFF00"/>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B050"/>
                  </a:solidFill>
                  <a:effectLst/>
                  <a:uLnTx/>
                  <a:uFillTx/>
                  <a:latin typeface="Times New Roman"/>
                  <a:ea typeface="Times New Roman"/>
                  <a:cs typeface="Times New Roman"/>
                  <a:sym typeface="Times New Roman"/>
                </a:rPr>
                <a:t>August, 2019</a:t>
              </a:r>
              <a:endParaRPr kumimoji="0" sz="1400" b="1" i="0" u="none" strike="noStrike" kern="1200" cap="none" spc="0" normalizeH="0" baseline="0" noProof="0" dirty="0">
                <a:ln>
                  <a:noFill/>
                </a:ln>
                <a:solidFill>
                  <a:srgbClr val="00B050"/>
                </a:solidFill>
                <a:effectLst/>
                <a:uLnTx/>
                <a:uFillTx/>
                <a:latin typeface="Times New Roman"/>
                <a:ea typeface="Times New Roman"/>
                <a:cs typeface="Times New Roman"/>
                <a:sym typeface="Times New Roman"/>
              </a:endParaRPr>
            </a:p>
          </p:txBody>
        </p:sp>
        <p:sp>
          <p:nvSpPr>
            <p:cNvPr id="11" name="Google Shape;114;p17"/>
            <p:cNvSpPr txBox="1"/>
            <p:nvPr/>
          </p:nvSpPr>
          <p:spPr>
            <a:xfrm>
              <a:off x="7371731" y="4078489"/>
              <a:ext cx="1619794" cy="307777"/>
            </a:xfrm>
            <a:prstGeom prst="rect">
              <a:avLst/>
            </a:prstGeom>
            <a:solidFill>
              <a:srgbClr val="FFFF00"/>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B050"/>
                  </a:solidFill>
                  <a:effectLst/>
                  <a:uLnTx/>
                  <a:uFillTx/>
                  <a:latin typeface="Times New Roman"/>
                  <a:ea typeface="Times New Roman"/>
                  <a:cs typeface="Times New Roman"/>
                  <a:sym typeface="Times New Roman"/>
                </a:rPr>
                <a:t>September, 2019</a:t>
              </a:r>
              <a:endParaRPr kumimoji="0" sz="1400" b="1" i="0" u="none" strike="noStrike" kern="1200" cap="none" spc="0" normalizeH="0" baseline="0" noProof="0" dirty="0">
                <a:ln>
                  <a:noFill/>
                </a:ln>
                <a:solidFill>
                  <a:srgbClr val="00B050"/>
                </a:solidFill>
                <a:effectLst/>
                <a:uLnTx/>
                <a:uFillTx/>
                <a:latin typeface="Times New Roman"/>
                <a:ea typeface="Times New Roman"/>
                <a:cs typeface="Times New Roman"/>
                <a:sym typeface="Times New Roman"/>
              </a:endParaRPr>
            </a:p>
          </p:txBody>
        </p:sp>
        <p:sp>
          <p:nvSpPr>
            <p:cNvPr id="12" name="Google Shape;115;p17"/>
            <p:cNvSpPr txBox="1"/>
            <p:nvPr/>
          </p:nvSpPr>
          <p:spPr>
            <a:xfrm>
              <a:off x="7467628" y="6237629"/>
              <a:ext cx="1619794" cy="307777"/>
            </a:xfrm>
            <a:prstGeom prst="rect">
              <a:avLst/>
            </a:prstGeom>
            <a:solidFill>
              <a:srgbClr val="FFFF00"/>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B050"/>
                  </a:solidFill>
                  <a:effectLst/>
                  <a:uLnTx/>
                  <a:uFillTx/>
                  <a:latin typeface="Times New Roman"/>
                  <a:ea typeface="Times New Roman"/>
                  <a:cs typeface="Times New Roman"/>
                  <a:sym typeface="Times New Roman"/>
                </a:rPr>
                <a:t>January, 2020</a:t>
              </a:r>
              <a:endParaRPr kumimoji="0" sz="1400" b="1" i="0" u="none" strike="noStrike" kern="1200" cap="none" spc="0" normalizeH="0" baseline="0" noProof="0">
                <a:ln>
                  <a:noFill/>
                </a:ln>
                <a:solidFill>
                  <a:srgbClr val="00B050"/>
                </a:solidFill>
                <a:effectLst/>
                <a:uLnTx/>
                <a:uFillTx/>
                <a:latin typeface="Times New Roman"/>
                <a:ea typeface="Times New Roman"/>
                <a:cs typeface="Times New Roman"/>
                <a:sym typeface="Times New Roman"/>
              </a:endParaRPr>
            </a:p>
          </p:txBody>
        </p:sp>
      </p:grpSp>
    </p:spTree>
    <p:extLst>
      <p:ext uri="{BB962C8B-B14F-4D97-AF65-F5344CB8AC3E}">
        <p14:creationId xmlns:p14="http://schemas.microsoft.com/office/powerpoint/2010/main" val="29813916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6"/>
          <p:cNvSpPr/>
          <p:nvPr/>
        </p:nvSpPr>
        <p:spPr>
          <a:xfrm>
            <a:off x="356839" y="1489117"/>
            <a:ext cx="6540020" cy="800400"/>
          </a:xfrm>
          <a:prstGeom prst="rect">
            <a:avLst/>
          </a:prstGeom>
          <a:solidFill>
            <a:schemeClr val="accent6"/>
          </a:solidFill>
          <a:ln w="28575" cap="flat" cmpd="sng">
            <a:solidFill>
              <a:srgbClr val="FF0000"/>
            </a:solidFill>
            <a:prstDash val="solid"/>
            <a:round/>
            <a:headEnd type="none" w="sm" len="sm"/>
            <a:tailEnd type="none" w="sm" len="sm"/>
          </a:ln>
        </p:spPr>
        <p:txBody>
          <a:bodyPr spcFirstLastPara="1" wrap="square" lIns="121900" tIns="60933" rIns="121900" bIns="60933" anchor="ctr" anchorCtr="0">
            <a:noAutofit/>
          </a:bodyPr>
          <a:lstStyle/>
          <a:p>
            <a:pPr algn="ctr" defTabSz="1219170">
              <a:buClr>
                <a:srgbClr val="000000"/>
              </a:buClr>
            </a:pPr>
            <a:endParaRPr sz="2400" kern="0">
              <a:solidFill>
                <a:srgbClr val="FFFFFF"/>
              </a:solidFill>
              <a:latin typeface="Calibri"/>
              <a:ea typeface="Calibri"/>
              <a:cs typeface="Calibri"/>
              <a:sym typeface="Calibri"/>
            </a:endParaRPr>
          </a:p>
        </p:txBody>
      </p:sp>
      <p:sp>
        <p:nvSpPr>
          <p:cNvPr id="95" name="Google Shape;95;p16"/>
          <p:cNvSpPr txBox="1"/>
          <p:nvPr/>
        </p:nvSpPr>
        <p:spPr>
          <a:xfrm>
            <a:off x="120331" y="1482178"/>
            <a:ext cx="12004285" cy="3872695"/>
          </a:xfrm>
          <a:prstGeom prst="rect">
            <a:avLst/>
          </a:prstGeom>
          <a:noFill/>
          <a:ln>
            <a:noFill/>
          </a:ln>
        </p:spPr>
        <p:txBody>
          <a:bodyPr spcFirstLastPara="1" wrap="square" lIns="121900" tIns="60933" rIns="121900" bIns="60933" anchor="t" anchorCtr="0">
            <a:noAutofit/>
          </a:bodyPr>
          <a:lstStyle/>
          <a:p>
            <a:pPr marL="609585" indent="-487668" defTabSz="1219170">
              <a:buClr>
                <a:srgbClr val="000000"/>
              </a:buClr>
              <a:buSzPts val="2300"/>
              <a:buFont typeface="Calibri"/>
              <a:buAutoNum type="arabicParenR"/>
            </a:pPr>
            <a:r>
              <a:rPr lang="en-US" sz="3067" kern="0" dirty="0">
                <a:solidFill>
                  <a:srgbClr val="000000"/>
                </a:solidFill>
                <a:latin typeface="Arial"/>
                <a:cs typeface="Arial"/>
                <a:sym typeface="Arial"/>
              </a:rPr>
              <a:t>Overview of Wave Model upgrade</a:t>
            </a:r>
          </a:p>
          <a:p>
            <a:pPr marL="609585" indent="-487668" defTabSz="1219170">
              <a:buClr>
                <a:srgbClr val="000000"/>
              </a:buClr>
              <a:buSzPts val="2300"/>
              <a:buFont typeface="Calibri"/>
              <a:buAutoNum type="arabicParenR"/>
            </a:pPr>
            <a:endParaRPr lang="en-US" sz="3067" kern="0" dirty="0">
              <a:solidFill>
                <a:srgbClr val="000000"/>
              </a:solidFill>
              <a:latin typeface="Arial"/>
              <a:cs typeface="Arial"/>
              <a:sym typeface="Arial"/>
            </a:endParaRPr>
          </a:p>
          <a:p>
            <a:pPr marL="609585" indent="-487668" defTabSz="1219170">
              <a:buClr>
                <a:srgbClr val="000000"/>
              </a:buClr>
              <a:buSzPts val="2300"/>
              <a:buFont typeface="Calibri"/>
              <a:buAutoNum type="arabicParenR"/>
            </a:pPr>
            <a:r>
              <a:rPr lang="en-US" sz="3067" kern="0" dirty="0">
                <a:solidFill>
                  <a:srgbClr val="000000"/>
                </a:solidFill>
                <a:latin typeface="Arial"/>
                <a:ea typeface="Arial"/>
                <a:cs typeface="Arial"/>
                <a:sym typeface="Arial"/>
              </a:rPr>
              <a:t>Summary of GEFSv12-</a:t>
            </a:r>
            <a:r>
              <a:rPr lang="en-US" sz="3067" kern="0" dirty="0">
                <a:solidFill>
                  <a:srgbClr val="000000"/>
                </a:solidFill>
                <a:latin typeface="Arial"/>
                <a:cs typeface="Arial"/>
                <a:sym typeface="Arial"/>
              </a:rPr>
              <a:t>W</a:t>
            </a:r>
            <a:r>
              <a:rPr lang="en-US" sz="3067" kern="0" dirty="0">
                <a:solidFill>
                  <a:srgbClr val="000000"/>
                </a:solidFill>
                <a:latin typeface="Arial"/>
                <a:ea typeface="Arial"/>
                <a:cs typeface="Arial"/>
                <a:sym typeface="Arial"/>
              </a:rPr>
              <a:t>ave verification statistics</a:t>
            </a:r>
            <a:endParaRPr sz="1867" kern="0" dirty="0">
              <a:solidFill>
                <a:srgbClr val="000000"/>
              </a:solidFill>
              <a:latin typeface="Arial"/>
              <a:cs typeface="Arial"/>
              <a:sym typeface="Arial"/>
            </a:endParaRPr>
          </a:p>
          <a:p>
            <a:pPr marL="121917" defTabSz="1219170">
              <a:buClr>
                <a:srgbClr val="000000"/>
              </a:buClr>
            </a:pPr>
            <a:endParaRPr sz="3067" kern="0" dirty="0">
              <a:solidFill>
                <a:srgbClr val="000000"/>
              </a:solidFill>
              <a:latin typeface="Arial"/>
              <a:ea typeface="Arial"/>
              <a:cs typeface="Arial"/>
              <a:sym typeface="Arial"/>
            </a:endParaRPr>
          </a:p>
        </p:txBody>
      </p:sp>
      <p:sp>
        <p:nvSpPr>
          <p:cNvPr id="96" name="Google Shape;96;p16"/>
          <p:cNvSpPr txBox="1"/>
          <p:nvPr/>
        </p:nvSpPr>
        <p:spPr>
          <a:xfrm>
            <a:off x="6431307" y="2143713"/>
            <a:ext cx="246400" cy="800400"/>
          </a:xfrm>
          <a:prstGeom prst="rect">
            <a:avLst/>
          </a:prstGeom>
          <a:noFill/>
          <a:ln>
            <a:noFill/>
          </a:ln>
        </p:spPr>
        <p:txBody>
          <a:bodyPr spcFirstLastPara="1" wrap="square" lIns="121900" tIns="60933" rIns="121900" bIns="60933" anchor="t" anchorCtr="0">
            <a:noAutofit/>
          </a:bodyPr>
          <a:lstStyle/>
          <a:p>
            <a:pPr algn="ctr" defTabSz="1219170">
              <a:buClr>
                <a:srgbClr val="000000"/>
              </a:buClr>
            </a:pPr>
            <a:endParaRPr sz="4400" b="1" kern="0">
              <a:solidFill>
                <a:srgbClr val="FF0000"/>
              </a:solidFill>
              <a:latin typeface="Arial"/>
              <a:ea typeface="Arial"/>
              <a:cs typeface="Arial"/>
              <a:sym typeface="Arial"/>
            </a:endParaRPr>
          </a:p>
        </p:txBody>
      </p:sp>
      <p:sp>
        <p:nvSpPr>
          <p:cNvPr id="97" name="Google Shape;97;p16"/>
          <p:cNvSpPr/>
          <p:nvPr/>
        </p:nvSpPr>
        <p:spPr>
          <a:xfrm>
            <a:off x="680992" y="601216"/>
            <a:ext cx="10961200" cy="658400"/>
          </a:xfrm>
          <a:prstGeom prst="rect">
            <a:avLst/>
          </a:prstGeom>
          <a:solidFill>
            <a:srgbClr val="226BAB"/>
          </a:solidFill>
          <a:ln>
            <a:noFill/>
          </a:ln>
        </p:spPr>
        <p:txBody>
          <a:bodyPr spcFirstLastPara="1" wrap="square" lIns="162500" tIns="81233" rIns="162500" bIns="81233" anchor="ctr" anchorCtr="0">
            <a:noAutofit/>
          </a:bodyPr>
          <a:lstStyle/>
          <a:p>
            <a:pPr algn="ctr" defTabSz="1219170">
              <a:buClr>
                <a:srgbClr val="000000"/>
              </a:buClr>
            </a:pPr>
            <a:endParaRPr sz="4000" kern="0">
              <a:solidFill>
                <a:srgbClr val="FFFFFF"/>
              </a:solidFill>
              <a:latin typeface="Arial"/>
              <a:ea typeface="Arial"/>
              <a:cs typeface="Arial"/>
              <a:sym typeface="Arial"/>
            </a:endParaRPr>
          </a:p>
        </p:txBody>
      </p:sp>
      <p:sp>
        <p:nvSpPr>
          <p:cNvPr id="98" name="Google Shape;98;p16"/>
          <p:cNvSpPr txBox="1"/>
          <p:nvPr/>
        </p:nvSpPr>
        <p:spPr>
          <a:xfrm>
            <a:off x="680992" y="65240"/>
            <a:ext cx="10961200" cy="472000"/>
          </a:xfrm>
          <a:prstGeom prst="rect">
            <a:avLst/>
          </a:prstGeom>
          <a:solidFill>
            <a:srgbClr val="5BA4E3"/>
          </a:solidFill>
          <a:ln>
            <a:noFill/>
          </a:ln>
        </p:spPr>
        <p:txBody>
          <a:bodyPr spcFirstLastPara="1" wrap="square" lIns="162500" tIns="81233" rIns="162500" bIns="81233" anchor="t" anchorCtr="0">
            <a:noAutofit/>
          </a:bodyPr>
          <a:lstStyle/>
          <a:p>
            <a:pPr algn="ctr" defTabSz="1219170">
              <a:buClr>
                <a:srgbClr val="000000"/>
              </a:buClr>
            </a:pPr>
            <a:r>
              <a:rPr lang="en-US" sz="2000" kern="0">
                <a:solidFill>
                  <a:srgbClr val="1A467F"/>
                </a:solidFill>
                <a:latin typeface="Avenir"/>
                <a:ea typeface="Avenir"/>
                <a:cs typeface="Avenir"/>
                <a:sym typeface="Avenir"/>
              </a:rPr>
              <a:t>NATIONAL OCEANIC AND ATMOSPHERIC ADMINISTRATION</a:t>
            </a:r>
            <a:endParaRPr sz="1867" kern="0">
              <a:solidFill>
                <a:srgbClr val="000000"/>
              </a:solidFill>
              <a:latin typeface="Arial"/>
              <a:cs typeface="Arial"/>
              <a:sym typeface="Arial"/>
            </a:endParaRPr>
          </a:p>
        </p:txBody>
      </p:sp>
      <p:sp>
        <p:nvSpPr>
          <p:cNvPr id="99" name="Google Shape;99;p16"/>
          <p:cNvSpPr/>
          <p:nvPr/>
        </p:nvSpPr>
        <p:spPr>
          <a:xfrm>
            <a:off x="66709" y="36817"/>
            <a:ext cx="1206400" cy="1283200"/>
          </a:xfrm>
          <a:prstGeom prst="ellipse">
            <a:avLst/>
          </a:prstGeom>
          <a:solidFill>
            <a:schemeClr val="lt1"/>
          </a:solidFill>
          <a:ln>
            <a:noFill/>
          </a:ln>
        </p:spPr>
        <p:txBody>
          <a:bodyPr spcFirstLastPara="1" wrap="square" lIns="162500" tIns="81233" rIns="162500" bIns="81233" anchor="ctr" anchorCtr="0">
            <a:noAutofit/>
          </a:bodyPr>
          <a:lstStyle/>
          <a:p>
            <a:pPr algn="ctr" defTabSz="1219170">
              <a:buClr>
                <a:srgbClr val="000000"/>
              </a:buClr>
            </a:pPr>
            <a:endParaRPr sz="2400" kern="0">
              <a:solidFill>
                <a:srgbClr val="FFFFFF"/>
              </a:solidFill>
              <a:latin typeface="Calibri"/>
              <a:ea typeface="Calibri"/>
              <a:cs typeface="Calibri"/>
              <a:sym typeface="Calibri"/>
            </a:endParaRPr>
          </a:p>
        </p:txBody>
      </p:sp>
      <p:pic>
        <p:nvPicPr>
          <p:cNvPr id="100" name="Google Shape;100;p16" descr="2000px-Seal_of_the_United_States_Department_of_Commerce.svg.png"/>
          <p:cNvPicPr preferRelativeResize="0"/>
          <p:nvPr/>
        </p:nvPicPr>
        <p:blipFill rotWithShape="1">
          <a:blip r:embed="rId3">
            <a:alphaModFix/>
          </a:blip>
          <a:srcRect/>
          <a:stretch/>
        </p:blipFill>
        <p:spPr>
          <a:xfrm>
            <a:off x="66709" y="107564"/>
            <a:ext cx="1129099" cy="1147249"/>
          </a:xfrm>
          <a:prstGeom prst="rect">
            <a:avLst/>
          </a:prstGeom>
          <a:noFill/>
          <a:ln>
            <a:noFill/>
          </a:ln>
        </p:spPr>
      </p:pic>
      <p:sp>
        <p:nvSpPr>
          <p:cNvPr id="101" name="Google Shape;101;p16"/>
          <p:cNvSpPr/>
          <p:nvPr/>
        </p:nvSpPr>
        <p:spPr>
          <a:xfrm>
            <a:off x="10940877" y="51937"/>
            <a:ext cx="1268000" cy="1268000"/>
          </a:xfrm>
          <a:prstGeom prst="ellipse">
            <a:avLst/>
          </a:prstGeom>
          <a:solidFill>
            <a:schemeClr val="lt1"/>
          </a:solidFill>
          <a:ln>
            <a:noFill/>
          </a:ln>
        </p:spPr>
        <p:txBody>
          <a:bodyPr spcFirstLastPara="1" wrap="square" lIns="162500" tIns="81233" rIns="162500" bIns="81233" anchor="ctr" anchorCtr="0">
            <a:noAutofit/>
          </a:bodyPr>
          <a:lstStyle/>
          <a:p>
            <a:pPr algn="ctr" defTabSz="1219170">
              <a:buClr>
                <a:srgbClr val="000000"/>
              </a:buClr>
            </a:pPr>
            <a:endParaRPr sz="2400" kern="0">
              <a:solidFill>
                <a:srgbClr val="FFFFFF"/>
              </a:solidFill>
              <a:latin typeface="Calibri"/>
              <a:ea typeface="Calibri"/>
              <a:cs typeface="Calibri"/>
              <a:sym typeface="Calibri"/>
            </a:endParaRPr>
          </a:p>
        </p:txBody>
      </p:sp>
      <p:pic>
        <p:nvPicPr>
          <p:cNvPr id="102" name="Google Shape;102;p16" descr="1024px-NOAA_logo.svg.png"/>
          <p:cNvPicPr preferRelativeResize="0"/>
          <p:nvPr/>
        </p:nvPicPr>
        <p:blipFill rotWithShape="1">
          <a:blip r:embed="rId4">
            <a:alphaModFix/>
          </a:blip>
          <a:srcRect/>
          <a:stretch/>
        </p:blipFill>
        <p:spPr>
          <a:xfrm>
            <a:off x="11002952" y="122680"/>
            <a:ext cx="1121664" cy="1121664"/>
          </a:xfrm>
          <a:prstGeom prst="rect">
            <a:avLst/>
          </a:prstGeom>
          <a:noFill/>
          <a:ln>
            <a:noFill/>
          </a:ln>
        </p:spPr>
      </p:pic>
      <p:sp>
        <p:nvSpPr>
          <p:cNvPr id="103" name="Google Shape;103;p16"/>
          <p:cNvSpPr txBox="1"/>
          <p:nvPr/>
        </p:nvSpPr>
        <p:spPr>
          <a:xfrm>
            <a:off x="0" y="558911"/>
            <a:ext cx="12208800" cy="697600"/>
          </a:xfrm>
          <a:prstGeom prst="rect">
            <a:avLst/>
          </a:prstGeom>
          <a:noFill/>
          <a:ln>
            <a:noFill/>
          </a:ln>
        </p:spPr>
        <p:txBody>
          <a:bodyPr spcFirstLastPara="1" wrap="square" lIns="162500" tIns="81233" rIns="162500" bIns="81233" anchor="t" anchorCtr="0">
            <a:noAutofit/>
          </a:bodyPr>
          <a:lstStyle/>
          <a:p>
            <a:pPr algn="ctr" defTabSz="1219170">
              <a:buClr>
                <a:srgbClr val="000000"/>
              </a:buClr>
            </a:pPr>
            <a:r>
              <a:rPr lang="en-US" sz="3467" b="1" kern="0">
                <a:solidFill>
                  <a:srgbClr val="FFFFFF"/>
                </a:solidFill>
                <a:latin typeface="Arial"/>
                <a:ea typeface="Arial"/>
                <a:cs typeface="Arial"/>
                <a:sym typeface="Arial"/>
              </a:rPr>
              <a:t>Outline</a:t>
            </a:r>
            <a:endParaRPr sz="3467" b="1" kern="0">
              <a:solidFill>
                <a:srgbClr val="FFFFFF"/>
              </a:solidFill>
              <a:latin typeface="Arial"/>
              <a:ea typeface="Arial"/>
              <a:cs typeface="Arial"/>
              <a:sym typeface="Arial"/>
            </a:endParaRPr>
          </a:p>
        </p:txBody>
      </p:sp>
      <p:sp>
        <p:nvSpPr>
          <p:cNvPr id="2" name="Slide Number Placeholder 1">
            <a:extLst>
              <a:ext uri="{FF2B5EF4-FFF2-40B4-BE49-F238E27FC236}">
                <a16:creationId xmlns:a16="http://schemas.microsoft.com/office/drawing/2014/main" id="{896662CF-C5D8-42A7-A1F8-2F7A74C15DBB}"/>
              </a:ext>
            </a:extLst>
          </p:cNvPr>
          <p:cNvSpPr>
            <a:spLocks noGrp="1"/>
          </p:cNvSpPr>
          <p:nvPr>
            <p:ph type="sldNum" idx="12"/>
          </p:nvPr>
        </p:nvSpPr>
        <p:spPr/>
        <p:txBody>
          <a:bodyPr/>
          <a:lstStyle/>
          <a:p>
            <a:fld id="{00000000-1234-1234-1234-123412341234}" type="slidenum">
              <a:rPr lang="en-US" smtClean="0"/>
              <a:pPr/>
              <a:t>2</a:t>
            </a:fld>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77777FE-76D1-45C5-827D-753ED706FF30}"/>
              </a:ext>
            </a:extLst>
          </p:cNvPr>
          <p:cNvGrpSpPr/>
          <p:nvPr/>
        </p:nvGrpSpPr>
        <p:grpSpPr>
          <a:xfrm>
            <a:off x="91437" y="-43967"/>
            <a:ext cx="12100563" cy="6910221"/>
            <a:chOff x="91437" y="-43967"/>
            <a:chExt cx="12100563" cy="6910221"/>
          </a:xfrm>
        </p:grpSpPr>
        <p:sp>
          <p:nvSpPr>
            <p:cNvPr id="2" name="TextBox 1"/>
            <p:cNvSpPr txBox="1"/>
            <p:nvPr/>
          </p:nvSpPr>
          <p:spPr>
            <a:xfrm>
              <a:off x="1381502" y="202135"/>
              <a:ext cx="239700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AERONET Stations</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38" y="795366"/>
              <a:ext cx="5204063" cy="1791080"/>
            </a:xfrm>
            <a:prstGeom prst="rect">
              <a:avLst/>
            </a:prstGeom>
          </p:spPr>
        </p:pic>
        <p:sp>
          <p:nvSpPr>
            <p:cNvPr id="8" name="TextBox 7"/>
            <p:cNvSpPr txBox="1"/>
            <p:nvPr/>
          </p:nvSpPr>
          <p:spPr>
            <a:xfrm>
              <a:off x="3582567" y="1537017"/>
              <a:ext cx="142385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Tamanrassett</a:t>
              </a:r>
              <a:endPar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p:cNvSpPr txBox="1"/>
            <p:nvPr/>
          </p:nvSpPr>
          <p:spPr>
            <a:xfrm>
              <a:off x="3029570" y="1989866"/>
              <a:ext cx="142385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Banizoumbu</a:t>
              </a:r>
              <a:endPar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p:cNvSpPr txBox="1"/>
            <p:nvPr/>
          </p:nvSpPr>
          <p:spPr>
            <a:xfrm>
              <a:off x="1392359" y="1593620"/>
              <a:ext cx="142385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Cape Verde</a:t>
              </a:r>
            </a:p>
          </p:txBody>
        </p:sp>
        <p:sp>
          <p:nvSpPr>
            <p:cNvPr id="11" name="TextBox 10"/>
            <p:cNvSpPr txBox="1"/>
            <p:nvPr/>
          </p:nvSpPr>
          <p:spPr>
            <a:xfrm>
              <a:off x="1897460" y="1079818"/>
              <a:ext cx="142385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Tenerife</a:t>
              </a:r>
            </a:p>
          </p:txBody>
        </p:sp>
        <p:sp>
          <p:nvSpPr>
            <p:cNvPr id="12" name="TextBox 11"/>
            <p:cNvSpPr txBox="1"/>
            <p:nvPr/>
          </p:nvSpPr>
          <p:spPr>
            <a:xfrm>
              <a:off x="4244427" y="814203"/>
              <a:ext cx="142385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Sede</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Boker</a:t>
              </a:r>
              <a:endPar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TextBox 12"/>
            <p:cNvSpPr txBox="1"/>
            <p:nvPr/>
          </p:nvSpPr>
          <p:spPr>
            <a:xfrm>
              <a:off x="543268" y="1946322"/>
              <a:ext cx="142385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Ragged Point</a:t>
              </a:r>
            </a:p>
          </p:txBody>
        </p:sp>
        <p:graphicFrame>
          <p:nvGraphicFramePr>
            <p:cNvPr id="15" name="Chart 14"/>
            <p:cNvGraphicFramePr>
              <a:graphicFrameLocks/>
            </p:cNvGraphicFramePr>
            <p:nvPr>
              <p:extLst>
                <p:ext uri="{D42A27DB-BD31-4B8C-83A1-F6EECF244321}">
                  <p14:modId xmlns:p14="http://schemas.microsoft.com/office/powerpoint/2010/main" val="1524363428"/>
                </p:ext>
              </p:extLst>
            </p:nvPr>
          </p:nvGraphicFramePr>
          <p:xfrm>
            <a:off x="91437" y="3188717"/>
            <a:ext cx="5961641" cy="358520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Chart 16"/>
            <p:cNvGraphicFramePr>
              <a:graphicFrameLocks/>
            </p:cNvGraphicFramePr>
            <p:nvPr>
              <p:extLst>
                <p:ext uri="{D42A27DB-BD31-4B8C-83A1-F6EECF244321}">
                  <p14:modId xmlns:p14="http://schemas.microsoft.com/office/powerpoint/2010/main" val="3655445101"/>
                </p:ext>
              </p:extLst>
            </p:nvPr>
          </p:nvGraphicFramePr>
          <p:xfrm>
            <a:off x="6061858" y="-43967"/>
            <a:ext cx="6036043" cy="346974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Chart 17"/>
            <p:cNvGraphicFramePr>
              <a:graphicFrameLocks/>
            </p:cNvGraphicFramePr>
            <p:nvPr>
              <p:extLst>
                <p:ext uri="{D42A27DB-BD31-4B8C-83A1-F6EECF244321}">
                  <p14:modId xmlns:p14="http://schemas.microsoft.com/office/powerpoint/2010/main" val="3724695836"/>
                </p:ext>
              </p:extLst>
            </p:nvPr>
          </p:nvGraphicFramePr>
          <p:xfrm>
            <a:off x="6061858" y="3425776"/>
            <a:ext cx="6130142" cy="3432223"/>
          </p:xfrm>
          <a:graphic>
            <a:graphicData uri="http://schemas.openxmlformats.org/drawingml/2006/chart">
              <c:chart xmlns:c="http://schemas.openxmlformats.org/drawingml/2006/chart" xmlns:r="http://schemas.openxmlformats.org/officeDocument/2006/relationships" r:id="rId5"/>
            </a:graphicData>
          </a:graphic>
        </p:graphicFrame>
        <p:sp>
          <p:nvSpPr>
            <p:cNvPr id="19" name="TextBox 18"/>
            <p:cNvSpPr txBox="1"/>
            <p:nvPr/>
          </p:nvSpPr>
          <p:spPr>
            <a:xfrm>
              <a:off x="438919" y="3968134"/>
              <a:ext cx="145854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GEFS-Aerosol</a:t>
              </a:r>
            </a:p>
          </p:txBody>
        </p:sp>
        <p:sp>
          <p:nvSpPr>
            <p:cNvPr id="20" name="TextBox 19"/>
            <p:cNvSpPr txBox="1"/>
            <p:nvPr/>
          </p:nvSpPr>
          <p:spPr>
            <a:xfrm>
              <a:off x="4799211" y="3911531"/>
              <a:ext cx="99257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NGACv2</a:t>
              </a:r>
            </a:p>
          </p:txBody>
        </p:sp>
        <p:sp>
          <p:nvSpPr>
            <p:cNvPr id="3" name="TextBox 2"/>
            <p:cNvSpPr txBox="1"/>
            <p:nvPr/>
          </p:nvSpPr>
          <p:spPr>
            <a:xfrm>
              <a:off x="2609385" y="6589255"/>
              <a:ext cx="9028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AERONET</a:t>
              </a:r>
            </a:p>
          </p:txBody>
        </p:sp>
        <p:sp>
          <p:nvSpPr>
            <p:cNvPr id="16" name="TextBox 15"/>
            <p:cNvSpPr txBox="1"/>
            <p:nvPr/>
          </p:nvSpPr>
          <p:spPr>
            <a:xfrm>
              <a:off x="9227899" y="3188717"/>
              <a:ext cx="9028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AERONET</a:t>
              </a:r>
            </a:p>
          </p:txBody>
        </p:sp>
      </p:grpSp>
    </p:spTree>
    <p:extLst>
      <p:ext uri="{BB962C8B-B14F-4D97-AF65-F5344CB8AC3E}">
        <p14:creationId xmlns:p14="http://schemas.microsoft.com/office/powerpoint/2010/main" val="38638788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09901" y="138324"/>
            <a:ext cx="789235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Correlation (R) based on Day 1 forecast of GEFS-Aerosol and AERONET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4937" y="642937"/>
            <a:ext cx="9382125" cy="5572125"/>
          </a:xfrm>
          <a:prstGeom prst="rect">
            <a:avLst/>
          </a:prstGeom>
        </p:spPr>
      </p:pic>
    </p:spTree>
    <p:extLst>
      <p:ext uri="{BB962C8B-B14F-4D97-AF65-F5344CB8AC3E}">
        <p14:creationId xmlns:p14="http://schemas.microsoft.com/office/powerpoint/2010/main" val="12207988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09901" y="138324"/>
            <a:ext cx="735374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Correlation (R) based on Day 1 forecast of NGACv2 and AERONET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4937" y="642937"/>
            <a:ext cx="9382125" cy="5572125"/>
          </a:xfrm>
          <a:prstGeom prst="rect">
            <a:avLst/>
          </a:prstGeom>
        </p:spPr>
      </p:pic>
    </p:spTree>
    <p:extLst>
      <p:ext uri="{BB962C8B-B14F-4D97-AF65-F5344CB8AC3E}">
        <p14:creationId xmlns:p14="http://schemas.microsoft.com/office/powerpoint/2010/main" val="19178140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8857" y="5969726"/>
            <a:ext cx="6514286" cy="580952"/>
          </a:xfrm>
          <a:prstGeom prst="rect">
            <a:avLst/>
          </a:prstGeom>
        </p:spPr>
      </p:pic>
      <p:sp>
        <p:nvSpPr>
          <p:cNvPr id="7" name="TextBox 6"/>
          <p:cNvSpPr txBox="1"/>
          <p:nvPr/>
        </p:nvSpPr>
        <p:spPr>
          <a:xfrm>
            <a:off x="2227021" y="397850"/>
            <a:ext cx="829631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Correlation (R) based on Day 1 forecast and AERONET (March – June, 2019) </a:t>
            </a:r>
          </a:p>
        </p:txBody>
      </p:sp>
      <p:grpSp>
        <p:nvGrpSpPr>
          <p:cNvPr id="2" name="Group 1">
            <a:extLst>
              <a:ext uri="{FF2B5EF4-FFF2-40B4-BE49-F238E27FC236}">
                <a16:creationId xmlns:a16="http://schemas.microsoft.com/office/drawing/2014/main" id="{58EB5BFE-541F-47BA-BC0E-7F6756B0048E}"/>
              </a:ext>
            </a:extLst>
          </p:cNvPr>
          <p:cNvGrpSpPr/>
          <p:nvPr/>
        </p:nvGrpSpPr>
        <p:grpSpPr>
          <a:xfrm>
            <a:off x="143692" y="683157"/>
            <a:ext cx="10642784" cy="5319213"/>
            <a:chOff x="143692" y="683157"/>
            <a:chExt cx="10642784" cy="5319213"/>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5048" y="1083267"/>
              <a:ext cx="9371428" cy="220952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5524" y="3783322"/>
              <a:ext cx="9380952" cy="2219048"/>
            </a:xfrm>
            <a:prstGeom prst="rect">
              <a:avLst/>
            </a:prstGeom>
          </p:spPr>
        </p:pic>
        <p:sp>
          <p:nvSpPr>
            <p:cNvPr id="8" name="TextBox 7"/>
            <p:cNvSpPr txBox="1"/>
            <p:nvPr/>
          </p:nvSpPr>
          <p:spPr>
            <a:xfrm>
              <a:off x="143692" y="683157"/>
              <a:ext cx="1709122" cy="40011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GEFS-Aerosol</a:t>
              </a:r>
            </a:p>
          </p:txBody>
        </p:sp>
        <p:sp>
          <p:nvSpPr>
            <p:cNvPr id="9" name="TextBox 8"/>
            <p:cNvSpPr txBox="1"/>
            <p:nvPr/>
          </p:nvSpPr>
          <p:spPr>
            <a:xfrm>
              <a:off x="302262" y="3338001"/>
              <a:ext cx="1170513" cy="400110"/>
            </a:xfrm>
            <a:prstGeom prst="rect">
              <a:avLst/>
            </a:prstGeom>
            <a:solidFill>
              <a:schemeClr val="accent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NGACv2</a:t>
              </a:r>
            </a:p>
          </p:txBody>
        </p:sp>
      </p:grpSp>
    </p:spTree>
    <p:extLst>
      <p:ext uri="{BB962C8B-B14F-4D97-AF65-F5344CB8AC3E}">
        <p14:creationId xmlns:p14="http://schemas.microsoft.com/office/powerpoint/2010/main" val="39172074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7035458" y="49759"/>
            <a:ext cx="503679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Day 1 Total AOD forecast time series against Reanalysis</a:t>
            </a:r>
          </a:p>
        </p:txBody>
      </p:sp>
      <p:sp>
        <p:nvSpPr>
          <p:cNvPr id="3" name="TextBox 2"/>
          <p:cNvSpPr txBox="1"/>
          <p:nvPr/>
        </p:nvSpPr>
        <p:spPr>
          <a:xfrm>
            <a:off x="6915716" y="757645"/>
            <a:ext cx="5276284" cy="606319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Improvement over major global regions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Area averages over North Africa (0</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-35</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 18</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W-30</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 – Source of Saharan dust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 Atlantic (0</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-40</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 10</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-80</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W</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transportation of dust, OC,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seasalt</a:t>
            </a: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Southern Africa (0</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-35</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S</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8</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-35</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E) –  Biomass burning season (July – October).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South Atlantic (</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-35</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S</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40</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W</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E) – transport of smoke aerosol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South America (0</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-35</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 35</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W</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-80</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 – Major biomass burning season (August-November)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Europe (35</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-65</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 10</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W-50</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E)</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pollution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East Asia (20</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-48</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 100</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-140</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 – OC, Sulfate + pollution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Eastern USA (25</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-48</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 68</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-95</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 and  Western USA (25</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- 48</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 95</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-125</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 – Dust, OC, Sulfate + pollution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644" y="0"/>
            <a:ext cx="6760071" cy="6858000"/>
          </a:xfrm>
          <a:prstGeom prst="rect">
            <a:avLst/>
          </a:prstGeom>
        </p:spPr>
      </p:pic>
    </p:spTree>
    <p:extLst>
      <p:ext uri="{BB962C8B-B14F-4D97-AF65-F5344CB8AC3E}">
        <p14:creationId xmlns:p14="http://schemas.microsoft.com/office/powerpoint/2010/main" val="5921611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55B6483-A91C-48E7-A691-B2A836D192E9}"/>
              </a:ext>
            </a:extLst>
          </p:cNvPr>
          <p:cNvGrpSpPr/>
          <p:nvPr/>
        </p:nvGrpSpPr>
        <p:grpSpPr>
          <a:xfrm>
            <a:off x="117566" y="1515290"/>
            <a:ext cx="5368069" cy="5207228"/>
            <a:chOff x="117566" y="1515290"/>
            <a:chExt cx="5368069" cy="5207228"/>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566" y="1515290"/>
              <a:ext cx="5368069" cy="5207228"/>
            </a:xfrm>
            <a:prstGeom prst="rect">
              <a:avLst/>
            </a:prstGeom>
          </p:spPr>
        </p:pic>
        <p:sp>
          <p:nvSpPr>
            <p:cNvPr id="3" name="TextBox 2"/>
            <p:cNvSpPr txBox="1"/>
            <p:nvPr/>
          </p:nvSpPr>
          <p:spPr>
            <a:xfrm>
              <a:off x="3742124" y="2076994"/>
              <a:ext cx="140455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GEFS-Aerosol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ICAP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92D050"/>
                  </a:solidFill>
                  <a:effectLst/>
                  <a:uLnTx/>
                  <a:uFillTx/>
                  <a:latin typeface="Times New Roman" panose="02020603050405020304" pitchFamily="18" charset="0"/>
                  <a:ea typeface="+mn-ea"/>
                  <a:cs typeface="Times New Roman" panose="02020603050405020304" pitchFamily="18" charset="0"/>
                </a:rPr>
                <a:t>NGACv2</a:t>
              </a:r>
            </a:p>
          </p:txBody>
        </p:sp>
      </p:grpSp>
      <p:sp>
        <p:nvSpPr>
          <p:cNvPr id="14" name="TextBox 13"/>
          <p:cNvSpPr txBox="1"/>
          <p:nvPr/>
        </p:nvSpPr>
        <p:spPr>
          <a:xfrm>
            <a:off x="3742124" y="83546"/>
            <a:ext cx="4291533" cy="400110"/>
          </a:xfrm>
          <a:prstGeom prst="rect">
            <a:avLst/>
          </a:prstGeom>
          <a:solidFill>
            <a:schemeClr val="accent3">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Extreme aerosol event : Australian fire</a:t>
            </a:r>
          </a:p>
        </p:txBody>
      </p:sp>
      <p:sp>
        <p:nvSpPr>
          <p:cNvPr id="16" name="TextBox 15"/>
          <p:cNvSpPr txBox="1"/>
          <p:nvPr/>
        </p:nvSpPr>
        <p:spPr>
          <a:xfrm flipH="1">
            <a:off x="267784" y="483656"/>
            <a:ext cx="11924215" cy="92333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Unprecedented number of fires burned in Australia releasing large amounts of emissions into the atmosphere in December 2019 and January, 2020</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Very high Total AOD (&gt;30) near the fire region in GEFS-Aerosol and under prediction over Southern Pacific in January</a:t>
            </a:r>
          </a:p>
        </p:txBody>
      </p:sp>
      <p:grpSp>
        <p:nvGrpSpPr>
          <p:cNvPr id="5" name="Group 4">
            <a:extLst>
              <a:ext uri="{FF2B5EF4-FFF2-40B4-BE49-F238E27FC236}">
                <a16:creationId xmlns:a16="http://schemas.microsoft.com/office/drawing/2014/main" id="{2E81ABC9-502A-41FA-AE6B-E812B4B3D52C}"/>
              </a:ext>
            </a:extLst>
          </p:cNvPr>
          <p:cNvGrpSpPr/>
          <p:nvPr/>
        </p:nvGrpSpPr>
        <p:grpSpPr>
          <a:xfrm>
            <a:off x="5550076" y="1460160"/>
            <a:ext cx="6194288" cy="5112473"/>
            <a:chOff x="5550076" y="1460160"/>
            <a:chExt cx="6194288" cy="5112473"/>
          </a:xfrm>
        </p:grpSpPr>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7900" y="1460160"/>
              <a:ext cx="6130337" cy="2654639"/>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50076" y="3892731"/>
              <a:ext cx="6194288" cy="2679902"/>
            </a:xfrm>
            <a:prstGeom prst="rect">
              <a:avLst/>
            </a:prstGeom>
          </p:spPr>
        </p:pic>
      </p:grpSp>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2324" y="6434641"/>
            <a:ext cx="5291914" cy="410295"/>
          </a:xfrm>
          <a:prstGeom prst="rect">
            <a:avLst/>
          </a:prstGeom>
        </p:spPr>
      </p:pic>
      <p:sp>
        <p:nvSpPr>
          <p:cNvPr id="20" name="TextBox 19"/>
          <p:cNvSpPr txBox="1"/>
          <p:nvPr/>
        </p:nvSpPr>
        <p:spPr>
          <a:xfrm>
            <a:off x="6884127" y="1515290"/>
            <a:ext cx="277640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GEFS-Aerosol (OC AOD, 6</a:t>
            </a:r>
            <a:r>
              <a:rPr kumimoji="0" lang="en-US" sz="1400" b="1" i="0" u="none" strike="noStrike" kern="1200" cap="none" spc="0" normalizeH="0" baseline="3000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th</a:t>
            </a:r>
            <a:r>
              <a:rPr kumimoji="0" lang="en-US" sz="14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Jan)</a:t>
            </a:r>
          </a:p>
        </p:txBody>
      </p:sp>
      <p:sp>
        <p:nvSpPr>
          <p:cNvPr id="21" name="TextBox 20"/>
          <p:cNvSpPr txBox="1"/>
          <p:nvPr/>
        </p:nvSpPr>
        <p:spPr>
          <a:xfrm>
            <a:off x="7808529" y="3989020"/>
            <a:ext cx="165301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MERRA2 analysis</a:t>
            </a:r>
          </a:p>
        </p:txBody>
      </p:sp>
    </p:spTree>
    <p:extLst>
      <p:ext uri="{BB962C8B-B14F-4D97-AF65-F5344CB8AC3E}">
        <p14:creationId xmlns:p14="http://schemas.microsoft.com/office/powerpoint/2010/main" val="9289506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94068" y="195943"/>
            <a:ext cx="177644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Conclusions</a:t>
            </a:r>
          </a:p>
        </p:txBody>
      </p:sp>
      <p:sp>
        <p:nvSpPr>
          <p:cNvPr id="4" name="Google Shape;199;p25"/>
          <p:cNvSpPr txBox="1"/>
          <p:nvPr/>
        </p:nvSpPr>
        <p:spPr>
          <a:xfrm>
            <a:off x="-92600" y="740743"/>
            <a:ext cx="12523200" cy="5331300"/>
          </a:xfrm>
          <a:prstGeom prst="rect">
            <a:avLst/>
          </a:prstGeom>
          <a:noFill/>
          <a:ln>
            <a:noFill/>
          </a:ln>
        </p:spPr>
        <p:txBody>
          <a:bodyPr spcFirstLastPara="1" wrap="square" lIns="91425" tIns="45700" rIns="91425" bIns="45700" anchor="t" anchorCtr="0">
            <a:noAutofit/>
          </a:bodyPr>
          <a:lstStyle/>
          <a:p>
            <a:pPr marL="285750" marR="0" lvl="0" indent="-285750" algn="l" defTabSz="914400" rtl="0" eaLnBrk="1" fontAlgn="auto" latinLnBrk="0" hangingPunct="1">
              <a:lnSpc>
                <a:spcPct val="100000"/>
              </a:lnSpc>
              <a:spcBef>
                <a:spcPts val="0"/>
              </a:spcBef>
              <a:spcAft>
                <a:spcPts val="0"/>
              </a:spcAft>
              <a:buClr>
                <a:prstClr val="black"/>
              </a:buClr>
              <a:buSzPts val="1800"/>
              <a:buFont typeface="Noto Sans Symbols"/>
              <a:buChar char="❑"/>
              <a:tabLst/>
              <a:defRPr/>
            </a:pPr>
            <a:r>
              <a:rPr kumimoji="0" lang="en-US" sz="1800" b="0"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Overall, GEFS-Aerosol out-performs operational NGACv2 in the study period. Day-1 model forecast bias </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improved against MERRA2 analysis and ICAP forecast. Higher resolution (0.25 degree), upgraded core(FV3) and physics, </a:t>
            </a:r>
            <a:endParaRPr kumimoji="0" sz="1800" b="0"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newer emission, improved vertical transport with plume-rise reduced bias with respect to dust, OC and sulfate AOD analysis.</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endParaRPr>
          </a:p>
          <a:p>
            <a:pPr marL="285750" marR="0" lvl="0" indent="-285750" algn="l" defTabSz="914400" rtl="0" eaLnBrk="1" fontAlgn="auto" latinLnBrk="0" hangingPunct="1">
              <a:lnSpc>
                <a:spcPct val="100000"/>
              </a:lnSpc>
              <a:spcBef>
                <a:spcPts val="0"/>
              </a:spcBef>
              <a:spcAft>
                <a:spcPts val="0"/>
              </a:spcAft>
              <a:buClr>
                <a:prstClr val="black"/>
              </a:buClr>
              <a:buSzPts val="1800"/>
              <a:buFont typeface="Noto Sans Symbols"/>
              <a:buChar char="❑"/>
              <a:tabLst/>
              <a:defRPr/>
            </a:pPr>
            <a:r>
              <a:rPr kumimoji="0" lang="en-US" sz="1800" b="0"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Improved AOD variability with GEFS-Aerosol when compared against more than 50 </a:t>
            </a:r>
            <a:r>
              <a:rPr kumimoji="0" lang="en-US" sz="1800" b="0" i="0"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Aeronet</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sites worldwide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endParaRPr>
          </a:p>
          <a:p>
            <a:pPr marL="285750" marR="0" lvl="0" indent="-285750" algn="l" defTabSz="914400" rtl="0" eaLnBrk="1" fontAlgn="auto" latinLnBrk="0" hangingPunct="1">
              <a:lnSpc>
                <a:spcPct val="100000"/>
              </a:lnSpc>
              <a:spcBef>
                <a:spcPts val="0"/>
              </a:spcBef>
              <a:spcAft>
                <a:spcPts val="0"/>
              </a:spcAft>
              <a:buClr>
                <a:prstClr val="black"/>
              </a:buClr>
              <a:buSzPts val="1800"/>
              <a:buFont typeface="Noto Sans Symbols"/>
              <a:buChar char="❑"/>
              <a:tabLst/>
              <a:defRPr/>
            </a:pPr>
            <a:r>
              <a:rPr kumimoji="0" lang="en-US" sz="1800" b="0"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GEFS-Aerosol shows reduction in dust emission over the Saharan dust source, but downwind sites over western Africa shows</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improved correlation against surface observation sites than NGACv2.</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endParaRPr>
          </a:p>
          <a:p>
            <a:pPr marL="285750" marR="0" lvl="0" indent="-285750" algn="l" defTabSz="914400" rtl="0" eaLnBrk="1" fontAlgn="auto" latinLnBrk="0" hangingPunct="1">
              <a:lnSpc>
                <a:spcPct val="100000"/>
              </a:lnSpc>
              <a:spcBef>
                <a:spcPts val="0"/>
              </a:spcBef>
              <a:spcAft>
                <a:spcPts val="0"/>
              </a:spcAft>
              <a:buClr>
                <a:prstClr val="black"/>
              </a:buClr>
              <a:buSzPts val="1800"/>
              <a:buFont typeface="Noto Sans Symbols"/>
              <a:buChar char="❑"/>
              <a:tabLst/>
              <a:defRPr/>
            </a:pPr>
            <a:r>
              <a:rPr kumimoji="0" lang="en-US" sz="1800" b="0"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Over biomass burning events, GEFS-Aerosol captured major fires over Southern Africa, Siberia, Central Amazon and Central </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America much better than NGACv2. However, lack of removal process in central Africa produced an over-prediction of AOD.</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Future Work : </a:t>
            </a:r>
            <a:endParaRPr kumimoji="0" sz="2000" b="0"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endParaRPr>
          </a:p>
          <a:p>
            <a:pPr marL="285750" marR="0" lvl="0" indent="-285750" algn="l" defTabSz="914400" rtl="0" eaLnBrk="1" fontAlgn="auto" latinLnBrk="0" hangingPunct="1">
              <a:lnSpc>
                <a:spcPct val="100000"/>
              </a:lnSpc>
              <a:spcBef>
                <a:spcPts val="0"/>
              </a:spcBef>
              <a:spcAft>
                <a:spcPts val="0"/>
              </a:spcAft>
              <a:buClr>
                <a:prstClr val="black"/>
              </a:buClr>
              <a:buSzPts val="1800"/>
              <a:buFont typeface="Noto Sans Symbols"/>
              <a:buChar char="❑"/>
              <a:tabLst/>
              <a:defRPr/>
            </a:pPr>
            <a:r>
              <a:rPr kumimoji="0" lang="en-US" sz="1800" b="0"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Extreme fire event over Australia produced very high AOD near the source region in January, 2020. However, model largely       underpredicts transported AOD over the Southern Pacific (caused by overestimation of large-scale wet deposition). </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endParaRPr>
          </a:p>
          <a:p>
            <a:pPr marL="285750" marR="0" lvl="0" indent="-285750" algn="l" defTabSz="914400" rtl="0" eaLnBrk="1" fontAlgn="auto" latinLnBrk="0" hangingPunct="1">
              <a:lnSpc>
                <a:spcPct val="100000"/>
              </a:lnSpc>
              <a:spcBef>
                <a:spcPts val="0"/>
              </a:spcBef>
              <a:spcAft>
                <a:spcPts val="0"/>
              </a:spcAft>
              <a:buClr>
                <a:prstClr val="black"/>
              </a:buClr>
              <a:buSzPts val="1800"/>
              <a:buFont typeface="Noto Sans Symbols"/>
              <a:buChar char="❑"/>
              <a:tabLst/>
              <a:defRPr/>
            </a:pPr>
            <a:r>
              <a:rPr kumimoji="0" lang="en-US" sz="1800" b="0"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GEFS-Aerosol bias and RMSE improved over Asia, particularly over Indian subcontinent. Over Eastern China</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overestimation of  sulfate and OC AOD is noticed (partly COVID related).</a:t>
            </a:r>
            <a:endParaRPr kumimoji="0" sz="1800" b="0"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000" b="1" i="0" u="none" strike="noStrike" kern="1200" cap="none" spc="0" normalizeH="0" baseline="0" noProof="0" dirty="0">
                <a:ln>
                  <a:noFill/>
                </a:ln>
                <a:solidFill>
                  <a:srgbClr val="7030A0"/>
                </a:solidFill>
                <a:effectLst/>
                <a:uLnTx/>
                <a:uFillTx/>
                <a:latin typeface="Times New Roman"/>
                <a:ea typeface="Times New Roman"/>
                <a:cs typeface="Times New Roman"/>
                <a:sym typeface="Times New Roman"/>
              </a:rPr>
              <a:t>Inclusion of Aerosol data assimilation, cloud/Radiation aerosol interactions, tests with GFSv16</a:t>
            </a:r>
            <a:r>
              <a:rPr kumimoji="0" lang="en-US" sz="1800" b="0"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a:t>
            </a:r>
            <a:endParaRPr kumimoji="0" sz="1800" b="0"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endParaRPr>
          </a:p>
        </p:txBody>
      </p:sp>
    </p:spTree>
    <p:extLst>
      <p:ext uri="{BB962C8B-B14F-4D97-AF65-F5344CB8AC3E}">
        <p14:creationId xmlns:p14="http://schemas.microsoft.com/office/powerpoint/2010/main" val="23942930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04858" y="235133"/>
            <a:ext cx="538198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GEFS-Aerosol verification webpage links</a:t>
            </a:r>
          </a:p>
        </p:txBody>
      </p:sp>
      <p:sp>
        <p:nvSpPr>
          <p:cNvPr id="5" name="TextBox 4"/>
          <p:cNvSpPr txBox="1"/>
          <p:nvPr/>
        </p:nvSpPr>
        <p:spPr>
          <a:xfrm>
            <a:off x="169817" y="888274"/>
            <a:ext cx="11652069"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Retro time period : March 2019 to June 2019 and July 2019 to February 2020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Every day 6-hourly AOD forecast from GEFS-Aerosol verified against ICAP-MME up to 5 days (global and regions)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(Link :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2"/>
              </a:rPr>
              <a:t>https://www.emc.ncep.noaa.gov/gc_wmb/parthab/GEFS-Aerosol/html/fv3_aod_png.html</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24-hour model forecast compared against daily MODIS and VIIRS observation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(Link :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https://www.emc.ncep.noaa.gov/gc_wmb/parthab/GEFS-Aerosol/html/fv3_dailysataod_png.html</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AERONET observation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(Link :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https://www.emc.ncep.noaa.gov/gc_wmb/parthab/GEFS-Aerosol/html/fv3_monaeronet_png.html</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Monthly Grid Statistics (with MERRA2, ICAP-MME for total, dust, OC, Sulfate and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Seasalt</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AOD)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(Link :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https://www.emc.ncep.noaa.gov/gc_wmb/parthab/GEFS-Aerosol/html/fv3_mongridstat_png.html</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Monthly time series over different regions of the globe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(Link :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https://www.emc.ncep.noaa.gov/gc_wmb/parthab/GEFS-Aerosol/html/fv3_monregionts_png.html</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956122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80993" y="601216"/>
            <a:ext cx="10961036" cy="658469"/>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62532" tIns="81265" rIns="162532" bIns="81265" rtlCol="0" anchor="ctr"/>
          <a:lstStyle/>
          <a:p>
            <a:pPr algn="ctr"/>
            <a:endParaRPr lang="en-US" sz="4000" dirty="0">
              <a:latin typeface="Arial" panose="020B0604020202020204" pitchFamily="34" charset="0"/>
              <a:cs typeface="Arial" panose="020B0604020202020204" pitchFamily="34" charset="0"/>
            </a:endParaRPr>
          </a:p>
        </p:txBody>
      </p:sp>
      <p:sp>
        <p:nvSpPr>
          <p:cNvPr id="8" name="TextBox 7"/>
          <p:cNvSpPr txBox="1"/>
          <p:nvPr/>
        </p:nvSpPr>
        <p:spPr>
          <a:xfrm>
            <a:off x="680993" y="65241"/>
            <a:ext cx="10961036" cy="471894"/>
          </a:xfrm>
          <a:prstGeom prst="rect">
            <a:avLst/>
          </a:prstGeom>
          <a:solidFill>
            <a:srgbClr val="5BA4E3"/>
          </a:solidFill>
        </p:spPr>
        <p:txBody>
          <a:bodyPr wrap="square" lIns="162532" tIns="81265" rIns="162532" bIns="81265" rtlCol="0">
            <a:spAutoFit/>
          </a:bodyPr>
          <a:lstStyle/>
          <a:p>
            <a:pPr algn="ctr"/>
            <a:r>
              <a:rPr lang="en-US" sz="20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66710" y="36818"/>
            <a:ext cx="1206375" cy="128334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62532" tIns="81265" rIns="162532" bIns="81265" rtlCol="0" anchor="ctr"/>
          <a:lstStyle/>
          <a:p>
            <a:pPr algn="ctr"/>
            <a:endParaRPr lang="en-US" sz="2400"/>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09" y="107564"/>
            <a:ext cx="1129099" cy="1147249"/>
          </a:xfrm>
          <a:prstGeom prst="rect">
            <a:avLst/>
          </a:prstGeom>
        </p:spPr>
      </p:pic>
      <p:sp>
        <p:nvSpPr>
          <p:cNvPr id="14" name="TextBox 13"/>
          <p:cNvSpPr txBox="1"/>
          <p:nvPr/>
        </p:nvSpPr>
        <p:spPr>
          <a:xfrm>
            <a:off x="-1" y="5559692"/>
            <a:ext cx="12223964" cy="1200329"/>
          </a:xfrm>
          <a:prstGeom prst="rect">
            <a:avLst/>
          </a:prstGeom>
          <a:noFill/>
        </p:spPr>
        <p:txBody>
          <a:bodyPr wrap="square" rtlCol="0">
            <a:spAutoFit/>
          </a:bodyPr>
          <a:lstStyle/>
          <a:p>
            <a:pPr algn="ctr"/>
            <a:r>
              <a:rPr lang="en-US" sz="2400" b="1" dirty="0">
                <a:latin typeface="Arial"/>
                <a:cs typeface="Arial"/>
              </a:rPr>
              <a:t>Shannon Shields</a:t>
            </a:r>
            <a:endParaRPr lang="en-US" sz="2400" b="1" dirty="0">
              <a:solidFill>
                <a:srgbClr val="0D68B9"/>
              </a:solidFill>
              <a:latin typeface="Arial"/>
              <a:cs typeface="Arial"/>
            </a:endParaRPr>
          </a:p>
          <a:p>
            <a:pPr algn="ctr"/>
            <a:r>
              <a:rPr lang="en-US" sz="2400" b="1" dirty="0">
                <a:solidFill>
                  <a:srgbClr val="226BAB"/>
                </a:solidFill>
                <a:latin typeface="Arial"/>
                <a:cs typeface="Arial"/>
              </a:rPr>
              <a:t>EMC Model Evaluation Group Webinar</a:t>
            </a:r>
          </a:p>
          <a:p>
            <a:pPr algn="ctr"/>
            <a:r>
              <a:rPr lang="en-US" sz="2400" b="1" dirty="0">
                <a:solidFill>
                  <a:srgbClr val="226BAB"/>
                </a:solidFill>
                <a:latin typeface="Arial"/>
                <a:cs typeface="Arial"/>
              </a:rPr>
              <a:t>30 April 2020</a:t>
            </a:r>
          </a:p>
        </p:txBody>
      </p:sp>
      <p:sp>
        <p:nvSpPr>
          <p:cNvPr id="15" name="Oval 14"/>
          <p:cNvSpPr>
            <a:spLocks/>
          </p:cNvSpPr>
          <p:nvPr/>
        </p:nvSpPr>
        <p:spPr>
          <a:xfrm>
            <a:off x="10940878" y="51938"/>
            <a:ext cx="1267967" cy="126796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62532" tIns="81265" rIns="162532" bIns="81265" rtlCol="0" anchor="ctr"/>
          <a:lstStyle/>
          <a:p>
            <a:pPr algn="ctr"/>
            <a:endParaRPr lang="en-US" sz="2400"/>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1002952" y="122680"/>
            <a:ext cx="1121664" cy="1121664"/>
          </a:xfrm>
          <a:prstGeom prst="rect">
            <a:avLst/>
          </a:prstGeom>
        </p:spPr>
      </p:pic>
      <p:sp>
        <p:nvSpPr>
          <p:cNvPr id="2" name="Rectangle 1"/>
          <p:cNvSpPr/>
          <p:nvPr/>
        </p:nvSpPr>
        <p:spPr>
          <a:xfrm>
            <a:off x="0" y="1274253"/>
            <a:ext cx="12192000" cy="523220"/>
          </a:xfrm>
          <a:prstGeom prst="rect">
            <a:avLst/>
          </a:prstGeom>
        </p:spPr>
        <p:txBody>
          <a:bodyPr wrap="square">
            <a:spAutoFit/>
          </a:bodyPr>
          <a:lstStyle/>
          <a:p>
            <a:pPr algn="ctr"/>
            <a:r>
              <a:rPr lang="en-US" sz="2800" b="1" dirty="0">
                <a:solidFill>
                  <a:srgbClr val="FF0000"/>
                </a:solidFill>
                <a:latin typeface="Arial"/>
                <a:cs typeface="Arial"/>
              </a:rPr>
              <a:t>GEFSv12 Field Evaluations (Waves, Aerosols, &amp; Weeks 2-4 Weather)</a:t>
            </a:r>
          </a:p>
        </p:txBody>
      </p:sp>
      <p:grpSp>
        <p:nvGrpSpPr>
          <p:cNvPr id="4" name="Group 3">
            <a:extLst>
              <a:ext uri="{FF2B5EF4-FFF2-40B4-BE49-F238E27FC236}">
                <a16:creationId xmlns:a16="http://schemas.microsoft.com/office/drawing/2014/main" id="{DE21D8C0-0D5F-4B0C-909B-A1F749E06F9C}"/>
              </a:ext>
            </a:extLst>
          </p:cNvPr>
          <p:cNvGrpSpPr/>
          <p:nvPr/>
        </p:nvGrpSpPr>
        <p:grpSpPr>
          <a:xfrm>
            <a:off x="383516" y="1849242"/>
            <a:ext cx="11546265" cy="3788410"/>
            <a:chOff x="383516" y="1849242"/>
            <a:chExt cx="11546265" cy="3788410"/>
          </a:xfrm>
        </p:grpSpPr>
        <p:pic>
          <p:nvPicPr>
            <p:cNvPr id="20" name="Picture 4">
              <a:extLst>
                <a:ext uri="{FF2B5EF4-FFF2-40B4-BE49-F238E27FC236}">
                  <a16:creationId xmlns:a16="http://schemas.microsoft.com/office/drawing/2014/main" id="{35DB657F-3E9A-4B62-A7FE-1470AA7BE6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516" y="1849242"/>
              <a:ext cx="5051212" cy="378840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4DF360B9-8E72-40AF-BD54-B4B8C988C1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12972" y="1849243"/>
              <a:ext cx="6116809" cy="3788409"/>
            </a:xfrm>
            <a:prstGeom prst="rect">
              <a:avLst/>
            </a:prstGeom>
          </p:spPr>
        </p:pic>
      </p:grpSp>
      <p:sp>
        <p:nvSpPr>
          <p:cNvPr id="3" name="Slide Number Placeholder 2">
            <a:extLst>
              <a:ext uri="{FF2B5EF4-FFF2-40B4-BE49-F238E27FC236}">
                <a16:creationId xmlns:a16="http://schemas.microsoft.com/office/drawing/2014/main" id="{5E55EEC0-2538-4312-9361-778016101F91}"/>
              </a:ext>
            </a:extLst>
          </p:cNvPr>
          <p:cNvSpPr>
            <a:spLocks noGrp="1"/>
          </p:cNvSpPr>
          <p:nvPr>
            <p:ph type="sldNum" sz="quarter" idx="12"/>
          </p:nvPr>
        </p:nvSpPr>
        <p:spPr/>
        <p:txBody>
          <a:bodyPr/>
          <a:lstStyle/>
          <a:p>
            <a:fld id="{DD5C06B8-1613-44F6-A6DA-F77D705428DE}" type="slidenum">
              <a:rPr lang="en-US" smtClean="0"/>
              <a:t>28</a:t>
            </a:fld>
            <a:endParaRPr lang="en-US"/>
          </a:p>
        </p:txBody>
      </p:sp>
    </p:spTree>
    <p:extLst>
      <p:ext uri="{BB962C8B-B14F-4D97-AF65-F5344CB8AC3E}">
        <p14:creationId xmlns:p14="http://schemas.microsoft.com/office/powerpoint/2010/main" val="40672201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D0CE338-A1BA-45EE-B658-99E084DB8AC3}"/>
              </a:ext>
            </a:extLst>
          </p:cNvPr>
          <p:cNvSpPr/>
          <p:nvPr/>
        </p:nvSpPr>
        <p:spPr>
          <a:xfrm>
            <a:off x="680993" y="601216"/>
            <a:ext cx="10961036" cy="658469"/>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62532" tIns="81265" rIns="162532" bIns="81265" rtlCol="0" anchor="ctr"/>
          <a:lstStyle/>
          <a:p>
            <a:pPr algn="ctr"/>
            <a:endParaRPr lang="en-US" sz="40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72027642-AA9F-484A-8E30-9D75745783BD}"/>
              </a:ext>
            </a:extLst>
          </p:cNvPr>
          <p:cNvSpPr txBox="1"/>
          <p:nvPr/>
        </p:nvSpPr>
        <p:spPr>
          <a:xfrm>
            <a:off x="680993" y="65241"/>
            <a:ext cx="10961036" cy="471894"/>
          </a:xfrm>
          <a:prstGeom prst="rect">
            <a:avLst/>
          </a:prstGeom>
          <a:solidFill>
            <a:srgbClr val="5BA4E3"/>
          </a:solidFill>
        </p:spPr>
        <p:txBody>
          <a:bodyPr wrap="square" lIns="162532" tIns="81265" rIns="162532" bIns="81265" rtlCol="0">
            <a:spAutoFit/>
          </a:bodyPr>
          <a:lstStyle/>
          <a:p>
            <a:pPr algn="ctr"/>
            <a:r>
              <a:rPr lang="en-US" sz="2000" dirty="0">
                <a:solidFill>
                  <a:srgbClr val="1A467F"/>
                </a:solidFill>
                <a:latin typeface="Avenir Book"/>
                <a:cs typeface="Avenir Book"/>
              </a:rPr>
              <a:t>NATIONAL OCEANIC AND ATMOSPHERIC ADMINISTRATION</a:t>
            </a:r>
          </a:p>
        </p:txBody>
      </p:sp>
      <p:sp>
        <p:nvSpPr>
          <p:cNvPr id="17" name="Oval 16">
            <a:extLst>
              <a:ext uri="{FF2B5EF4-FFF2-40B4-BE49-F238E27FC236}">
                <a16:creationId xmlns:a16="http://schemas.microsoft.com/office/drawing/2014/main" id="{FF49B63A-672C-4CF1-9E12-DC1F3516816B}"/>
              </a:ext>
            </a:extLst>
          </p:cNvPr>
          <p:cNvSpPr>
            <a:spLocks noChangeAspect="1"/>
          </p:cNvSpPr>
          <p:nvPr/>
        </p:nvSpPr>
        <p:spPr>
          <a:xfrm>
            <a:off x="66710" y="36818"/>
            <a:ext cx="1206375" cy="128334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62532" tIns="81265" rIns="162532" bIns="81265" rtlCol="0" anchor="ctr"/>
          <a:lstStyle/>
          <a:p>
            <a:pPr algn="ctr"/>
            <a:endParaRPr lang="en-US" sz="2400"/>
          </a:p>
        </p:txBody>
      </p:sp>
      <p:pic>
        <p:nvPicPr>
          <p:cNvPr id="18" name="Picture 17" descr="2000px-Seal_of_the_United_States_Department_of_Commerce.svg.png">
            <a:extLst>
              <a:ext uri="{FF2B5EF4-FFF2-40B4-BE49-F238E27FC236}">
                <a16:creationId xmlns:a16="http://schemas.microsoft.com/office/drawing/2014/main" id="{07F39246-4CB3-4426-AA76-73ADFACD5A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09" y="107564"/>
            <a:ext cx="1129099" cy="1147249"/>
          </a:xfrm>
          <a:prstGeom prst="rect">
            <a:avLst/>
          </a:prstGeom>
        </p:spPr>
      </p:pic>
      <p:sp>
        <p:nvSpPr>
          <p:cNvPr id="19" name="Oval 18">
            <a:extLst>
              <a:ext uri="{FF2B5EF4-FFF2-40B4-BE49-F238E27FC236}">
                <a16:creationId xmlns:a16="http://schemas.microsoft.com/office/drawing/2014/main" id="{FD22B42A-F3C4-48FB-8D41-4196A1EC8F23}"/>
              </a:ext>
            </a:extLst>
          </p:cNvPr>
          <p:cNvSpPr>
            <a:spLocks/>
          </p:cNvSpPr>
          <p:nvPr/>
        </p:nvSpPr>
        <p:spPr>
          <a:xfrm>
            <a:off x="10940878" y="51938"/>
            <a:ext cx="1267967" cy="126796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62532" tIns="81265" rIns="162532" bIns="81265" rtlCol="0" anchor="ctr"/>
          <a:lstStyle/>
          <a:p>
            <a:pPr algn="ctr"/>
            <a:endParaRPr lang="en-US" sz="2400"/>
          </a:p>
        </p:txBody>
      </p:sp>
      <p:pic>
        <p:nvPicPr>
          <p:cNvPr id="20" name="Picture 19" descr="1024px-NOAA_logo.svg.png">
            <a:extLst>
              <a:ext uri="{FF2B5EF4-FFF2-40B4-BE49-F238E27FC236}">
                <a16:creationId xmlns:a16="http://schemas.microsoft.com/office/drawing/2014/main" id="{F4853C7E-5672-4EB4-B89F-FABBA2D18DBA}"/>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1002952" y="122680"/>
            <a:ext cx="1121664" cy="1121664"/>
          </a:xfrm>
          <a:prstGeom prst="rect">
            <a:avLst/>
          </a:prstGeom>
        </p:spPr>
      </p:pic>
      <p:sp>
        <p:nvSpPr>
          <p:cNvPr id="24" name="TextBox 23">
            <a:extLst>
              <a:ext uri="{FF2B5EF4-FFF2-40B4-BE49-F238E27FC236}">
                <a16:creationId xmlns:a16="http://schemas.microsoft.com/office/drawing/2014/main" id="{629DFBF2-B538-4CE1-BFD9-563EE83AD4B1}"/>
              </a:ext>
            </a:extLst>
          </p:cNvPr>
          <p:cNvSpPr txBox="1"/>
          <p:nvPr/>
        </p:nvSpPr>
        <p:spPr>
          <a:xfrm>
            <a:off x="1502420" y="699795"/>
            <a:ext cx="9209123" cy="523220"/>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Conclusion of the GEFSv12-Waves Evaluation</a:t>
            </a:r>
          </a:p>
        </p:txBody>
      </p:sp>
      <p:sp>
        <p:nvSpPr>
          <p:cNvPr id="25" name="Content Placeholder 3">
            <a:extLst>
              <a:ext uri="{FF2B5EF4-FFF2-40B4-BE49-F238E27FC236}">
                <a16:creationId xmlns:a16="http://schemas.microsoft.com/office/drawing/2014/main" id="{3C6F65A3-5493-40C5-A552-37B4C684C540}"/>
              </a:ext>
            </a:extLst>
          </p:cNvPr>
          <p:cNvSpPr txBox="1">
            <a:spLocks/>
          </p:cNvSpPr>
          <p:nvPr/>
        </p:nvSpPr>
        <p:spPr>
          <a:xfrm>
            <a:off x="746760" y="1383858"/>
            <a:ext cx="10698480" cy="533761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solidFill>
                <a:srgbClr val="000000"/>
              </a:solidFill>
            </a:endParaRPr>
          </a:p>
          <a:p>
            <a:pPr marL="0" indent="0">
              <a:buFont typeface="Arial" panose="020B0604020202020204" pitchFamily="34" charset="0"/>
              <a:buNone/>
            </a:pPr>
            <a:endParaRPr lang="en-US" sz="2000" dirty="0">
              <a:solidFill>
                <a:srgbClr val="000000"/>
              </a:solidFill>
            </a:endParaRPr>
          </a:p>
          <a:p>
            <a:pPr marL="457200" indent="-457200">
              <a:buFont typeface="+mj-lt"/>
              <a:buAutoNum type="arabicParenR"/>
            </a:pPr>
            <a:r>
              <a:rPr lang="en-US" sz="2300" dirty="0">
                <a:solidFill>
                  <a:srgbClr val="000000"/>
                </a:solidFill>
                <a:latin typeface="Arial" panose="020B0604020202020204" pitchFamily="34" charset="0"/>
                <a:cs typeface="Arial" panose="020B0604020202020204" pitchFamily="34" charset="0"/>
              </a:rPr>
              <a:t>Summary of verification statistics</a:t>
            </a:r>
          </a:p>
          <a:p>
            <a:pPr marL="457200" indent="-457200">
              <a:buFont typeface="+mj-lt"/>
              <a:buAutoNum type="arabicParenR"/>
            </a:pPr>
            <a:endParaRPr lang="en-US" sz="2300" dirty="0">
              <a:solidFill>
                <a:srgbClr val="000000"/>
              </a:solidFill>
              <a:latin typeface="Arial" panose="020B0604020202020204" pitchFamily="34" charset="0"/>
              <a:cs typeface="Arial" panose="020B0604020202020204" pitchFamily="34" charset="0"/>
            </a:endParaRPr>
          </a:p>
          <a:p>
            <a:pPr marL="457200" indent="-457200">
              <a:buFont typeface="+mj-lt"/>
              <a:buAutoNum type="arabicParenR"/>
            </a:pPr>
            <a:r>
              <a:rPr lang="en-US" sz="2300" dirty="0">
                <a:solidFill>
                  <a:srgbClr val="000000"/>
                </a:solidFill>
                <a:latin typeface="Arial" panose="020B0604020202020204" pitchFamily="34" charset="0"/>
                <a:cs typeface="Arial" panose="020B0604020202020204" pitchFamily="34" charset="0"/>
              </a:rPr>
              <a:t>Review of official evaluation comments and recommendations from NWS Regions/Centers and other partners</a:t>
            </a:r>
          </a:p>
          <a:p>
            <a:pPr marL="457200" indent="-457200">
              <a:buFont typeface="+mj-lt"/>
              <a:buAutoNum type="arabicParenR"/>
            </a:pPr>
            <a:endParaRPr lang="en-US" sz="2300" dirty="0">
              <a:solidFill>
                <a:srgbClr val="000000"/>
              </a:solidFill>
              <a:latin typeface="Arial" panose="020B0604020202020204" pitchFamily="34" charset="0"/>
              <a:cs typeface="Arial" panose="020B0604020202020204" pitchFamily="34" charset="0"/>
            </a:endParaRPr>
          </a:p>
          <a:p>
            <a:pPr marL="457200" indent="-457200">
              <a:buFont typeface="+mj-lt"/>
              <a:buAutoNum type="arabicParenR"/>
            </a:pPr>
            <a:r>
              <a:rPr lang="en-US" sz="2300" dirty="0">
                <a:latin typeface="Arial" panose="020B0604020202020204" pitchFamily="34" charset="0"/>
                <a:cs typeface="Arial" panose="020B0604020202020204" pitchFamily="34" charset="0"/>
              </a:rPr>
              <a:t>Overall impressions</a:t>
            </a:r>
          </a:p>
          <a:p>
            <a:pPr marL="457200" indent="-457200">
              <a:buFont typeface="+mj-lt"/>
              <a:buAutoNum type="arabicParenR"/>
            </a:pPr>
            <a:endParaRPr lang="en-US" sz="2300" dirty="0">
              <a:solidFill>
                <a:srgbClr val="000000"/>
              </a:solidFill>
              <a:latin typeface="Arial" panose="020B0604020202020204" pitchFamily="34" charset="0"/>
              <a:cs typeface="Arial" panose="020B0604020202020204" pitchFamily="34" charset="0"/>
            </a:endParaRPr>
          </a:p>
          <a:p>
            <a:pPr marL="457200" indent="-457200">
              <a:buFont typeface="+mj-lt"/>
              <a:buAutoNum type="arabicParenR"/>
            </a:pPr>
            <a:endParaRPr lang="en-US" sz="2300" dirty="0">
              <a:solidFill>
                <a:srgbClr val="000000"/>
              </a:solidFill>
              <a:latin typeface="Arial" panose="020B0604020202020204" pitchFamily="34" charset="0"/>
              <a:cs typeface="Arial" panose="020B0604020202020204" pitchFamily="34" charset="0"/>
            </a:endParaRPr>
          </a:p>
          <a:p>
            <a:pPr marL="0" indent="0">
              <a:buNone/>
            </a:pPr>
            <a:endParaRPr lang="en-US" sz="2000" i="1" dirty="0">
              <a:solidFill>
                <a:srgbClr val="000000"/>
              </a:solidFill>
              <a:latin typeface="Arial"/>
              <a:cs typeface="Arial"/>
            </a:endParaRPr>
          </a:p>
          <a:p>
            <a:pPr marL="0" indent="0">
              <a:buNone/>
            </a:pPr>
            <a:r>
              <a:rPr lang="en-US" sz="2000" i="1" dirty="0">
                <a:solidFill>
                  <a:srgbClr val="000000"/>
                </a:solidFill>
                <a:latin typeface="Arial"/>
                <a:cs typeface="Arial"/>
              </a:rPr>
              <a:t>Special thanks to </a:t>
            </a:r>
            <a:r>
              <a:rPr lang="nb-NO" sz="2000" i="1" dirty="0">
                <a:solidFill>
                  <a:srgbClr val="000000"/>
                </a:solidFill>
                <a:latin typeface="Arial"/>
                <a:cs typeface="Arial"/>
              </a:rPr>
              <a:t>Jose-Henrique Alves, Deanna Spindler, and Todd Spindler</a:t>
            </a:r>
            <a:r>
              <a:rPr lang="en-US" sz="2000" i="1" dirty="0">
                <a:solidFill>
                  <a:srgbClr val="000000"/>
                </a:solidFill>
                <a:latin typeface="Arial"/>
                <a:cs typeface="Arial"/>
              </a:rPr>
              <a:t> for generating verification summary table</a:t>
            </a:r>
          </a:p>
          <a:p>
            <a:pPr marL="457200" indent="-457200">
              <a:buFont typeface="+mj-lt"/>
              <a:buAutoNum type="arabicParenR"/>
            </a:pPr>
            <a:endParaRPr lang="en-US" sz="2300" dirty="0">
              <a:solidFill>
                <a:srgbClr val="000000"/>
              </a:solidFill>
            </a:endParaRPr>
          </a:p>
          <a:p>
            <a:pPr marL="0" indent="0">
              <a:buFont typeface="Arial" panose="020B0604020202020204" pitchFamily="34" charset="0"/>
              <a:buNone/>
            </a:pPr>
            <a:endParaRPr lang="en-US" sz="2000" dirty="0">
              <a:solidFill>
                <a:srgbClr val="000000"/>
              </a:solidFill>
            </a:endParaRPr>
          </a:p>
          <a:p>
            <a:endParaRPr lang="en-US" sz="2000" dirty="0">
              <a:solidFill>
                <a:srgbClr val="000000"/>
              </a:solidFill>
            </a:endParaRPr>
          </a:p>
          <a:p>
            <a:endParaRPr lang="en-US" sz="2000" dirty="0">
              <a:solidFill>
                <a:srgbClr val="000000"/>
              </a:solidFill>
            </a:endParaRPr>
          </a:p>
        </p:txBody>
      </p:sp>
      <p:sp>
        <p:nvSpPr>
          <p:cNvPr id="2" name="Rectangle 1">
            <a:extLst>
              <a:ext uri="{FF2B5EF4-FFF2-40B4-BE49-F238E27FC236}">
                <a16:creationId xmlns:a16="http://schemas.microsoft.com/office/drawing/2014/main" id="{9AE9E3DF-8555-4547-B510-43FA9E2D4E9E}"/>
              </a:ext>
            </a:extLst>
          </p:cNvPr>
          <p:cNvSpPr/>
          <p:nvPr/>
        </p:nvSpPr>
        <p:spPr>
          <a:xfrm>
            <a:off x="746760" y="2127381"/>
            <a:ext cx="4842277" cy="4385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AA187EC3-4B62-404D-86B0-BB5BDFF10C49}"/>
              </a:ext>
            </a:extLst>
          </p:cNvPr>
          <p:cNvSpPr>
            <a:spLocks noGrp="1"/>
          </p:cNvSpPr>
          <p:nvPr>
            <p:ph type="sldNum" sz="quarter" idx="12"/>
          </p:nvPr>
        </p:nvSpPr>
        <p:spPr/>
        <p:txBody>
          <a:bodyPr/>
          <a:lstStyle/>
          <a:p>
            <a:fld id="{DD5C06B8-1613-44F6-A6DA-F77D705428DE}" type="slidenum">
              <a:rPr lang="en-US" smtClean="0"/>
              <a:t>29</a:t>
            </a:fld>
            <a:endParaRPr lang="en-US"/>
          </a:p>
        </p:txBody>
      </p:sp>
    </p:spTree>
    <p:extLst>
      <p:ext uri="{BB962C8B-B14F-4D97-AF65-F5344CB8AC3E}">
        <p14:creationId xmlns:p14="http://schemas.microsoft.com/office/powerpoint/2010/main" val="3976729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18"/>
          <p:cNvSpPr txBox="1">
            <a:spLocks noGrp="1"/>
          </p:cNvSpPr>
          <p:nvPr>
            <p:ph type="title"/>
          </p:nvPr>
        </p:nvSpPr>
        <p:spPr>
          <a:xfrm>
            <a:off x="508000" y="565401"/>
            <a:ext cx="10972800" cy="635200"/>
          </a:xfrm>
          <a:prstGeom prst="rect">
            <a:avLst/>
          </a:prstGeom>
          <a:noFill/>
          <a:ln>
            <a:noFill/>
          </a:ln>
        </p:spPr>
        <p:txBody>
          <a:bodyPr spcFirstLastPara="1" wrap="square" lIns="121900" tIns="60933" rIns="121900" bIns="60933" anchor="ctr" anchorCtr="0">
            <a:noAutofit/>
          </a:bodyPr>
          <a:lstStyle/>
          <a:p>
            <a:pPr algn="ctr">
              <a:buClr>
                <a:srgbClr val="0000FF"/>
              </a:buClr>
              <a:buSzPts val="3959"/>
            </a:pPr>
            <a:r>
              <a:rPr lang="en-US" sz="3470" dirty="0"/>
              <a:t>GEFSv12-Wave Configurations</a:t>
            </a:r>
            <a:endParaRPr sz="3470" dirty="0"/>
          </a:p>
        </p:txBody>
      </p:sp>
      <p:sp>
        <p:nvSpPr>
          <p:cNvPr id="121" name="Google Shape;121;p18"/>
          <p:cNvSpPr txBox="1">
            <a:spLocks noGrp="1"/>
          </p:cNvSpPr>
          <p:nvPr>
            <p:ph type="sldNum" idx="12"/>
          </p:nvPr>
        </p:nvSpPr>
        <p:spPr>
          <a:xfrm>
            <a:off x="8610600" y="6356352"/>
            <a:ext cx="2743200" cy="365125"/>
          </a:xfrm>
          <a:prstGeom prst="rect">
            <a:avLst/>
          </a:prstGeom>
          <a:noFill/>
          <a:ln>
            <a:noFill/>
          </a:ln>
        </p:spPr>
        <p:txBody>
          <a:bodyPr spcFirstLastPara="1" wrap="square" lIns="121900" tIns="60933" rIns="121900" bIns="60933" anchor="ctr" anchorCtr="0">
            <a:noAutofit/>
          </a:bodyPr>
          <a:lstStyle/>
          <a:p>
            <a:pPr defTabSz="1219170">
              <a:buClr>
                <a:srgbClr val="000000"/>
              </a:buClr>
            </a:pPr>
            <a:fld id="{00000000-1234-1234-1234-123412341234}" type="slidenum">
              <a:rPr lang="en-US" kern="0">
                <a:solidFill>
                  <a:srgbClr val="888888"/>
                </a:solidFill>
                <a:latin typeface="Arial"/>
                <a:cs typeface="Arial"/>
                <a:sym typeface="Arial"/>
              </a:rPr>
              <a:pPr defTabSz="1219170">
                <a:buClr>
                  <a:srgbClr val="000000"/>
                </a:buClr>
              </a:pPr>
              <a:t>3</a:t>
            </a:fld>
            <a:endParaRPr kern="0">
              <a:solidFill>
                <a:srgbClr val="888888"/>
              </a:solidFill>
              <a:latin typeface="Arial"/>
              <a:cs typeface="Arial"/>
              <a:sym typeface="Arial"/>
            </a:endParaRPr>
          </a:p>
        </p:txBody>
      </p:sp>
      <p:graphicFrame>
        <p:nvGraphicFramePr>
          <p:cNvPr id="7" name="Table 6">
            <a:extLst>
              <a:ext uri="{FF2B5EF4-FFF2-40B4-BE49-F238E27FC236}">
                <a16:creationId xmlns:a16="http://schemas.microsoft.com/office/drawing/2014/main" id="{4EEC7925-CDCB-425D-AB16-4CBF095613C4}"/>
              </a:ext>
            </a:extLst>
          </p:cNvPr>
          <p:cNvGraphicFramePr>
            <a:graphicFrameLocks noGrp="1"/>
          </p:cNvGraphicFramePr>
          <p:nvPr>
            <p:extLst>
              <p:ext uri="{D42A27DB-BD31-4B8C-83A1-F6EECF244321}">
                <p14:modId xmlns:p14="http://schemas.microsoft.com/office/powerpoint/2010/main" val="1907405689"/>
              </p:ext>
            </p:extLst>
          </p:nvPr>
        </p:nvGraphicFramePr>
        <p:xfrm>
          <a:off x="508000" y="1287104"/>
          <a:ext cx="11117944" cy="5505581"/>
        </p:xfrm>
        <a:graphic>
          <a:graphicData uri="http://schemas.openxmlformats.org/drawingml/2006/table">
            <a:tbl>
              <a:tblPr/>
              <a:tblGrid>
                <a:gridCol w="3014600">
                  <a:extLst>
                    <a:ext uri="{9D8B030D-6E8A-4147-A177-3AD203B41FA5}">
                      <a16:colId xmlns:a16="http://schemas.microsoft.com/office/drawing/2014/main" val="801642757"/>
                    </a:ext>
                  </a:extLst>
                </a:gridCol>
                <a:gridCol w="4045231">
                  <a:extLst>
                    <a:ext uri="{9D8B030D-6E8A-4147-A177-3AD203B41FA5}">
                      <a16:colId xmlns:a16="http://schemas.microsoft.com/office/drawing/2014/main" val="2952153736"/>
                    </a:ext>
                  </a:extLst>
                </a:gridCol>
                <a:gridCol w="4058113">
                  <a:extLst>
                    <a:ext uri="{9D8B030D-6E8A-4147-A177-3AD203B41FA5}">
                      <a16:colId xmlns:a16="http://schemas.microsoft.com/office/drawing/2014/main" val="2980136932"/>
                    </a:ext>
                  </a:extLst>
                </a:gridCol>
              </a:tblGrid>
              <a:tr h="390662">
                <a:tc>
                  <a:txBody>
                    <a:bodyPr/>
                    <a:lstStyle/>
                    <a:p>
                      <a:pPr algn="ctr" rtl="0" fontAlgn="t">
                        <a:spcBef>
                          <a:spcPts val="0"/>
                        </a:spcBef>
                        <a:spcAft>
                          <a:spcPts val="0"/>
                        </a:spcAft>
                      </a:pPr>
                      <a:r>
                        <a:rPr lang="en-US" sz="2000" b="1" i="0" u="none" strike="noStrike" dirty="0">
                          <a:solidFill>
                            <a:srgbClr val="FFFFFF"/>
                          </a:solidFill>
                          <a:effectLst/>
                          <a:latin typeface="Calibri" panose="020F0502020204030204" pitchFamily="34" charset="0"/>
                        </a:rPr>
                        <a:t>Components</a:t>
                      </a:r>
                      <a:endParaRPr lang="en-US" sz="2000" dirty="0">
                        <a:effectLst/>
                      </a:endParaRPr>
                    </a:p>
                  </a:txBody>
                  <a:tcPr marL="76200" marR="76200" marT="30480" marB="30480">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10157" cap="flat" cmpd="sng" algn="ctr">
                      <a:solidFill>
                        <a:srgbClr val="FFFFFF"/>
                      </a:solidFill>
                      <a:prstDash val="solid"/>
                      <a:round/>
                      <a:headEnd type="none" w="med" len="med"/>
                      <a:tailEnd type="none" w="med" len="med"/>
                    </a:lnT>
                    <a:lnB w="30480" cap="flat" cmpd="sng" algn="ctr">
                      <a:solidFill>
                        <a:srgbClr val="FFFFFF"/>
                      </a:solidFill>
                      <a:prstDash val="solid"/>
                      <a:round/>
                      <a:headEnd type="none" w="med" len="med"/>
                      <a:tailEnd type="none" w="med" len="med"/>
                    </a:lnB>
                    <a:solidFill>
                      <a:srgbClr val="FFAB40"/>
                    </a:solidFill>
                  </a:tcPr>
                </a:tc>
                <a:tc>
                  <a:txBody>
                    <a:bodyPr/>
                    <a:lstStyle/>
                    <a:p>
                      <a:pPr algn="ctr" rtl="0" fontAlgn="t">
                        <a:spcBef>
                          <a:spcPts val="0"/>
                        </a:spcBef>
                        <a:spcAft>
                          <a:spcPts val="0"/>
                        </a:spcAft>
                      </a:pPr>
                      <a:r>
                        <a:rPr lang="en-US" sz="2000" b="1" i="0" u="none" strike="noStrike">
                          <a:solidFill>
                            <a:srgbClr val="000000"/>
                          </a:solidFill>
                          <a:effectLst/>
                          <a:latin typeface="Calibri" panose="020F0502020204030204" pitchFamily="34" charset="0"/>
                        </a:rPr>
                        <a:t>GWESv3.0 (Jul. 2014)</a:t>
                      </a:r>
                      <a:endParaRPr lang="en-US" sz="2000">
                        <a:effectLst/>
                      </a:endParaRPr>
                    </a:p>
                  </a:txBody>
                  <a:tcPr marL="76200" marR="76200" marT="30480" marB="30480">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10157" cap="flat" cmpd="sng" algn="ctr">
                      <a:solidFill>
                        <a:srgbClr val="FFFFFF"/>
                      </a:solidFill>
                      <a:prstDash val="solid"/>
                      <a:round/>
                      <a:headEnd type="none" w="med" len="med"/>
                      <a:tailEnd type="none" w="med" len="med"/>
                    </a:lnT>
                    <a:lnB w="30480" cap="flat" cmpd="sng" algn="ctr">
                      <a:solidFill>
                        <a:srgbClr val="FFFFFF"/>
                      </a:solidFill>
                      <a:prstDash val="solid"/>
                      <a:round/>
                      <a:headEnd type="none" w="med" len="med"/>
                      <a:tailEnd type="none" w="med" len="med"/>
                    </a:lnB>
                    <a:solidFill>
                      <a:srgbClr val="FFAB40"/>
                    </a:solidFill>
                  </a:tcPr>
                </a:tc>
                <a:tc>
                  <a:txBody>
                    <a:bodyPr/>
                    <a:lstStyle/>
                    <a:p>
                      <a:pPr algn="ctr" rtl="0" fontAlgn="t">
                        <a:spcBef>
                          <a:spcPts val="0"/>
                        </a:spcBef>
                        <a:spcAft>
                          <a:spcPts val="0"/>
                        </a:spcAft>
                      </a:pPr>
                      <a:r>
                        <a:rPr lang="en-US" sz="2000" b="1" i="0" u="none" strike="noStrike">
                          <a:solidFill>
                            <a:srgbClr val="0000FF"/>
                          </a:solidFill>
                          <a:effectLst/>
                          <a:latin typeface="Calibri" panose="020F0502020204030204" pitchFamily="34" charset="0"/>
                        </a:rPr>
                        <a:t>GEFSv12 (Sept. 2020)</a:t>
                      </a:r>
                      <a:endParaRPr lang="en-US" sz="2000">
                        <a:effectLst/>
                      </a:endParaRPr>
                    </a:p>
                  </a:txBody>
                  <a:tcPr marL="76200" marR="76200" marT="30480" marB="30480">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10157" cap="flat" cmpd="sng" algn="ctr">
                      <a:solidFill>
                        <a:srgbClr val="FFFFFF"/>
                      </a:solidFill>
                      <a:prstDash val="solid"/>
                      <a:round/>
                      <a:headEnd type="none" w="med" len="med"/>
                      <a:tailEnd type="none" w="med" len="med"/>
                    </a:lnT>
                    <a:lnB w="30480" cap="flat" cmpd="sng" algn="ctr">
                      <a:solidFill>
                        <a:srgbClr val="FFFFFF"/>
                      </a:solidFill>
                      <a:prstDash val="solid"/>
                      <a:round/>
                      <a:headEnd type="none" w="med" len="med"/>
                      <a:tailEnd type="none" w="med" len="med"/>
                    </a:lnB>
                    <a:solidFill>
                      <a:srgbClr val="FFAB40"/>
                    </a:solidFill>
                  </a:tcPr>
                </a:tc>
                <a:extLst>
                  <a:ext uri="{0D108BD9-81ED-4DB2-BD59-A6C34878D82A}">
                    <a16:rowId xmlns:a16="http://schemas.microsoft.com/office/drawing/2014/main" val="3371940350"/>
                  </a:ext>
                </a:extLst>
              </a:tr>
              <a:tr h="347253">
                <a:tc>
                  <a:txBody>
                    <a:bodyPr/>
                    <a:lstStyle/>
                    <a:p>
                      <a:pPr algn="ctr" rtl="0" fontAlgn="ctr">
                        <a:spcBef>
                          <a:spcPts val="0"/>
                        </a:spcBef>
                        <a:spcAft>
                          <a:spcPts val="0"/>
                        </a:spcAft>
                      </a:pPr>
                      <a:r>
                        <a:rPr lang="en-US" sz="2000" b="0" i="0" u="none" strike="noStrike" dirty="0">
                          <a:solidFill>
                            <a:srgbClr val="000000"/>
                          </a:solidFill>
                          <a:effectLst/>
                          <a:latin typeface="Calibri" panose="020F0502020204030204" pitchFamily="34" charset="0"/>
                        </a:rPr>
                        <a:t>WAVEWATCH III</a:t>
                      </a:r>
                      <a:endParaRPr lang="en-US" sz="2000" dirty="0">
                        <a:effectLst/>
                      </a:endParaRPr>
                    </a:p>
                  </a:txBody>
                  <a:tcPr marL="76200" marR="76200" marT="30480" marB="30480" anchor="ctr">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30480" cap="flat" cmpd="sng" algn="ctr">
                      <a:solidFill>
                        <a:srgbClr val="FFFFFF"/>
                      </a:solidFill>
                      <a:prstDash val="solid"/>
                      <a:round/>
                      <a:headEnd type="none" w="med" len="med"/>
                      <a:tailEnd type="none" w="med" len="med"/>
                    </a:lnT>
                    <a:lnB w="10157" cap="flat" cmpd="sng" algn="ctr">
                      <a:solidFill>
                        <a:srgbClr val="FFFFFF"/>
                      </a:solidFill>
                      <a:prstDash val="solid"/>
                      <a:round/>
                      <a:headEnd type="none" w="med" len="med"/>
                      <a:tailEnd type="none" w="med" len="med"/>
                    </a:lnB>
                    <a:solidFill>
                      <a:srgbClr val="D0DEEF"/>
                    </a:solidFill>
                  </a:tcPr>
                </a:tc>
                <a:tc>
                  <a:txBody>
                    <a:bodyPr/>
                    <a:lstStyle/>
                    <a:p>
                      <a:pPr algn="ctr" rtl="0" fontAlgn="ctr">
                        <a:spcBef>
                          <a:spcPts val="0"/>
                        </a:spcBef>
                        <a:spcAft>
                          <a:spcPts val="0"/>
                        </a:spcAft>
                      </a:pPr>
                      <a:r>
                        <a:rPr lang="en-US" sz="2000" b="0" i="0" u="none" strike="noStrike">
                          <a:solidFill>
                            <a:srgbClr val="000000"/>
                          </a:solidFill>
                          <a:effectLst/>
                          <a:latin typeface="Calibri" panose="020F0502020204030204" pitchFamily="34" charset="0"/>
                        </a:rPr>
                        <a:t>WW3v4.15</a:t>
                      </a:r>
                      <a:endParaRPr lang="en-US" sz="2000">
                        <a:effectLst/>
                      </a:endParaRPr>
                    </a:p>
                  </a:txBody>
                  <a:tcPr marL="76200" marR="76200" marT="30480" marB="30480" anchor="ctr">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30480" cap="flat" cmpd="sng" algn="ctr">
                      <a:solidFill>
                        <a:srgbClr val="FFFFFF"/>
                      </a:solidFill>
                      <a:prstDash val="solid"/>
                      <a:round/>
                      <a:headEnd type="none" w="med" len="med"/>
                      <a:tailEnd type="none" w="med" len="med"/>
                    </a:lnT>
                    <a:lnB w="10157" cap="flat" cmpd="sng" algn="ctr">
                      <a:solidFill>
                        <a:srgbClr val="FFFFFF"/>
                      </a:solidFill>
                      <a:prstDash val="solid"/>
                      <a:round/>
                      <a:headEnd type="none" w="med" len="med"/>
                      <a:tailEnd type="none" w="med" len="med"/>
                    </a:lnB>
                    <a:solidFill>
                      <a:srgbClr val="D0DEEF"/>
                    </a:solidFill>
                  </a:tcPr>
                </a:tc>
                <a:tc>
                  <a:txBody>
                    <a:bodyPr/>
                    <a:lstStyle/>
                    <a:p>
                      <a:pPr algn="ctr" rtl="0" fontAlgn="ctr">
                        <a:spcBef>
                          <a:spcPts val="0"/>
                        </a:spcBef>
                        <a:spcAft>
                          <a:spcPts val="0"/>
                        </a:spcAft>
                      </a:pPr>
                      <a:r>
                        <a:rPr lang="en-US" sz="2000" b="1" i="0" u="none" strike="noStrike">
                          <a:solidFill>
                            <a:srgbClr val="0000FF"/>
                          </a:solidFill>
                          <a:effectLst/>
                          <a:latin typeface="Calibri" panose="020F0502020204030204" pitchFamily="34" charset="0"/>
                        </a:rPr>
                        <a:t>WW3v7.00</a:t>
                      </a:r>
                      <a:endParaRPr lang="en-US" sz="2000">
                        <a:effectLst/>
                      </a:endParaRPr>
                    </a:p>
                  </a:txBody>
                  <a:tcPr marL="76200" marR="76200" marT="30480" marB="30480" anchor="ctr">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30480" cap="flat" cmpd="sng" algn="ctr">
                      <a:solidFill>
                        <a:srgbClr val="FFFFFF"/>
                      </a:solidFill>
                      <a:prstDash val="solid"/>
                      <a:round/>
                      <a:headEnd type="none" w="med" len="med"/>
                      <a:tailEnd type="none" w="med" len="med"/>
                    </a:lnT>
                    <a:lnB w="10157" cap="flat" cmpd="sng" algn="ctr">
                      <a:solidFill>
                        <a:srgbClr val="FFFFFF"/>
                      </a:solidFill>
                      <a:prstDash val="solid"/>
                      <a:round/>
                      <a:headEnd type="none" w="med" len="med"/>
                      <a:tailEnd type="none" w="med" len="med"/>
                    </a:lnB>
                    <a:solidFill>
                      <a:srgbClr val="D0DEEF"/>
                    </a:solidFill>
                  </a:tcPr>
                </a:tc>
                <a:extLst>
                  <a:ext uri="{0D108BD9-81ED-4DB2-BD59-A6C34878D82A}">
                    <a16:rowId xmlns:a16="http://schemas.microsoft.com/office/drawing/2014/main" val="1871950544"/>
                  </a:ext>
                </a:extLst>
              </a:tr>
              <a:tr h="347253">
                <a:tc>
                  <a:txBody>
                    <a:bodyPr/>
                    <a:lstStyle/>
                    <a:p>
                      <a:pPr algn="ctr" rtl="0" fontAlgn="ctr">
                        <a:spcBef>
                          <a:spcPts val="0"/>
                        </a:spcBef>
                        <a:spcAft>
                          <a:spcPts val="0"/>
                        </a:spcAft>
                      </a:pPr>
                      <a:r>
                        <a:rPr lang="en-US" sz="2000" b="0" i="0" u="none" strike="noStrike" dirty="0">
                          <a:solidFill>
                            <a:srgbClr val="000000"/>
                          </a:solidFill>
                          <a:effectLst/>
                          <a:latin typeface="Calibri" panose="020F0502020204030204" pitchFamily="34" charset="0"/>
                        </a:rPr>
                        <a:t>Physics</a:t>
                      </a:r>
                      <a:endParaRPr lang="en-US" sz="2000" dirty="0">
                        <a:effectLst/>
                      </a:endParaRPr>
                    </a:p>
                  </a:txBody>
                  <a:tcPr marL="76200" marR="76200" marT="30480" marB="30480" anchor="ctr">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10157" cap="flat" cmpd="sng" algn="ctr">
                      <a:solidFill>
                        <a:srgbClr val="FFFFFF"/>
                      </a:solidFill>
                      <a:prstDash val="solid"/>
                      <a:round/>
                      <a:headEnd type="none" w="med" len="med"/>
                      <a:tailEnd type="none" w="med" len="med"/>
                    </a:lnT>
                    <a:lnB w="10157" cap="flat" cmpd="sng" algn="ctr">
                      <a:solidFill>
                        <a:srgbClr val="FFFFFF"/>
                      </a:solidFill>
                      <a:prstDash val="solid"/>
                      <a:round/>
                      <a:headEnd type="none" w="med" len="med"/>
                      <a:tailEnd type="none" w="med" len="med"/>
                    </a:lnB>
                    <a:solidFill>
                      <a:srgbClr val="E9EFF7"/>
                    </a:solidFill>
                  </a:tcPr>
                </a:tc>
                <a:tc>
                  <a:txBody>
                    <a:bodyPr/>
                    <a:lstStyle/>
                    <a:p>
                      <a:pPr algn="ctr" rtl="0" fontAlgn="ctr">
                        <a:spcBef>
                          <a:spcPts val="0"/>
                        </a:spcBef>
                        <a:spcAft>
                          <a:spcPts val="0"/>
                        </a:spcAft>
                      </a:pPr>
                      <a:r>
                        <a:rPr lang="en-US" sz="2000" b="0" i="0" u="none" strike="noStrike">
                          <a:solidFill>
                            <a:srgbClr val="000000"/>
                          </a:solidFill>
                          <a:effectLst/>
                          <a:latin typeface="Calibri" panose="020F0502020204030204" pitchFamily="34" charset="0"/>
                        </a:rPr>
                        <a:t>Ardhuin et al (2010) + DIA</a:t>
                      </a:r>
                      <a:endParaRPr lang="en-US" sz="2000">
                        <a:effectLst/>
                      </a:endParaRPr>
                    </a:p>
                  </a:txBody>
                  <a:tcPr marL="76200" marR="76200" marT="30480" marB="30480" anchor="ctr">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10157" cap="flat" cmpd="sng" algn="ctr">
                      <a:solidFill>
                        <a:srgbClr val="FFFFFF"/>
                      </a:solidFill>
                      <a:prstDash val="solid"/>
                      <a:round/>
                      <a:headEnd type="none" w="med" len="med"/>
                      <a:tailEnd type="none" w="med" len="med"/>
                    </a:lnT>
                    <a:lnB w="10157" cap="flat" cmpd="sng" algn="ctr">
                      <a:solidFill>
                        <a:srgbClr val="FFFFFF"/>
                      </a:solidFill>
                      <a:prstDash val="solid"/>
                      <a:round/>
                      <a:headEnd type="none" w="med" len="med"/>
                      <a:tailEnd type="none" w="med" len="med"/>
                    </a:lnB>
                    <a:solidFill>
                      <a:srgbClr val="E9EFF7"/>
                    </a:solidFill>
                  </a:tcPr>
                </a:tc>
                <a:tc>
                  <a:txBody>
                    <a:bodyPr/>
                    <a:lstStyle/>
                    <a:p>
                      <a:pPr algn="ctr" rtl="0" fontAlgn="ctr">
                        <a:spcBef>
                          <a:spcPts val="0"/>
                        </a:spcBef>
                        <a:spcAft>
                          <a:spcPts val="0"/>
                        </a:spcAft>
                      </a:pPr>
                      <a:r>
                        <a:rPr lang="en-US" sz="2000" b="0" i="0" u="none" strike="noStrike">
                          <a:solidFill>
                            <a:srgbClr val="0000FF"/>
                          </a:solidFill>
                          <a:effectLst/>
                          <a:latin typeface="Calibri" panose="020F0502020204030204" pitchFamily="34" charset="0"/>
                        </a:rPr>
                        <a:t>Ardhuin et al (2010) + DIA</a:t>
                      </a:r>
                      <a:endParaRPr lang="en-US" sz="2000">
                        <a:effectLst/>
                      </a:endParaRPr>
                    </a:p>
                  </a:txBody>
                  <a:tcPr marL="76200" marR="76200" marT="30480" marB="30480" anchor="ctr">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10157" cap="flat" cmpd="sng" algn="ctr">
                      <a:solidFill>
                        <a:srgbClr val="FFFFFF"/>
                      </a:solidFill>
                      <a:prstDash val="solid"/>
                      <a:round/>
                      <a:headEnd type="none" w="med" len="med"/>
                      <a:tailEnd type="none" w="med" len="med"/>
                    </a:lnT>
                    <a:lnB w="10157" cap="flat" cmpd="sng" algn="ctr">
                      <a:solidFill>
                        <a:srgbClr val="FFFFFF"/>
                      </a:solidFill>
                      <a:prstDash val="solid"/>
                      <a:round/>
                      <a:headEnd type="none" w="med" len="med"/>
                      <a:tailEnd type="none" w="med" len="med"/>
                    </a:lnB>
                    <a:solidFill>
                      <a:srgbClr val="E9EFF7"/>
                    </a:solidFill>
                  </a:tcPr>
                </a:tc>
                <a:extLst>
                  <a:ext uri="{0D108BD9-81ED-4DB2-BD59-A6C34878D82A}">
                    <a16:rowId xmlns:a16="http://schemas.microsoft.com/office/drawing/2014/main" val="3255694439"/>
                  </a:ext>
                </a:extLst>
              </a:tr>
              <a:tr h="347253">
                <a:tc>
                  <a:txBody>
                    <a:bodyPr/>
                    <a:lstStyle/>
                    <a:p>
                      <a:pPr algn="ctr" rtl="0" fontAlgn="ctr">
                        <a:spcBef>
                          <a:spcPts val="0"/>
                        </a:spcBef>
                        <a:spcAft>
                          <a:spcPts val="0"/>
                        </a:spcAft>
                      </a:pPr>
                      <a:r>
                        <a:rPr lang="en-US" sz="2000" b="0" i="0" u="none" strike="noStrike" dirty="0">
                          <a:solidFill>
                            <a:srgbClr val="000000"/>
                          </a:solidFill>
                          <a:effectLst/>
                          <a:latin typeface="Calibri" panose="020F0502020204030204" pitchFamily="34" charset="0"/>
                        </a:rPr>
                        <a:t>Initialization</a:t>
                      </a:r>
                      <a:endParaRPr lang="en-US" sz="2000" dirty="0">
                        <a:effectLst/>
                      </a:endParaRPr>
                    </a:p>
                  </a:txBody>
                  <a:tcPr marL="76200" marR="76200" marT="30480" marB="30480" anchor="ctr">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10157" cap="flat" cmpd="sng" algn="ctr">
                      <a:solidFill>
                        <a:srgbClr val="FFFFFF"/>
                      </a:solidFill>
                      <a:prstDash val="solid"/>
                      <a:round/>
                      <a:headEnd type="none" w="med" len="med"/>
                      <a:tailEnd type="none" w="med" len="med"/>
                    </a:lnT>
                    <a:lnB w="10157" cap="flat" cmpd="sng" algn="ctr">
                      <a:solidFill>
                        <a:srgbClr val="FFFFFF"/>
                      </a:solidFill>
                      <a:prstDash val="solid"/>
                      <a:round/>
                      <a:headEnd type="none" w="med" len="med"/>
                      <a:tailEnd type="none" w="med" len="med"/>
                    </a:lnB>
                    <a:solidFill>
                      <a:srgbClr val="D0DEEF"/>
                    </a:solidFill>
                  </a:tcPr>
                </a:tc>
                <a:tc>
                  <a:txBody>
                    <a:bodyPr/>
                    <a:lstStyle/>
                    <a:p>
                      <a:pPr algn="ctr" rtl="0" fontAlgn="ctr">
                        <a:spcBef>
                          <a:spcPts val="0"/>
                        </a:spcBef>
                        <a:spcAft>
                          <a:spcPts val="0"/>
                        </a:spcAft>
                      </a:pPr>
                      <a:r>
                        <a:rPr lang="en-US" sz="2000" b="0" i="0" u="none" strike="noStrike" dirty="0">
                          <a:solidFill>
                            <a:srgbClr val="000000"/>
                          </a:solidFill>
                          <a:effectLst/>
                          <a:latin typeface="Calibri" panose="020F0502020204030204" pitchFamily="34" charset="0"/>
                        </a:rPr>
                        <a:t>24h Hindcast</a:t>
                      </a:r>
                      <a:endParaRPr lang="en-US" sz="2000" dirty="0">
                        <a:effectLst/>
                      </a:endParaRPr>
                    </a:p>
                  </a:txBody>
                  <a:tcPr marL="76200" marR="76200" marT="30480" marB="30480" anchor="ctr">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10157" cap="flat" cmpd="sng" algn="ctr">
                      <a:solidFill>
                        <a:srgbClr val="FFFFFF"/>
                      </a:solidFill>
                      <a:prstDash val="solid"/>
                      <a:round/>
                      <a:headEnd type="none" w="med" len="med"/>
                      <a:tailEnd type="none" w="med" len="med"/>
                    </a:lnT>
                    <a:lnB w="10157" cap="flat" cmpd="sng" algn="ctr">
                      <a:solidFill>
                        <a:srgbClr val="FFFFFF"/>
                      </a:solidFill>
                      <a:prstDash val="solid"/>
                      <a:round/>
                      <a:headEnd type="none" w="med" len="med"/>
                      <a:tailEnd type="none" w="med" len="med"/>
                    </a:lnB>
                    <a:solidFill>
                      <a:srgbClr val="D0DEEF"/>
                    </a:solidFill>
                  </a:tcPr>
                </a:tc>
                <a:tc>
                  <a:txBody>
                    <a:bodyPr/>
                    <a:lstStyle/>
                    <a:p>
                      <a:pPr algn="ctr" rtl="0" fontAlgn="ctr">
                        <a:spcBef>
                          <a:spcPts val="0"/>
                        </a:spcBef>
                        <a:spcAft>
                          <a:spcPts val="0"/>
                        </a:spcAft>
                      </a:pPr>
                      <a:r>
                        <a:rPr lang="en-US" sz="2000" b="0" i="0" u="none" strike="noStrike">
                          <a:solidFill>
                            <a:srgbClr val="0000FF"/>
                          </a:solidFill>
                          <a:effectLst/>
                          <a:latin typeface="Calibri" panose="020F0502020204030204" pitchFamily="34" charset="0"/>
                        </a:rPr>
                        <a:t>Previous cycle 6h</a:t>
                      </a:r>
                      <a:endParaRPr lang="en-US" sz="2000">
                        <a:effectLst/>
                      </a:endParaRPr>
                    </a:p>
                  </a:txBody>
                  <a:tcPr marL="76200" marR="76200" marT="30480" marB="30480" anchor="ctr">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10157" cap="flat" cmpd="sng" algn="ctr">
                      <a:solidFill>
                        <a:srgbClr val="FFFFFF"/>
                      </a:solidFill>
                      <a:prstDash val="solid"/>
                      <a:round/>
                      <a:headEnd type="none" w="med" len="med"/>
                      <a:tailEnd type="none" w="med" len="med"/>
                    </a:lnT>
                    <a:lnB w="10157" cap="flat" cmpd="sng" algn="ctr">
                      <a:solidFill>
                        <a:srgbClr val="FFFFFF"/>
                      </a:solidFill>
                      <a:prstDash val="solid"/>
                      <a:round/>
                      <a:headEnd type="none" w="med" len="med"/>
                      <a:tailEnd type="none" w="med" len="med"/>
                    </a:lnB>
                    <a:solidFill>
                      <a:srgbClr val="D0DEEF"/>
                    </a:solidFill>
                  </a:tcPr>
                </a:tc>
                <a:extLst>
                  <a:ext uri="{0D108BD9-81ED-4DB2-BD59-A6C34878D82A}">
                    <a16:rowId xmlns:a16="http://schemas.microsoft.com/office/drawing/2014/main" val="1485850184"/>
                  </a:ext>
                </a:extLst>
              </a:tr>
              <a:tr h="358107">
                <a:tc>
                  <a:txBody>
                    <a:bodyPr/>
                    <a:lstStyle/>
                    <a:p>
                      <a:pPr algn="ctr" rtl="0" fontAlgn="ctr">
                        <a:spcBef>
                          <a:spcPts val="0"/>
                        </a:spcBef>
                        <a:spcAft>
                          <a:spcPts val="0"/>
                        </a:spcAft>
                      </a:pPr>
                      <a:r>
                        <a:rPr lang="en-US" sz="2000" b="0" i="0" u="none" strike="noStrike">
                          <a:solidFill>
                            <a:srgbClr val="000000"/>
                          </a:solidFill>
                          <a:effectLst/>
                          <a:latin typeface="Calibri" panose="020F0502020204030204" pitchFamily="34" charset="0"/>
                        </a:rPr>
                        <a:t>Wind Forcing</a:t>
                      </a:r>
                      <a:endParaRPr lang="en-US" sz="2000">
                        <a:effectLst/>
                      </a:endParaRPr>
                    </a:p>
                  </a:txBody>
                  <a:tcPr marL="76200" marR="76200" marT="30480" marB="30480" anchor="ctr">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10157" cap="flat" cmpd="sng" algn="ctr">
                      <a:solidFill>
                        <a:srgbClr val="FFFFFF"/>
                      </a:solidFill>
                      <a:prstDash val="solid"/>
                      <a:round/>
                      <a:headEnd type="none" w="med" len="med"/>
                      <a:tailEnd type="none" w="med" len="med"/>
                    </a:lnT>
                    <a:lnB w="10157" cap="flat" cmpd="sng" algn="ctr">
                      <a:solidFill>
                        <a:srgbClr val="FFFFFF"/>
                      </a:solidFill>
                      <a:prstDash val="solid"/>
                      <a:round/>
                      <a:headEnd type="none" w="med" len="med"/>
                      <a:tailEnd type="none" w="med" len="med"/>
                    </a:lnB>
                    <a:solidFill>
                      <a:srgbClr val="E9EFF7"/>
                    </a:solidFill>
                  </a:tcPr>
                </a:tc>
                <a:tc>
                  <a:txBody>
                    <a:bodyPr/>
                    <a:lstStyle/>
                    <a:p>
                      <a:pPr algn="ctr" rtl="0" fontAlgn="ctr">
                        <a:spcBef>
                          <a:spcPts val="0"/>
                        </a:spcBef>
                        <a:spcAft>
                          <a:spcPts val="0"/>
                        </a:spcAft>
                      </a:pPr>
                      <a:r>
                        <a:rPr lang="en-US" sz="2000" b="0" i="0" u="none" strike="noStrike" dirty="0">
                          <a:solidFill>
                            <a:srgbClr val="000000"/>
                          </a:solidFill>
                          <a:effectLst/>
                          <a:latin typeface="Calibri" panose="020F0502020204030204" pitchFamily="34" charset="0"/>
                        </a:rPr>
                        <a:t>GEFS grib2 3h</a:t>
                      </a:r>
                      <a:endParaRPr lang="en-US" sz="2000" dirty="0">
                        <a:effectLst/>
                      </a:endParaRPr>
                    </a:p>
                  </a:txBody>
                  <a:tcPr marL="76200" marR="76200" marT="30480" marB="30480" anchor="ctr">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10157" cap="flat" cmpd="sng" algn="ctr">
                      <a:solidFill>
                        <a:srgbClr val="FFFFFF"/>
                      </a:solidFill>
                      <a:prstDash val="solid"/>
                      <a:round/>
                      <a:headEnd type="none" w="med" len="med"/>
                      <a:tailEnd type="none" w="med" len="med"/>
                    </a:lnT>
                    <a:lnB w="10157" cap="flat" cmpd="sng" algn="ctr">
                      <a:solidFill>
                        <a:srgbClr val="FFFFFF"/>
                      </a:solidFill>
                      <a:prstDash val="solid"/>
                      <a:round/>
                      <a:headEnd type="none" w="med" len="med"/>
                      <a:tailEnd type="none" w="med" len="med"/>
                    </a:lnB>
                    <a:solidFill>
                      <a:srgbClr val="E9EFF7"/>
                    </a:solidFill>
                  </a:tcPr>
                </a:tc>
                <a:tc>
                  <a:txBody>
                    <a:bodyPr/>
                    <a:lstStyle/>
                    <a:p>
                      <a:pPr algn="ctr" rtl="0" fontAlgn="ctr">
                        <a:spcBef>
                          <a:spcPts val="0"/>
                        </a:spcBef>
                        <a:spcAft>
                          <a:spcPts val="0"/>
                        </a:spcAft>
                      </a:pPr>
                      <a:r>
                        <a:rPr lang="en-US" sz="2000" b="1" i="0" u="none" strike="noStrike" dirty="0">
                          <a:solidFill>
                            <a:srgbClr val="0000FF"/>
                          </a:solidFill>
                          <a:effectLst/>
                          <a:latin typeface="Calibri" panose="020F0502020204030204" pitchFamily="34" charset="0"/>
                        </a:rPr>
                        <a:t>NEMS FV3-coupled 1h </a:t>
                      </a:r>
                      <a:endParaRPr lang="en-US" sz="2000" dirty="0">
                        <a:effectLst/>
                      </a:endParaRPr>
                    </a:p>
                  </a:txBody>
                  <a:tcPr marL="76200" marR="76200" marT="30480" marB="30480" anchor="ctr">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10157" cap="flat" cmpd="sng" algn="ctr">
                      <a:solidFill>
                        <a:srgbClr val="FFFFFF"/>
                      </a:solidFill>
                      <a:prstDash val="solid"/>
                      <a:round/>
                      <a:headEnd type="none" w="med" len="med"/>
                      <a:tailEnd type="none" w="med" len="med"/>
                    </a:lnT>
                    <a:lnB w="10157" cap="flat" cmpd="sng" algn="ctr">
                      <a:solidFill>
                        <a:srgbClr val="FFFFFF"/>
                      </a:solidFill>
                      <a:prstDash val="solid"/>
                      <a:round/>
                      <a:headEnd type="none" w="med" len="med"/>
                      <a:tailEnd type="none" w="med" len="med"/>
                    </a:lnB>
                    <a:solidFill>
                      <a:srgbClr val="E9EFF7"/>
                    </a:solidFill>
                  </a:tcPr>
                </a:tc>
                <a:extLst>
                  <a:ext uri="{0D108BD9-81ED-4DB2-BD59-A6C34878D82A}">
                    <a16:rowId xmlns:a16="http://schemas.microsoft.com/office/drawing/2014/main" val="1314909527"/>
                  </a:ext>
                </a:extLst>
              </a:tr>
              <a:tr h="607693">
                <a:tc>
                  <a:txBody>
                    <a:bodyPr/>
                    <a:lstStyle/>
                    <a:p>
                      <a:pPr algn="ctr" rtl="0" fontAlgn="ctr">
                        <a:spcBef>
                          <a:spcPts val="0"/>
                        </a:spcBef>
                        <a:spcAft>
                          <a:spcPts val="0"/>
                        </a:spcAft>
                      </a:pPr>
                      <a:r>
                        <a:rPr lang="en-US" sz="2000" b="0" i="0" u="none" strike="noStrike">
                          <a:solidFill>
                            <a:srgbClr val="000000"/>
                          </a:solidFill>
                          <a:effectLst/>
                          <a:latin typeface="Calibri" panose="020F0502020204030204" pitchFamily="34" charset="0"/>
                        </a:rPr>
                        <a:t>Ice Forcing </a:t>
                      </a:r>
                      <a:endParaRPr lang="en-US" sz="2000">
                        <a:effectLst/>
                      </a:endParaRPr>
                    </a:p>
                  </a:txBody>
                  <a:tcPr marL="76200" marR="76200" marT="30480" marB="30480" anchor="ctr">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10157" cap="flat" cmpd="sng" algn="ctr">
                      <a:solidFill>
                        <a:srgbClr val="FFFFFF"/>
                      </a:solidFill>
                      <a:prstDash val="solid"/>
                      <a:round/>
                      <a:headEnd type="none" w="med" len="med"/>
                      <a:tailEnd type="none" w="med" len="med"/>
                    </a:lnT>
                    <a:lnB w="10157" cap="flat" cmpd="sng" algn="ctr">
                      <a:solidFill>
                        <a:srgbClr val="FFFFFF"/>
                      </a:solidFill>
                      <a:prstDash val="solid"/>
                      <a:round/>
                      <a:headEnd type="none" w="med" len="med"/>
                      <a:tailEnd type="none" w="med" len="med"/>
                    </a:lnB>
                    <a:solidFill>
                      <a:srgbClr val="D0DEEF"/>
                    </a:solidFill>
                  </a:tcPr>
                </a:tc>
                <a:tc>
                  <a:txBody>
                    <a:bodyPr/>
                    <a:lstStyle/>
                    <a:p>
                      <a:pPr algn="ctr" rtl="0" fontAlgn="ctr">
                        <a:spcBef>
                          <a:spcPts val="0"/>
                        </a:spcBef>
                        <a:spcAft>
                          <a:spcPts val="0"/>
                        </a:spcAft>
                      </a:pPr>
                      <a:r>
                        <a:rPr lang="en-US" sz="2000" b="0" i="0" u="none" strike="noStrike" dirty="0">
                          <a:solidFill>
                            <a:srgbClr val="000000"/>
                          </a:solidFill>
                          <a:effectLst/>
                          <a:latin typeface="Calibri" panose="020F0502020204030204" pitchFamily="34" charset="0"/>
                        </a:rPr>
                        <a:t>NCEP/EMC daily 1/12</a:t>
                      </a:r>
                      <a:r>
                        <a:rPr lang="en-US" sz="2000" b="0" i="0" u="none" strike="noStrike" baseline="30000" dirty="0">
                          <a:solidFill>
                            <a:srgbClr val="000000"/>
                          </a:solidFill>
                          <a:effectLst/>
                          <a:latin typeface="Calibri" panose="020F0502020204030204" pitchFamily="34" charset="0"/>
                        </a:rPr>
                        <a:t>o</a:t>
                      </a:r>
                      <a:r>
                        <a:rPr lang="en-US" sz="2000" b="0" i="0" u="none" strike="noStrike" dirty="0">
                          <a:solidFill>
                            <a:srgbClr val="000000"/>
                          </a:solidFill>
                          <a:effectLst/>
                          <a:latin typeface="Calibri" panose="020F0502020204030204" pitchFamily="34" charset="0"/>
                        </a:rPr>
                        <a:t> analysis</a:t>
                      </a:r>
                      <a:endParaRPr lang="en-US" sz="2000" dirty="0">
                        <a:effectLst/>
                      </a:endParaRPr>
                    </a:p>
                  </a:txBody>
                  <a:tcPr marL="76200" marR="76200" marT="30480" marB="30480" anchor="ctr">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10157" cap="flat" cmpd="sng" algn="ctr">
                      <a:solidFill>
                        <a:srgbClr val="FFFFFF"/>
                      </a:solidFill>
                      <a:prstDash val="solid"/>
                      <a:round/>
                      <a:headEnd type="none" w="med" len="med"/>
                      <a:tailEnd type="none" w="med" len="med"/>
                    </a:lnT>
                    <a:lnB w="10157" cap="flat" cmpd="sng" algn="ctr">
                      <a:solidFill>
                        <a:srgbClr val="FFFFFF"/>
                      </a:solidFill>
                      <a:prstDash val="solid"/>
                      <a:round/>
                      <a:headEnd type="none" w="med" len="med"/>
                      <a:tailEnd type="none" w="med" len="med"/>
                    </a:lnB>
                    <a:solidFill>
                      <a:srgbClr val="D0DEEF"/>
                    </a:solidFill>
                  </a:tcPr>
                </a:tc>
                <a:tc>
                  <a:txBody>
                    <a:bodyPr/>
                    <a:lstStyle/>
                    <a:p>
                      <a:pPr algn="ctr" rtl="0" fontAlgn="ctr">
                        <a:spcBef>
                          <a:spcPts val="0"/>
                        </a:spcBef>
                        <a:spcAft>
                          <a:spcPts val="0"/>
                        </a:spcAft>
                      </a:pPr>
                      <a:r>
                        <a:rPr lang="en-US" sz="2000" b="0" i="0" u="none" strike="noStrike">
                          <a:solidFill>
                            <a:srgbClr val="0000FF"/>
                          </a:solidFill>
                          <a:effectLst/>
                          <a:latin typeface="Calibri" panose="020F0502020204030204" pitchFamily="34" charset="0"/>
                        </a:rPr>
                        <a:t>NCEP/EMC daily 1/12</a:t>
                      </a:r>
                      <a:r>
                        <a:rPr lang="en-US" sz="2000" b="0" i="0" u="none" strike="noStrike" baseline="30000">
                          <a:solidFill>
                            <a:srgbClr val="0000FF"/>
                          </a:solidFill>
                          <a:effectLst/>
                          <a:latin typeface="Calibri" panose="020F0502020204030204" pitchFamily="34" charset="0"/>
                        </a:rPr>
                        <a:t>o</a:t>
                      </a:r>
                      <a:r>
                        <a:rPr lang="en-US" sz="2000" b="0" i="0" u="none" strike="noStrike">
                          <a:solidFill>
                            <a:srgbClr val="0000FF"/>
                          </a:solidFill>
                          <a:effectLst/>
                          <a:latin typeface="Calibri" panose="020F0502020204030204" pitchFamily="34" charset="0"/>
                        </a:rPr>
                        <a:t> analysis</a:t>
                      </a:r>
                      <a:endParaRPr lang="en-US" sz="2000">
                        <a:effectLst/>
                      </a:endParaRPr>
                    </a:p>
                  </a:txBody>
                  <a:tcPr marL="76200" marR="76200" marT="30480" marB="30480" anchor="ctr">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10157" cap="flat" cmpd="sng" algn="ctr">
                      <a:solidFill>
                        <a:srgbClr val="FFFFFF"/>
                      </a:solidFill>
                      <a:prstDash val="solid"/>
                      <a:round/>
                      <a:headEnd type="none" w="med" len="med"/>
                      <a:tailEnd type="none" w="med" len="med"/>
                    </a:lnT>
                    <a:lnB w="10157" cap="flat" cmpd="sng" algn="ctr">
                      <a:solidFill>
                        <a:srgbClr val="FFFFFF"/>
                      </a:solidFill>
                      <a:prstDash val="solid"/>
                      <a:round/>
                      <a:headEnd type="none" w="med" len="med"/>
                      <a:tailEnd type="none" w="med" len="med"/>
                    </a:lnB>
                    <a:solidFill>
                      <a:srgbClr val="D0DEEF"/>
                    </a:solidFill>
                  </a:tcPr>
                </a:tc>
                <a:extLst>
                  <a:ext uri="{0D108BD9-81ED-4DB2-BD59-A6C34878D82A}">
                    <a16:rowId xmlns:a16="http://schemas.microsoft.com/office/drawing/2014/main" val="2913554488"/>
                  </a:ext>
                </a:extLst>
              </a:tr>
              <a:tr h="607693">
                <a:tc>
                  <a:txBody>
                    <a:bodyPr/>
                    <a:lstStyle/>
                    <a:p>
                      <a:pPr algn="ctr" rtl="0" fontAlgn="ctr">
                        <a:spcBef>
                          <a:spcPts val="0"/>
                        </a:spcBef>
                        <a:spcAft>
                          <a:spcPts val="0"/>
                        </a:spcAft>
                      </a:pPr>
                      <a:r>
                        <a:rPr lang="en-US" sz="2000" b="0" i="0" u="none" strike="noStrike">
                          <a:solidFill>
                            <a:srgbClr val="000000"/>
                          </a:solidFill>
                          <a:effectLst/>
                          <a:latin typeface="Calibri" panose="020F0502020204030204" pitchFamily="34" charset="0"/>
                        </a:rPr>
                        <a:t>Horizontal Resolution</a:t>
                      </a:r>
                      <a:endParaRPr lang="en-US" sz="2000">
                        <a:effectLst/>
                      </a:endParaRPr>
                    </a:p>
                  </a:txBody>
                  <a:tcPr marL="76200" marR="76200" marT="30480" marB="30480" anchor="ctr">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10157" cap="flat" cmpd="sng" algn="ctr">
                      <a:solidFill>
                        <a:srgbClr val="FFFFFF"/>
                      </a:solidFill>
                      <a:prstDash val="solid"/>
                      <a:round/>
                      <a:headEnd type="none" w="med" len="med"/>
                      <a:tailEnd type="none" w="med" len="med"/>
                    </a:lnT>
                    <a:lnB w="10157" cap="flat" cmpd="sng" algn="ctr">
                      <a:solidFill>
                        <a:srgbClr val="FFFFFF"/>
                      </a:solidFill>
                      <a:prstDash val="solid"/>
                      <a:round/>
                      <a:headEnd type="none" w="med" len="med"/>
                      <a:tailEnd type="none" w="med" len="med"/>
                    </a:lnB>
                    <a:solidFill>
                      <a:srgbClr val="E9EFF7"/>
                    </a:solidFill>
                  </a:tcPr>
                </a:tc>
                <a:tc>
                  <a:txBody>
                    <a:bodyPr/>
                    <a:lstStyle/>
                    <a:p>
                      <a:pPr algn="ctr" rtl="0" fontAlgn="ctr">
                        <a:spcBef>
                          <a:spcPts val="0"/>
                        </a:spcBef>
                        <a:spcAft>
                          <a:spcPts val="0"/>
                        </a:spcAft>
                      </a:pPr>
                      <a:r>
                        <a:rPr lang="en-US" sz="2000" b="0" i="0" u="none" strike="noStrike" dirty="0">
                          <a:solidFill>
                            <a:srgbClr val="000000"/>
                          </a:solidFill>
                          <a:effectLst/>
                          <a:latin typeface="Calibri" panose="020F0502020204030204" pitchFamily="34" charset="0"/>
                        </a:rPr>
                        <a:t>0.5</a:t>
                      </a:r>
                      <a:r>
                        <a:rPr lang="en-US" sz="2000" b="0" i="0" u="none" strike="noStrike" baseline="30000" dirty="0">
                          <a:solidFill>
                            <a:srgbClr val="000000"/>
                          </a:solidFill>
                          <a:effectLst/>
                          <a:latin typeface="Calibri" panose="020F0502020204030204" pitchFamily="34" charset="0"/>
                        </a:rPr>
                        <a:t>o </a:t>
                      </a:r>
                      <a:r>
                        <a:rPr lang="en-US" sz="2000" b="0" i="0" u="none" strike="noStrike" dirty="0">
                          <a:solidFill>
                            <a:srgbClr val="000000"/>
                          </a:solidFill>
                          <a:effectLst/>
                          <a:latin typeface="Calibri" panose="020F0502020204030204" pitchFamily="34" charset="0"/>
                        </a:rPr>
                        <a:t>x 0.5</a:t>
                      </a:r>
                      <a:r>
                        <a:rPr lang="en-US" sz="2000" b="0" i="0" u="none" strike="noStrike" baseline="30000" dirty="0">
                          <a:solidFill>
                            <a:srgbClr val="000000"/>
                          </a:solidFill>
                          <a:effectLst/>
                          <a:latin typeface="Calibri" panose="020F0502020204030204" pitchFamily="34" charset="0"/>
                        </a:rPr>
                        <a:t>o</a:t>
                      </a:r>
                      <a:r>
                        <a:rPr lang="en-US" sz="2000" b="0" i="0" u="none" strike="noStrike" dirty="0">
                          <a:solidFill>
                            <a:srgbClr val="000000"/>
                          </a:solidFill>
                          <a:effectLst/>
                          <a:latin typeface="Calibri" panose="020F0502020204030204" pitchFamily="34" charset="0"/>
                        </a:rPr>
                        <a:t> </a:t>
                      </a:r>
                      <a:endParaRPr lang="en-US" sz="2000" dirty="0">
                        <a:effectLst/>
                      </a:endParaRPr>
                    </a:p>
                  </a:txBody>
                  <a:tcPr marL="76200" marR="76200" marT="30480" marB="30480" anchor="ctr">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10157" cap="flat" cmpd="sng" algn="ctr">
                      <a:solidFill>
                        <a:srgbClr val="FFFFFF"/>
                      </a:solidFill>
                      <a:prstDash val="solid"/>
                      <a:round/>
                      <a:headEnd type="none" w="med" len="med"/>
                      <a:tailEnd type="none" w="med" len="med"/>
                    </a:lnT>
                    <a:lnB w="30480" cap="flat" cmpd="sng" algn="ctr">
                      <a:solidFill>
                        <a:srgbClr val="FFFFFF"/>
                      </a:solidFill>
                      <a:prstDash val="solid"/>
                      <a:round/>
                      <a:headEnd type="none" w="med" len="med"/>
                      <a:tailEnd type="none" w="med" len="med"/>
                    </a:lnB>
                    <a:solidFill>
                      <a:srgbClr val="E9EFF7"/>
                    </a:solidFill>
                  </a:tcPr>
                </a:tc>
                <a:tc>
                  <a:txBody>
                    <a:bodyPr/>
                    <a:lstStyle/>
                    <a:p>
                      <a:pPr algn="ctr" rtl="0" fontAlgn="ctr">
                        <a:spcBef>
                          <a:spcPts val="0"/>
                        </a:spcBef>
                        <a:spcAft>
                          <a:spcPts val="0"/>
                        </a:spcAft>
                      </a:pPr>
                      <a:r>
                        <a:rPr lang="en-US" sz="2000" b="0" i="0" u="none" strike="noStrike">
                          <a:solidFill>
                            <a:srgbClr val="0000FF"/>
                          </a:solidFill>
                          <a:effectLst/>
                          <a:latin typeface="Calibri" panose="020F0502020204030204" pitchFamily="34" charset="0"/>
                        </a:rPr>
                        <a:t>0.25</a:t>
                      </a:r>
                      <a:r>
                        <a:rPr lang="en-US" sz="2000" b="0" i="0" u="none" strike="noStrike" baseline="30000">
                          <a:solidFill>
                            <a:srgbClr val="0000FF"/>
                          </a:solidFill>
                          <a:effectLst/>
                          <a:latin typeface="Calibri" panose="020F0502020204030204" pitchFamily="34" charset="0"/>
                        </a:rPr>
                        <a:t>o </a:t>
                      </a:r>
                      <a:r>
                        <a:rPr lang="en-US" sz="2000" b="0" i="0" u="none" strike="noStrike">
                          <a:solidFill>
                            <a:srgbClr val="0000FF"/>
                          </a:solidFill>
                          <a:effectLst/>
                          <a:latin typeface="Calibri" panose="020F0502020204030204" pitchFamily="34" charset="0"/>
                        </a:rPr>
                        <a:t>x 0.25</a:t>
                      </a:r>
                      <a:r>
                        <a:rPr lang="en-US" sz="2000" b="0" i="0" u="none" strike="noStrike" baseline="30000">
                          <a:solidFill>
                            <a:srgbClr val="0000FF"/>
                          </a:solidFill>
                          <a:effectLst/>
                          <a:latin typeface="Calibri" panose="020F0502020204030204" pitchFamily="34" charset="0"/>
                        </a:rPr>
                        <a:t>o</a:t>
                      </a:r>
                      <a:endParaRPr lang="en-US" sz="2000">
                        <a:effectLst/>
                      </a:endParaRPr>
                    </a:p>
                  </a:txBody>
                  <a:tcPr marL="76200" marR="76200" marT="30480" marB="30480" anchor="ctr">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10157" cap="flat" cmpd="sng" algn="ctr">
                      <a:solidFill>
                        <a:srgbClr val="FFFFFF"/>
                      </a:solidFill>
                      <a:prstDash val="solid"/>
                      <a:round/>
                      <a:headEnd type="none" w="med" len="med"/>
                      <a:tailEnd type="none" w="med" len="med"/>
                    </a:lnT>
                    <a:lnB w="30480" cap="flat" cmpd="sng" algn="ctr">
                      <a:solidFill>
                        <a:srgbClr val="FFFFFF"/>
                      </a:solidFill>
                      <a:prstDash val="solid"/>
                      <a:round/>
                      <a:headEnd type="none" w="med" len="med"/>
                      <a:tailEnd type="none" w="med" len="med"/>
                    </a:lnB>
                    <a:solidFill>
                      <a:srgbClr val="E9EFF7"/>
                    </a:solidFill>
                  </a:tcPr>
                </a:tc>
                <a:extLst>
                  <a:ext uri="{0D108BD9-81ED-4DB2-BD59-A6C34878D82A}">
                    <a16:rowId xmlns:a16="http://schemas.microsoft.com/office/drawing/2014/main" val="281648642"/>
                  </a:ext>
                </a:extLst>
              </a:tr>
              <a:tr h="347253">
                <a:tc>
                  <a:txBody>
                    <a:bodyPr/>
                    <a:lstStyle/>
                    <a:p>
                      <a:pPr algn="ctr" rtl="0" fontAlgn="ctr">
                        <a:spcBef>
                          <a:spcPts val="0"/>
                        </a:spcBef>
                        <a:spcAft>
                          <a:spcPts val="0"/>
                        </a:spcAft>
                      </a:pPr>
                      <a:r>
                        <a:rPr lang="en-US" sz="2000" b="0" i="0" u="none" strike="noStrike">
                          <a:solidFill>
                            <a:srgbClr val="000000"/>
                          </a:solidFill>
                          <a:effectLst/>
                          <a:latin typeface="Calibri" panose="020F0502020204030204" pitchFamily="34" charset="0"/>
                        </a:rPr>
                        <a:t>Daily frequency</a:t>
                      </a:r>
                      <a:endParaRPr lang="en-US" sz="2000">
                        <a:effectLst/>
                      </a:endParaRPr>
                    </a:p>
                  </a:txBody>
                  <a:tcPr marL="76200" marR="76200" marT="30480" marB="30480" anchor="ctr">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10157" cap="flat" cmpd="sng" algn="ctr">
                      <a:solidFill>
                        <a:srgbClr val="FFFFFF"/>
                      </a:solidFill>
                      <a:prstDash val="solid"/>
                      <a:round/>
                      <a:headEnd type="none" w="med" len="med"/>
                      <a:tailEnd type="none" w="med" len="med"/>
                    </a:lnT>
                    <a:lnB w="10157" cap="flat" cmpd="sng" algn="ctr">
                      <a:solidFill>
                        <a:srgbClr val="FFFFFF"/>
                      </a:solidFill>
                      <a:prstDash val="solid"/>
                      <a:round/>
                      <a:headEnd type="none" w="med" len="med"/>
                      <a:tailEnd type="none" w="med" len="med"/>
                    </a:lnB>
                    <a:solidFill>
                      <a:srgbClr val="D0DEEF"/>
                    </a:solidFill>
                  </a:tcPr>
                </a:tc>
                <a:tc>
                  <a:txBody>
                    <a:bodyPr/>
                    <a:lstStyle/>
                    <a:p>
                      <a:pPr algn="ctr" rtl="0" fontAlgn="ctr">
                        <a:spcBef>
                          <a:spcPts val="0"/>
                        </a:spcBef>
                        <a:spcAft>
                          <a:spcPts val="0"/>
                        </a:spcAft>
                      </a:pPr>
                      <a:r>
                        <a:rPr lang="en-US" sz="2000" b="0" i="0" u="none" strike="noStrike" dirty="0">
                          <a:solidFill>
                            <a:srgbClr val="000000"/>
                          </a:solidFill>
                          <a:effectLst/>
                          <a:latin typeface="Calibri" panose="020F0502020204030204" pitchFamily="34" charset="0"/>
                        </a:rPr>
                        <a:t>00, 06, 12 and 18UTC</a:t>
                      </a:r>
                      <a:endParaRPr lang="en-US" sz="2000" dirty="0">
                        <a:effectLst/>
                      </a:endParaRPr>
                    </a:p>
                  </a:txBody>
                  <a:tcPr marL="76200" marR="76200" marT="30480" marB="30480" anchor="ctr">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30480" cap="flat" cmpd="sng" algn="ctr">
                      <a:solidFill>
                        <a:srgbClr val="FFFFFF"/>
                      </a:solidFill>
                      <a:prstDash val="solid"/>
                      <a:round/>
                      <a:headEnd type="none" w="med" len="med"/>
                      <a:tailEnd type="none" w="med" len="med"/>
                    </a:lnT>
                    <a:lnB w="10157" cap="flat" cmpd="sng" algn="ctr">
                      <a:solidFill>
                        <a:srgbClr val="FFFFFF"/>
                      </a:solidFill>
                      <a:prstDash val="solid"/>
                      <a:round/>
                      <a:headEnd type="none" w="med" len="med"/>
                      <a:tailEnd type="none" w="med" len="med"/>
                    </a:lnB>
                    <a:solidFill>
                      <a:srgbClr val="D0DEEF"/>
                    </a:solidFill>
                  </a:tcPr>
                </a:tc>
                <a:tc>
                  <a:txBody>
                    <a:bodyPr/>
                    <a:lstStyle/>
                    <a:p>
                      <a:pPr algn="ctr" rtl="0" fontAlgn="ctr">
                        <a:spcBef>
                          <a:spcPts val="0"/>
                        </a:spcBef>
                        <a:spcAft>
                          <a:spcPts val="0"/>
                        </a:spcAft>
                      </a:pPr>
                      <a:r>
                        <a:rPr lang="en-US" sz="2000" b="0" i="0" u="none" strike="noStrike" dirty="0">
                          <a:solidFill>
                            <a:srgbClr val="0000FF"/>
                          </a:solidFill>
                          <a:effectLst/>
                          <a:latin typeface="Calibri" panose="020F0502020204030204" pitchFamily="34" charset="0"/>
                        </a:rPr>
                        <a:t>00, 06, 12 and 18UTC</a:t>
                      </a:r>
                      <a:endParaRPr lang="en-US" sz="2000" dirty="0">
                        <a:effectLst/>
                      </a:endParaRPr>
                    </a:p>
                  </a:txBody>
                  <a:tcPr marL="76200" marR="76200" marT="30480" marB="30480" anchor="ctr">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30480" cap="flat" cmpd="sng" algn="ctr">
                      <a:solidFill>
                        <a:srgbClr val="FFFFFF"/>
                      </a:solidFill>
                      <a:prstDash val="solid"/>
                      <a:round/>
                      <a:headEnd type="none" w="med" len="med"/>
                      <a:tailEnd type="none" w="med" len="med"/>
                    </a:lnT>
                    <a:lnB w="10157" cap="flat" cmpd="sng" algn="ctr">
                      <a:solidFill>
                        <a:srgbClr val="FFFFFF"/>
                      </a:solidFill>
                      <a:prstDash val="solid"/>
                      <a:round/>
                      <a:headEnd type="none" w="med" len="med"/>
                      <a:tailEnd type="none" w="med" len="med"/>
                    </a:lnB>
                    <a:solidFill>
                      <a:srgbClr val="D0DEEF"/>
                    </a:solidFill>
                  </a:tcPr>
                </a:tc>
                <a:extLst>
                  <a:ext uri="{0D108BD9-81ED-4DB2-BD59-A6C34878D82A}">
                    <a16:rowId xmlns:a16="http://schemas.microsoft.com/office/drawing/2014/main" val="3828494896"/>
                  </a:ext>
                </a:extLst>
              </a:tr>
              <a:tr h="347253">
                <a:tc>
                  <a:txBody>
                    <a:bodyPr/>
                    <a:lstStyle/>
                    <a:p>
                      <a:pPr algn="ctr" rtl="0" fontAlgn="ctr">
                        <a:spcBef>
                          <a:spcPts val="0"/>
                        </a:spcBef>
                        <a:spcAft>
                          <a:spcPts val="0"/>
                        </a:spcAft>
                      </a:pPr>
                      <a:r>
                        <a:rPr lang="en-US" sz="2000" b="0" i="0" u="none" strike="noStrike">
                          <a:solidFill>
                            <a:srgbClr val="000000"/>
                          </a:solidFill>
                          <a:effectLst/>
                          <a:latin typeface="Calibri" panose="020F0502020204030204" pitchFamily="34" charset="0"/>
                        </a:rPr>
                        <a:t>Forecast length</a:t>
                      </a:r>
                      <a:endParaRPr lang="en-US" sz="2000">
                        <a:effectLst/>
                      </a:endParaRPr>
                    </a:p>
                  </a:txBody>
                  <a:tcPr marL="76200" marR="76200" marT="30480" marB="30480" anchor="ctr">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10157" cap="flat" cmpd="sng" algn="ctr">
                      <a:solidFill>
                        <a:srgbClr val="FFFFFF"/>
                      </a:solidFill>
                      <a:prstDash val="solid"/>
                      <a:round/>
                      <a:headEnd type="none" w="med" len="med"/>
                      <a:tailEnd type="none" w="med" len="med"/>
                    </a:lnT>
                    <a:lnB w="10157" cap="flat" cmpd="sng" algn="ctr">
                      <a:solidFill>
                        <a:srgbClr val="FFFFFF"/>
                      </a:solidFill>
                      <a:prstDash val="solid"/>
                      <a:round/>
                      <a:headEnd type="none" w="med" len="med"/>
                      <a:tailEnd type="none" w="med" len="med"/>
                    </a:lnB>
                    <a:solidFill>
                      <a:srgbClr val="E9EFF7"/>
                    </a:solidFill>
                  </a:tcPr>
                </a:tc>
                <a:tc>
                  <a:txBody>
                    <a:bodyPr/>
                    <a:lstStyle/>
                    <a:p>
                      <a:pPr algn="ctr" rtl="0" fontAlgn="ctr">
                        <a:spcBef>
                          <a:spcPts val="0"/>
                        </a:spcBef>
                        <a:spcAft>
                          <a:spcPts val="0"/>
                        </a:spcAft>
                      </a:pPr>
                      <a:r>
                        <a:rPr lang="en-US" sz="2000" b="0" i="0" u="none" strike="noStrike">
                          <a:solidFill>
                            <a:srgbClr val="000000"/>
                          </a:solidFill>
                          <a:effectLst/>
                          <a:latin typeface="Calibri" panose="020F0502020204030204" pitchFamily="34" charset="0"/>
                        </a:rPr>
                        <a:t>10 days</a:t>
                      </a:r>
                      <a:endParaRPr lang="en-US" sz="2000">
                        <a:effectLst/>
                      </a:endParaRPr>
                    </a:p>
                  </a:txBody>
                  <a:tcPr marL="76200" marR="76200" marT="30480" marB="30480" anchor="ctr">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10157" cap="flat" cmpd="sng" algn="ctr">
                      <a:solidFill>
                        <a:srgbClr val="FFFFFF"/>
                      </a:solidFill>
                      <a:prstDash val="solid"/>
                      <a:round/>
                      <a:headEnd type="none" w="med" len="med"/>
                      <a:tailEnd type="none" w="med" len="med"/>
                    </a:lnT>
                    <a:lnB w="10157" cap="flat" cmpd="sng" algn="ctr">
                      <a:solidFill>
                        <a:srgbClr val="FFFFFF"/>
                      </a:solidFill>
                      <a:prstDash val="solid"/>
                      <a:round/>
                      <a:headEnd type="none" w="med" len="med"/>
                      <a:tailEnd type="none" w="med" len="med"/>
                    </a:lnB>
                    <a:solidFill>
                      <a:srgbClr val="E9EFF7"/>
                    </a:solidFill>
                  </a:tcPr>
                </a:tc>
                <a:tc>
                  <a:txBody>
                    <a:bodyPr/>
                    <a:lstStyle/>
                    <a:p>
                      <a:pPr algn="ctr" rtl="0" fontAlgn="ctr">
                        <a:spcBef>
                          <a:spcPts val="0"/>
                        </a:spcBef>
                        <a:spcAft>
                          <a:spcPts val="0"/>
                        </a:spcAft>
                      </a:pPr>
                      <a:r>
                        <a:rPr lang="en-US" sz="2000" b="0" i="0" u="none" strike="noStrike" dirty="0">
                          <a:solidFill>
                            <a:srgbClr val="0000FF"/>
                          </a:solidFill>
                          <a:effectLst/>
                          <a:latin typeface="Calibri" panose="020F0502020204030204" pitchFamily="34" charset="0"/>
                        </a:rPr>
                        <a:t>16 days</a:t>
                      </a:r>
                      <a:endParaRPr lang="en-US" sz="2000" dirty="0">
                        <a:effectLst/>
                      </a:endParaRPr>
                    </a:p>
                  </a:txBody>
                  <a:tcPr marL="76200" marR="76200" marT="30480" marB="30480" anchor="ctr">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10157" cap="flat" cmpd="sng" algn="ctr">
                      <a:solidFill>
                        <a:srgbClr val="FFFFFF"/>
                      </a:solidFill>
                      <a:prstDash val="solid"/>
                      <a:round/>
                      <a:headEnd type="none" w="med" len="med"/>
                      <a:tailEnd type="none" w="med" len="med"/>
                    </a:lnT>
                    <a:lnB w="10157" cap="flat" cmpd="sng" algn="ctr">
                      <a:solidFill>
                        <a:srgbClr val="FFFFFF"/>
                      </a:solidFill>
                      <a:prstDash val="solid"/>
                      <a:round/>
                      <a:headEnd type="none" w="med" len="med"/>
                      <a:tailEnd type="none" w="med" len="med"/>
                    </a:lnB>
                    <a:solidFill>
                      <a:srgbClr val="E9EFF7"/>
                    </a:solidFill>
                  </a:tcPr>
                </a:tc>
                <a:extLst>
                  <a:ext uri="{0D108BD9-81ED-4DB2-BD59-A6C34878D82A}">
                    <a16:rowId xmlns:a16="http://schemas.microsoft.com/office/drawing/2014/main" val="3663567277"/>
                  </a:ext>
                </a:extLst>
              </a:tr>
              <a:tr h="347253">
                <a:tc>
                  <a:txBody>
                    <a:bodyPr/>
                    <a:lstStyle/>
                    <a:p>
                      <a:pPr algn="ctr" rtl="0" fontAlgn="ctr">
                        <a:spcBef>
                          <a:spcPts val="0"/>
                        </a:spcBef>
                        <a:spcAft>
                          <a:spcPts val="0"/>
                        </a:spcAft>
                      </a:pPr>
                      <a:r>
                        <a:rPr lang="en-US" sz="2000" b="0" i="0" u="none" strike="noStrike">
                          <a:solidFill>
                            <a:srgbClr val="000000"/>
                          </a:solidFill>
                          <a:effectLst/>
                          <a:latin typeface="Calibri" panose="020F0502020204030204" pitchFamily="34" charset="0"/>
                        </a:rPr>
                        <a:t>Members</a:t>
                      </a:r>
                      <a:endParaRPr lang="en-US" sz="2000">
                        <a:effectLst/>
                      </a:endParaRPr>
                    </a:p>
                  </a:txBody>
                  <a:tcPr marL="76200" marR="76200" marT="30480" marB="30480" anchor="ctr">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10157" cap="flat" cmpd="sng" algn="ctr">
                      <a:solidFill>
                        <a:srgbClr val="FFFFFF"/>
                      </a:solidFill>
                      <a:prstDash val="solid"/>
                      <a:round/>
                      <a:headEnd type="none" w="med" len="med"/>
                      <a:tailEnd type="none" w="med" len="med"/>
                    </a:lnT>
                    <a:lnB w="10157" cap="flat" cmpd="sng" algn="ctr">
                      <a:solidFill>
                        <a:srgbClr val="FFFFFF"/>
                      </a:solidFill>
                      <a:prstDash val="solid"/>
                      <a:round/>
                      <a:headEnd type="none" w="med" len="med"/>
                      <a:tailEnd type="none" w="med" len="med"/>
                    </a:lnB>
                    <a:solidFill>
                      <a:srgbClr val="D0DEEF"/>
                    </a:solidFill>
                  </a:tcPr>
                </a:tc>
                <a:tc>
                  <a:txBody>
                    <a:bodyPr/>
                    <a:lstStyle/>
                    <a:p>
                      <a:pPr algn="ctr" rtl="0" fontAlgn="ctr">
                        <a:spcBef>
                          <a:spcPts val="0"/>
                        </a:spcBef>
                        <a:spcAft>
                          <a:spcPts val="0"/>
                        </a:spcAft>
                      </a:pPr>
                      <a:r>
                        <a:rPr lang="en-US" sz="2000" b="0" i="0" u="none" strike="noStrike">
                          <a:solidFill>
                            <a:srgbClr val="000000"/>
                          </a:solidFill>
                          <a:effectLst/>
                          <a:latin typeface="Calibri" panose="020F0502020204030204" pitchFamily="34" charset="0"/>
                        </a:rPr>
                        <a:t>Control + 20 pert members</a:t>
                      </a:r>
                      <a:endParaRPr lang="en-US" sz="2000">
                        <a:effectLst/>
                      </a:endParaRPr>
                    </a:p>
                  </a:txBody>
                  <a:tcPr marL="76200" marR="76200" marT="30480" marB="30480" anchor="ctr">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10157" cap="flat" cmpd="sng" algn="ctr">
                      <a:solidFill>
                        <a:srgbClr val="FFFFFF"/>
                      </a:solidFill>
                      <a:prstDash val="solid"/>
                      <a:round/>
                      <a:headEnd type="none" w="med" len="med"/>
                      <a:tailEnd type="none" w="med" len="med"/>
                    </a:lnT>
                    <a:lnB w="10157" cap="flat" cmpd="sng" algn="ctr">
                      <a:solidFill>
                        <a:srgbClr val="FFFFFF"/>
                      </a:solidFill>
                      <a:prstDash val="solid"/>
                      <a:round/>
                      <a:headEnd type="none" w="med" len="med"/>
                      <a:tailEnd type="none" w="med" len="med"/>
                    </a:lnB>
                    <a:solidFill>
                      <a:srgbClr val="D0DEEF"/>
                    </a:solidFill>
                  </a:tcPr>
                </a:tc>
                <a:tc>
                  <a:txBody>
                    <a:bodyPr/>
                    <a:lstStyle/>
                    <a:p>
                      <a:pPr algn="ctr" rtl="0" fontAlgn="ctr">
                        <a:spcBef>
                          <a:spcPts val="0"/>
                        </a:spcBef>
                        <a:spcAft>
                          <a:spcPts val="0"/>
                        </a:spcAft>
                      </a:pPr>
                      <a:r>
                        <a:rPr lang="en-US" sz="2000" b="1" i="0" u="none" strike="noStrike" dirty="0">
                          <a:solidFill>
                            <a:srgbClr val="0000FF"/>
                          </a:solidFill>
                          <a:effectLst/>
                          <a:latin typeface="Calibri" panose="020F0502020204030204" pitchFamily="34" charset="0"/>
                        </a:rPr>
                        <a:t>Control + 30 pert members</a:t>
                      </a:r>
                      <a:endParaRPr lang="en-US" sz="2000" dirty="0">
                        <a:effectLst/>
                      </a:endParaRPr>
                    </a:p>
                  </a:txBody>
                  <a:tcPr marL="76200" marR="76200" marT="30480" marB="30480" anchor="ctr">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10157" cap="flat" cmpd="sng" algn="ctr">
                      <a:solidFill>
                        <a:srgbClr val="FFFFFF"/>
                      </a:solidFill>
                      <a:prstDash val="solid"/>
                      <a:round/>
                      <a:headEnd type="none" w="med" len="med"/>
                      <a:tailEnd type="none" w="med" len="med"/>
                    </a:lnT>
                    <a:lnB w="10157" cap="flat" cmpd="sng" algn="ctr">
                      <a:solidFill>
                        <a:srgbClr val="FFFFFF"/>
                      </a:solidFill>
                      <a:prstDash val="solid"/>
                      <a:round/>
                      <a:headEnd type="none" w="med" len="med"/>
                      <a:tailEnd type="none" w="med" len="med"/>
                    </a:lnB>
                    <a:solidFill>
                      <a:srgbClr val="D0DEEF"/>
                    </a:solidFill>
                  </a:tcPr>
                </a:tc>
                <a:extLst>
                  <a:ext uri="{0D108BD9-81ED-4DB2-BD59-A6C34878D82A}">
                    <a16:rowId xmlns:a16="http://schemas.microsoft.com/office/drawing/2014/main" val="1956128670"/>
                  </a:ext>
                </a:extLst>
              </a:tr>
              <a:tr h="347253">
                <a:tc>
                  <a:txBody>
                    <a:bodyPr/>
                    <a:lstStyle/>
                    <a:p>
                      <a:pPr algn="ctr" rtl="0" fontAlgn="ctr">
                        <a:spcBef>
                          <a:spcPts val="0"/>
                        </a:spcBef>
                        <a:spcAft>
                          <a:spcPts val="0"/>
                        </a:spcAft>
                      </a:pPr>
                      <a:r>
                        <a:rPr lang="en-US" sz="2000" b="0" i="0" u="none" strike="noStrike">
                          <a:solidFill>
                            <a:srgbClr val="000000"/>
                          </a:solidFill>
                          <a:effectLst/>
                          <a:latin typeface="Calibri" panose="020F0502020204030204" pitchFamily="34" charset="0"/>
                        </a:rPr>
                        <a:t>Output resolution</a:t>
                      </a:r>
                      <a:endParaRPr lang="en-US" sz="2000">
                        <a:effectLst/>
                      </a:endParaRPr>
                    </a:p>
                  </a:txBody>
                  <a:tcPr marL="76200" marR="76200" marT="30480" marB="30480" anchor="ctr">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10157" cap="flat" cmpd="sng" algn="ctr">
                      <a:solidFill>
                        <a:srgbClr val="FFFFFF"/>
                      </a:solidFill>
                      <a:prstDash val="solid"/>
                      <a:round/>
                      <a:headEnd type="none" w="med" len="med"/>
                      <a:tailEnd type="none" w="med" len="med"/>
                    </a:lnT>
                    <a:lnB w="10157" cap="flat" cmpd="sng" algn="ctr">
                      <a:solidFill>
                        <a:srgbClr val="FFFFFF"/>
                      </a:solidFill>
                      <a:prstDash val="solid"/>
                      <a:round/>
                      <a:headEnd type="none" w="med" len="med"/>
                      <a:tailEnd type="none" w="med" len="med"/>
                    </a:lnB>
                    <a:solidFill>
                      <a:srgbClr val="E9EFF7"/>
                    </a:solidFill>
                  </a:tcPr>
                </a:tc>
                <a:tc>
                  <a:txBody>
                    <a:bodyPr/>
                    <a:lstStyle/>
                    <a:p>
                      <a:pPr algn="ctr" rtl="0" fontAlgn="ctr">
                        <a:spcBef>
                          <a:spcPts val="0"/>
                        </a:spcBef>
                        <a:spcAft>
                          <a:spcPts val="0"/>
                        </a:spcAft>
                      </a:pPr>
                      <a:r>
                        <a:rPr lang="en-US" sz="2000" b="0" i="0" u="none" strike="noStrike">
                          <a:solidFill>
                            <a:srgbClr val="000000"/>
                          </a:solidFill>
                          <a:effectLst/>
                          <a:latin typeface="Calibri" panose="020F0502020204030204" pitchFamily="34" charset="0"/>
                        </a:rPr>
                        <a:t>0.5</a:t>
                      </a:r>
                      <a:r>
                        <a:rPr lang="en-US" sz="2000" b="0" i="0" u="none" strike="noStrike" baseline="30000">
                          <a:solidFill>
                            <a:srgbClr val="000000"/>
                          </a:solidFill>
                          <a:effectLst/>
                          <a:latin typeface="Calibri" panose="020F0502020204030204" pitchFamily="34" charset="0"/>
                        </a:rPr>
                        <a:t>o </a:t>
                      </a:r>
                      <a:r>
                        <a:rPr lang="en-US" sz="2000" b="0" i="0" u="none" strike="noStrike">
                          <a:solidFill>
                            <a:srgbClr val="000000"/>
                          </a:solidFill>
                          <a:effectLst/>
                          <a:latin typeface="Calibri" panose="020F0502020204030204" pitchFamily="34" charset="0"/>
                        </a:rPr>
                        <a:t>x 0.5</a:t>
                      </a:r>
                      <a:r>
                        <a:rPr lang="en-US" sz="2000" b="0" i="0" u="none" strike="noStrike" baseline="30000">
                          <a:solidFill>
                            <a:srgbClr val="000000"/>
                          </a:solidFill>
                          <a:effectLst/>
                          <a:latin typeface="Calibri" panose="020F0502020204030204" pitchFamily="34" charset="0"/>
                        </a:rPr>
                        <a:t>o</a:t>
                      </a:r>
                      <a:r>
                        <a:rPr lang="en-US" sz="2000" b="0" i="0" u="none" strike="noStrike">
                          <a:solidFill>
                            <a:srgbClr val="000000"/>
                          </a:solidFill>
                          <a:effectLst/>
                          <a:latin typeface="Calibri" panose="020F0502020204030204" pitchFamily="34" charset="0"/>
                        </a:rPr>
                        <a:t> </a:t>
                      </a:r>
                      <a:endParaRPr lang="en-US" sz="2000">
                        <a:effectLst/>
                      </a:endParaRPr>
                    </a:p>
                  </a:txBody>
                  <a:tcPr marL="76200" marR="76200" marT="30480" marB="30480" anchor="ctr">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10157" cap="flat" cmpd="sng" algn="ctr">
                      <a:solidFill>
                        <a:srgbClr val="FFFFFF"/>
                      </a:solidFill>
                      <a:prstDash val="solid"/>
                      <a:round/>
                      <a:headEnd type="none" w="med" len="med"/>
                      <a:tailEnd type="none" w="med" len="med"/>
                    </a:lnT>
                    <a:lnB w="10157" cap="flat" cmpd="sng" algn="ctr">
                      <a:solidFill>
                        <a:srgbClr val="FFFFFF"/>
                      </a:solidFill>
                      <a:prstDash val="solid"/>
                      <a:round/>
                      <a:headEnd type="none" w="med" len="med"/>
                      <a:tailEnd type="none" w="med" len="med"/>
                    </a:lnB>
                    <a:solidFill>
                      <a:srgbClr val="E9EFF7"/>
                    </a:solidFill>
                  </a:tcPr>
                </a:tc>
                <a:tc>
                  <a:txBody>
                    <a:bodyPr/>
                    <a:lstStyle/>
                    <a:p>
                      <a:pPr algn="ctr" rtl="0" fontAlgn="ctr">
                        <a:spcBef>
                          <a:spcPts val="0"/>
                        </a:spcBef>
                        <a:spcAft>
                          <a:spcPts val="0"/>
                        </a:spcAft>
                      </a:pPr>
                      <a:r>
                        <a:rPr lang="en-US" sz="2000" b="0" i="0" u="none" strike="noStrike" dirty="0">
                          <a:solidFill>
                            <a:srgbClr val="0000FF"/>
                          </a:solidFill>
                          <a:effectLst/>
                          <a:latin typeface="Calibri" panose="020F0502020204030204" pitchFamily="34" charset="0"/>
                        </a:rPr>
                        <a:t>0.25</a:t>
                      </a:r>
                      <a:r>
                        <a:rPr lang="en-US" sz="2000" b="0" i="0" u="none" strike="noStrike" baseline="30000" dirty="0">
                          <a:solidFill>
                            <a:srgbClr val="0000FF"/>
                          </a:solidFill>
                          <a:effectLst/>
                          <a:latin typeface="Calibri" panose="020F0502020204030204" pitchFamily="34" charset="0"/>
                        </a:rPr>
                        <a:t>o </a:t>
                      </a:r>
                      <a:r>
                        <a:rPr lang="en-US" sz="2000" b="0" i="0" u="none" strike="noStrike" dirty="0">
                          <a:solidFill>
                            <a:srgbClr val="0000FF"/>
                          </a:solidFill>
                          <a:effectLst/>
                          <a:latin typeface="Calibri" panose="020F0502020204030204" pitchFamily="34" charset="0"/>
                        </a:rPr>
                        <a:t>x 0.25</a:t>
                      </a:r>
                      <a:r>
                        <a:rPr lang="en-US" sz="2000" b="0" i="0" u="none" strike="noStrike" baseline="30000" dirty="0">
                          <a:solidFill>
                            <a:srgbClr val="0000FF"/>
                          </a:solidFill>
                          <a:effectLst/>
                          <a:latin typeface="Calibri" panose="020F0502020204030204" pitchFamily="34" charset="0"/>
                        </a:rPr>
                        <a:t>o</a:t>
                      </a:r>
                      <a:endParaRPr lang="en-US" sz="2000" dirty="0">
                        <a:effectLst/>
                      </a:endParaRPr>
                    </a:p>
                  </a:txBody>
                  <a:tcPr marL="76200" marR="76200" marT="30480" marB="30480" anchor="ctr">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10157" cap="flat" cmpd="sng" algn="ctr">
                      <a:solidFill>
                        <a:srgbClr val="FFFFFF"/>
                      </a:solidFill>
                      <a:prstDash val="solid"/>
                      <a:round/>
                      <a:headEnd type="none" w="med" len="med"/>
                      <a:tailEnd type="none" w="med" len="med"/>
                    </a:lnT>
                    <a:lnB w="10157" cap="flat" cmpd="sng" algn="ctr">
                      <a:solidFill>
                        <a:srgbClr val="FFFFFF"/>
                      </a:solidFill>
                      <a:prstDash val="solid"/>
                      <a:round/>
                      <a:headEnd type="none" w="med" len="med"/>
                      <a:tailEnd type="none" w="med" len="med"/>
                    </a:lnB>
                    <a:solidFill>
                      <a:srgbClr val="E9EFF7"/>
                    </a:solidFill>
                  </a:tcPr>
                </a:tc>
                <a:extLst>
                  <a:ext uri="{0D108BD9-81ED-4DB2-BD59-A6C34878D82A}">
                    <a16:rowId xmlns:a16="http://schemas.microsoft.com/office/drawing/2014/main" val="682809470"/>
                  </a:ext>
                </a:extLst>
              </a:tr>
              <a:tr h="607693">
                <a:tc>
                  <a:txBody>
                    <a:bodyPr/>
                    <a:lstStyle/>
                    <a:p>
                      <a:pPr algn="ctr" rtl="0" fontAlgn="ctr">
                        <a:spcBef>
                          <a:spcPts val="0"/>
                        </a:spcBef>
                        <a:spcAft>
                          <a:spcPts val="0"/>
                        </a:spcAft>
                      </a:pPr>
                      <a:r>
                        <a:rPr lang="en-US" sz="2000" b="0" i="0" u="none" strike="noStrike">
                          <a:solidFill>
                            <a:srgbClr val="000000"/>
                          </a:solidFill>
                          <a:effectLst/>
                          <a:latin typeface="Calibri" panose="020F0502020204030204" pitchFamily="34" charset="0"/>
                        </a:rPr>
                        <a:t>Output frequency</a:t>
                      </a:r>
                      <a:endParaRPr lang="en-US" sz="2000">
                        <a:effectLst/>
                      </a:endParaRPr>
                    </a:p>
                  </a:txBody>
                  <a:tcPr marL="76200" marR="76200" marT="30480" marB="30480" anchor="ctr">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10157" cap="flat" cmpd="sng" algn="ctr">
                      <a:solidFill>
                        <a:srgbClr val="FFFFFF"/>
                      </a:solidFill>
                      <a:prstDash val="solid"/>
                      <a:round/>
                      <a:headEnd type="none" w="med" len="med"/>
                      <a:tailEnd type="none" w="med" len="med"/>
                    </a:lnT>
                    <a:lnB w="10157" cap="flat" cmpd="sng" algn="ctr">
                      <a:solidFill>
                        <a:srgbClr val="FFFFFF"/>
                      </a:solidFill>
                      <a:prstDash val="solid"/>
                      <a:round/>
                      <a:headEnd type="none" w="med" len="med"/>
                      <a:tailEnd type="none" w="med" len="med"/>
                    </a:lnB>
                    <a:solidFill>
                      <a:srgbClr val="D0DEEF"/>
                    </a:solidFill>
                  </a:tcPr>
                </a:tc>
                <a:tc>
                  <a:txBody>
                    <a:bodyPr/>
                    <a:lstStyle/>
                    <a:p>
                      <a:pPr algn="ctr" rtl="0" fontAlgn="ctr">
                        <a:spcBef>
                          <a:spcPts val="0"/>
                        </a:spcBef>
                        <a:spcAft>
                          <a:spcPts val="0"/>
                        </a:spcAft>
                      </a:pPr>
                      <a:r>
                        <a:rPr lang="en-US" sz="2000" b="0" i="0" u="none" strike="noStrike">
                          <a:solidFill>
                            <a:srgbClr val="000000"/>
                          </a:solidFill>
                          <a:effectLst/>
                          <a:latin typeface="Calibri" panose="020F0502020204030204" pitchFamily="34" charset="0"/>
                        </a:rPr>
                        <a:t>3h the first 8 days; 6h the rest</a:t>
                      </a:r>
                      <a:endParaRPr lang="en-US" sz="2000">
                        <a:effectLst/>
                      </a:endParaRPr>
                    </a:p>
                  </a:txBody>
                  <a:tcPr marL="76200" marR="76200" marT="30480" marB="30480" anchor="ctr">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10157" cap="flat" cmpd="sng" algn="ctr">
                      <a:solidFill>
                        <a:srgbClr val="FFFFFF"/>
                      </a:solidFill>
                      <a:prstDash val="solid"/>
                      <a:round/>
                      <a:headEnd type="none" w="med" len="med"/>
                      <a:tailEnd type="none" w="med" len="med"/>
                    </a:lnT>
                    <a:lnB w="10157" cap="flat" cmpd="sng" algn="ctr">
                      <a:solidFill>
                        <a:srgbClr val="FFFFFF"/>
                      </a:solidFill>
                      <a:prstDash val="solid"/>
                      <a:round/>
                      <a:headEnd type="none" w="med" len="med"/>
                      <a:tailEnd type="none" w="med" len="med"/>
                    </a:lnB>
                    <a:solidFill>
                      <a:srgbClr val="D0DEEF"/>
                    </a:solidFill>
                  </a:tcPr>
                </a:tc>
                <a:tc>
                  <a:txBody>
                    <a:bodyPr/>
                    <a:lstStyle/>
                    <a:p>
                      <a:pPr algn="ctr" rtl="0" fontAlgn="ctr">
                        <a:spcBef>
                          <a:spcPts val="0"/>
                        </a:spcBef>
                        <a:spcAft>
                          <a:spcPts val="0"/>
                        </a:spcAft>
                      </a:pPr>
                      <a:r>
                        <a:rPr lang="en-US" sz="2000" b="0" i="0" u="none" strike="noStrike" dirty="0">
                          <a:solidFill>
                            <a:srgbClr val="0000FF"/>
                          </a:solidFill>
                          <a:effectLst/>
                          <a:latin typeface="Calibri" panose="020F0502020204030204" pitchFamily="34" charset="0"/>
                        </a:rPr>
                        <a:t>3h the first 10 days; 6h the rest</a:t>
                      </a:r>
                      <a:endParaRPr lang="en-US" sz="2000" dirty="0">
                        <a:effectLst/>
                      </a:endParaRPr>
                    </a:p>
                  </a:txBody>
                  <a:tcPr marL="76200" marR="76200" marT="30480" marB="30480" anchor="ctr">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10157" cap="flat" cmpd="sng" algn="ctr">
                      <a:solidFill>
                        <a:srgbClr val="FFFFFF"/>
                      </a:solidFill>
                      <a:prstDash val="solid"/>
                      <a:round/>
                      <a:headEnd type="none" w="med" len="med"/>
                      <a:tailEnd type="none" w="med" len="med"/>
                    </a:lnT>
                    <a:lnB w="10157" cap="flat" cmpd="sng" algn="ctr">
                      <a:solidFill>
                        <a:srgbClr val="FFFFFF"/>
                      </a:solidFill>
                      <a:prstDash val="solid"/>
                      <a:round/>
                      <a:headEnd type="none" w="med" len="med"/>
                      <a:tailEnd type="none" w="med" len="med"/>
                    </a:lnB>
                    <a:solidFill>
                      <a:srgbClr val="D0DEEF"/>
                    </a:solidFill>
                  </a:tcPr>
                </a:tc>
                <a:extLst>
                  <a:ext uri="{0D108BD9-81ED-4DB2-BD59-A6C34878D82A}">
                    <a16:rowId xmlns:a16="http://schemas.microsoft.com/office/drawing/2014/main" val="2768981154"/>
                  </a:ext>
                </a:extLst>
              </a:tr>
              <a:tr h="347253">
                <a:tc>
                  <a:txBody>
                    <a:bodyPr/>
                    <a:lstStyle/>
                    <a:p>
                      <a:pPr algn="ctr" rtl="0" fontAlgn="ctr">
                        <a:spcBef>
                          <a:spcPts val="0"/>
                        </a:spcBef>
                        <a:spcAft>
                          <a:spcPts val="0"/>
                        </a:spcAft>
                      </a:pPr>
                      <a:r>
                        <a:rPr lang="en-US" sz="2000" b="0" i="0" u="none" strike="noStrike">
                          <a:solidFill>
                            <a:srgbClr val="000000"/>
                          </a:solidFill>
                          <a:effectLst/>
                          <a:latin typeface="Calibri" panose="020F0502020204030204" pitchFamily="34" charset="0"/>
                        </a:rPr>
                        <a:t>Implementation </a:t>
                      </a:r>
                      <a:endParaRPr lang="en-US" sz="2000">
                        <a:effectLst/>
                      </a:endParaRPr>
                    </a:p>
                  </a:txBody>
                  <a:tcPr marL="76200" marR="76200" marT="30480" marB="30480" anchor="ctr">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10157" cap="flat" cmpd="sng" algn="ctr">
                      <a:solidFill>
                        <a:srgbClr val="FFFFFF"/>
                      </a:solidFill>
                      <a:prstDash val="solid"/>
                      <a:round/>
                      <a:headEnd type="none" w="med" len="med"/>
                      <a:tailEnd type="none" w="med" len="med"/>
                    </a:lnT>
                    <a:lnB w="10157" cap="flat" cmpd="sng" algn="ctr">
                      <a:solidFill>
                        <a:srgbClr val="FFFFFF"/>
                      </a:solidFill>
                      <a:prstDash val="solid"/>
                      <a:round/>
                      <a:headEnd type="none" w="med" len="med"/>
                      <a:tailEnd type="none" w="med" len="med"/>
                    </a:lnB>
                    <a:solidFill>
                      <a:srgbClr val="E9EFF7"/>
                    </a:solidFill>
                  </a:tcPr>
                </a:tc>
                <a:tc>
                  <a:txBody>
                    <a:bodyPr/>
                    <a:lstStyle/>
                    <a:p>
                      <a:pPr algn="ctr" rtl="0" fontAlgn="ctr">
                        <a:spcBef>
                          <a:spcPts val="0"/>
                        </a:spcBef>
                        <a:spcAft>
                          <a:spcPts val="0"/>
                        </a:spcAft>
                      </a:pPr>
                      <a:r>
                        <a:rPr lang="en-US" sz="2000" b="0" i="0" u="none" strike="noStrike">
                          <a:solidFill>
                            <a:srgbClr val="000000"/>
                          </a:solidFill>
                          <a:effectLst/>
                          <a:latin typeface="Calibri" panose="020F0502020204030204" pitchFamily="34" charset="0"/>
                        </a:rPr>
                        <a:t>December 2</a:t>
                      </a:r>
                      <a:r>
                        <a:rPr lang="en-US" sz="2000" b="0" i="0" u="none" strike="noStrike" baseline="30000">
                          <a:solidFill>
                            <a:srgbClr val="000000"/>
                          </a:solidFill>
                          <a:effectLst/>
                          <a:latin typeface="Calibri" panose="020F0502020204030204" pitchFamily="34" charset="0"/>
                        </a:rPr>
                        <a:t>nd</a:t>
                      </a:r>
                      <a:r>
                        <a:rPr lang="en-US" sz="2000" b="0" i="0" u="none" strike="noStrike">
                          <a:solidFill>
                            <a:srgbClr val="000000"/>
                          </a:solidFill>
                          <a:effectLst/>
                          <a:latin typeface="Calibri" panose="020F0502020204030204" pitchFamily="34" charset="0"/>
                        </a:rPr>
                        <a:t> 2015</a:t>
                      </a:r>
                      <a:endParaRPr lang="en-US" sz="2000">
                        <a:effectLst/>
                      </a:endParaRPr>
                    </a:p>
                  </a:txBody>
                  <a:tcPr marL="76200" marR="76200" marT="30480" marB="30480" anchor="ctr">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10157" cap="flat" cmpd="sng" algn="ctr">
                      <a:solidFill>
                        <a:srgbClr val="FFFFFF"/>
                      </a:solidFill>
                      <a:prstDash val="solid"/>
                      <a:round/>
                      <a:headEnd type="none" w="med" len="med"/>
                      <a:tailEnd type="none" w="med" len="med"/>
                    </a:lnT>
                    <a:lnB w="10157" cap="flat" cmpd="sng" algn="ctr">
                      <a:solidFill>
                        <a:srgbClr val="FFFFFF"/>
                      </a:solidFill>
                      <a:prstDash val="solid"/>
                      <a:round/>
                      <a:headEnd type="none" w="med" len="med"/>
                      <a:tailEnd type="none" w="med" len="med"/>
                    </a:lnB>
                    <a:solidFill>
                      <a:srgbClr val="E9EFF7"/>
                    </a:solidFill>
                  </a:tcPr>
                </a:tc>
                <a:tc>
                  <a:txBody>
                    <a:bodyPr/>
                    <a:lstStyle/>
                    <a:p>
                      <a:pPr algn="ctr" rtl="0" fontAlgn="ctr">
                        <a:spcBef>
                          <a:spcPts val="0"/>
                        </a:spcBef>
                        <a:spcAft>
                          <a:spcPts val="0"/>
                        </a:spcAft>
                      </a:pPr>
                      <a:r>
                        <a:rPr lang="en-US" sz="2000" b="0" i="0" u="none" strike="noStrike" dirty="0">
                          <a:solidFill>
                            <a:srgbClr val="0000FF"/>
                          </a:solidFill>
                          <a:effectLst/>
                          <a:latin typeface="Calibri" panose="020F0502020204030204" pitchFamily="34" charset="0"/>
                        </a:rPr>
                        <a:t>September 2020</a:t>
                      </a:r>
                      <a:endParaRPr lang="en-US" sz="2000" dirty="0">
                        <a:effectLst/>
                      </a:endParaRPr>
                    </a:p>
                  </a:txBody>
                  <a:tcPr marL="76200" marR="76200" marT="30480" marB="30480" anchor="ctr">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10157" cap="flat" cmpd="sng" algn="ctr">
                      <a:solidFill>
                        <a:srgbClr val="FFFFFF"/>
                      </a:solidFill>
                      <a:prstDash val="solid"/>
                      <a:round/>
                      <a:headEnd type="none" w="med" len="med"/>
                      <a:tailEnd type="none" w="med" len="med"/>
                    </a:lnT>
                    <a:lnB w="10157" cap="flat" cmpd="sng" algn="ctr">
                      <a:solidFill>
                        <a:srgbClr val="FFFFFF"/>
                      </a:solidFill>
                      <a:prstDash val="solid"/>
                      <a:round/>
                      <a:headEnd type="none" w="med" len="med"/>
                      <a:tailEnd type="none" w="med" len="med"/>
                    </a:lnB>
                    <a:solidFill>
                      <a:srgbClr val="E9EFF7"/>
                    </a:solidFill>
                  </a:tcPr>
                </a:tc>
                <a:extLst>
                  <a:ext uri="{0D108BD9-81ED-4DB2-BD59-A6C34878D82A}">
                    <a16:rowId xmlns:a16="http://schemas.microsoft.com/office/drawing/2014/main" val="3694512020"/>
                  </a:ext>
                </a:extLst>
              </a:tr>
            </a:tbl>
          </a:graphicData>
        </a:graphic>
      </p:graphicFrame>
      <p:sp>
        <p:nvSpPr>
          <p:cNvPr id="8" name="Rectangle 3">
            <a:extLst>
              <a:ext uri="{FF2B5EF4-FFF2-40B4-BE49-F238E27FC236}">
                <a16:creationId xmlns:a16="http://schemas.microsoft.com/office/drawing/2014/main" id="{86FC2C65-5FBF-405A-97FE-A63880B29080}"/>
              </a:ext>
            </a:extLst>
          </p:cNvPr>
          <p:cNvSpPr>
            <a:spLocks noChangeArrowheads="1"/>
          </p:cNvSpPr>
          <p:nvPr/>
        </p:nvSpPr>
        <p:spPr bwMode="auto">
          <a:xfrm>
            <a:off x="2151063" y="2619375"/>
            <a:ext cx="964283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D0CE338-A1BA-45EE-B658-99E084DB8AC3}"/>
              </a:ext>
            </a:extLst>
          </p:cNvPr>
          <p:cNvSpPr/>
          <p:nvPr/>
        </p:nvSpPr>
        <p:spPr>
          <a:xfrm>
            <a:off x="680993" y="601216"/>
            <a:ext cx="10961036" cy="658469"/>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62532" tIns="81265" rIns="162532" bIns="81265" rtlCol="0" anchor="ctr"/>
          <a:lstStyle/>
          <a:p>
            <a:pPr algn="ctr"/>
            <a:endParaRPr lang="en-US" sz="40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72027642-AA9F-484A-8E30-9D75745783BD}"/>
              </a:ext>
            </a:extLst>
          </p:cNvPr>
          <p:cNvSpPr txBox="1"/>
          <p:nvPr/>
        </p:nvSpPr>
        <p:spPr>
          <a:xfrm>
            <a:off x="680993" y="65241"/>
            <a:ext cx="10961036" cy="471894"/>
          </a:xfrm>
          <a:prstGeom prst="rect">
            <a:avLst/>
          </a:prstGeom>
          <a:solidFill>
            <a:srgbClr val="5BA4E3"/>
          </a:solidFill>
        </p:spPr>
        <p:txBody>
          <a:bodyPr wrap="square" lIns="162532" tIns="81265" rIns="162532" bIns="81265" rtlCol="0">
            <a:spAutoFit/>
          </a:bodyPr>
          <a:lstStyle/>
          <a:p>
            <a:pPr algn="ctr"/>
            <a:r>
              <a:rPr lang="en-US" sz="2000" dirty="0">
                <a:solidFill>
                  <a:srgbClr val="1A467F"/>
                </a:solidFill>
                <a:latin typeface="Avenir Book"/>
                <a:cs typeface="Avenir Book"/>
              </a:rPr>
              <a:t>NATIONAL OCEANIC AND ATMOSPHERIC ADMINISTRATION</a:t>
            </a:r>
          </a:p>
        </p:txBody>
      </p:sp>
      <p:sp>
        <p:nvSpPr>
          <p:cNvPr id="17" name="Oval 16">
            <a:extLst>
              <a:ext uri="{FF2B5EF4-FFF2-40B4-BE49-F238E27FC236}">
                <a16:creationId xmlns:a16="http://schemas.microsoft.com/office/drawing/2014/main" id="{FF49B63A-672C-4CF1-9E12-DC1F3516816B}"/>
              </a:ext>
            </a:extLst>
          </p:cNvPr>
          <p:cNvSpPr>
            <a:spLocks noChangeAspect="1"/>
          </p:cNvSpPr>
          <p:nvPr/>
        </p:nvSpPr>
        <p:spPr>
          <a:xfrm>
            <a:off x="66710" y="36818"/>
            <a:ext cx="1206375" cy="128334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62532" tIns="81265" rIns="162532" bIns="81265" rtlCol="0" anchor="ctr"/>
          <a:lstStyle/>
          <a:p>
            <a:pPr algn="ctr"/>
            <a:endParaRPr lang="en-US" sz="2400"/>
          </a:p>
        </p:txBody>
      </p:sp>
      <p:pic>
        <p:nvPicPr>
          <p:cNvPr id="18" name="Picture 17" descr="2000px-Seal_of_the_United_States_Department_of_Commerce.svg.png">
            <a:extLst>
              <a:ext uri="{FF2B5EF4-FFF2-40B4-BE49-F238E27FC236}">
                <a16:creationId xmlns:a16="http://schemas.microsoft.com/office/drawing/2014/main" id="{07F39246-4CB3-4426-AA76-73ADFACD5A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09" y="107564"/>
            <a:ext cx="1129099" cy="1147249"/>
          </a:xfrm>
          <a:prstGeom prst="rect">
            <a:avLst/>
          </a:prstGeom>
        </p:spPr>
      </p:pic>
      <p:sp>
        <p:nvSpPr>
          <p:cNvPr id="19" name="Oval 18">
            <a:extLst>
              <a:ext uri="{FF2B5EF4-FFF2-40B4-BE49-F238E27FC236}">
                <a16:creationId xmlns:a16="http://schemas.microsoft.com/office/drawing/2014/main" id="{FD22B42A-F3C4-48FB-8D41-4196A1EC8F23}"/>
              </a:ext>
            </a:extLst>
          </p:cNvPr>
          <p:cNvSpPr>
            <a:spLocks/>
          </p:cNvSpPr>
          <p:nvPr/>
        </p:nvSpPr>
        <p:spPr>
          <a:xfrm>
            <a:off x="10940878" y="51938"/>
            <a:ext cx="1267967" cy="126796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62532" tIns="81265" rIns="162532" bIns="81265" rtlCol="0" anchor="ctr"/>
          <a:lstStyle/>
          <a:p>
            <a:pPr algn="ctr"/>
            <a:endParaRPr lang="en-US" sz="2400"/>
          </a:p>
        </p:txBody>
      </p:sp>
      <p:pic>
        <p:nvPicPr>
          <p:cNvPr id="20" name="Picture 19" descr="1024px-NOAA_logo.svg.png">
            <a:extLst>
              <a:ext uri="{FF2B5EF4-FFF2-40B4-BE49-F238E27FC236}">
                <a16:creationId xmlns:a16="http://schemas.microsoft.com/office/drawing/2014/main" id="{F4853C7E-5672-4EB4-B89F-FABBA2D18DBA}"/>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1002952" y="122680"/>
            <a:ext cx="1121664" cy="1121664"/>
          </a:xfrm>
          <a:prstGeom prst="rect">
            <a:avLst/>
          </a:prstGeom>
        </p:spPr>
      </p:pic>
      <p:sp>
        <p:nvSpPr>
          <p:cNvPr id="24" name="TextBox 23">
            <a:extLst>
              <a:ext uri="{FF2B5EF4-FFF2-40B4-BE49-F238E27FC236}">
                <a16:creationId xmlns:a16="http://schemas.microsoft.com/office/drawing/2014/main" id="{629DFBF2-B538-4CE1-BFD9-563EE83AD4B1}"/>
              </a:ext>
            </a:extLst>
          </p:cNvPr>
          <p:cNvSpPr txBox="1"/>
          <p:nvPr/>
        </p:nvSpPr>
        <p:spPr>
          <a:xfrm>
            <a:off x="1502420" y="699795"/>
            <a:ext cx="9209123" cy="523220"/>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GEFSv12-Waves Verification Summary</a:t>
            </a:r>
          </a:p>
        </p:txBody>
      </p:sp>
      <p:graphicFrame>
        <p:nvGraphicFramePr>
          <p:cNvPr id="10" name="Google Shape;275;p29">
            <a:extLst>
              <a:ext uri="{FF2B5EF4-FFF2-40B4-BE49-F238E27FC236}">
                <a16:creationId xmlns:a16="http://schemas.microsoft.com/office/drawing/2014/main" id="{91D219B3-D628-44DA-8509-62592C43ABD1}"/>
              </a:ext>
            </a:extLst>
          </p:cNvPr>
          <p:cNvGraphicFramePr/>
          <p:nvPr>
            <p:extLst>
              <p:ext uri="{D42A27DB-BD31-4B8C-83A1-F6EECF244321}">
                <p14:modId xmlns:p14="http://schemas.microsoft.com/office/powerpoint/2010/main" val="1731922380"/>
              </p:ext>
            </p:extLst>
          </p:nvPr>
        </p:nvGraphicFramePr>
        <p:xfrm>
          <a:off x="425146" y="1314153"/>
          <a:ext cx="11341707" cy="5507029"/>
        </p:xfrm>
        <a:graphic>
          <a:graphicData uri="http://schemas.openxmlformats.org/drawingml/2006/table">
            <a:tbl>
              <a:tblPr>
                <a:noFill/>
              </a:tblPr>
              <a:tblGrid>
                <a:gridCol w="2996428">
                  <a:extLst>
                    <a:ext uri="{9D8B030D-6E8A-4147-A177-3AD203B41FA5}">
                      <a16:colId xmlns:a16="http://schemas.microsoft.com/office/drawing/2014/main" val="20000"/>
                    </a:ext>
                  </a:extLst>
                </a:gridCol>
                <a:gridCol w="3642243">
                  <a:extLst>
                    <a:ext uri="{9D8B030D-6E8A-4147-A177-3AD203B41FA5}">
                      <a16:colId xmlns:a16="http://schemas.microsoft.com/office/drawing/2014/main" val="20001"/>
                    </a:ext>
                  </a:extLst>
                </a:gridCol>
                <a:gridCol w="2351518">
                  <a:extLst>
                    <a:ext uri="{9D8B030D-6E8A-4147-A177-3AD203B41FA5}">
                      <a16:colId xmlns:a16="http://schemas.microsoft.com/office/drawing/2014/main" val="20002"/>
                    </a:ext>
                  </a:extLst>
                </a:gridCol>
                <a:gridCol w="2351518">
                  <a:extLst>
                    <a:ext uri="{9D8B030D-6E8A-4147-A177-3AD203B41FA5}">
                      <a16:colId xmlns:a16="http://schemas.microsoft.com/office/drawing/2014/main" val="20003"/>
                    </a:ext>
                  </a:extLst>
                </a:gridCol>
              </a:tblGrid>
              <a:tr h="648953">
                <a:tc rowSpan="2">
                  <a:txBody>
                    <a:bodyPr/>
                    <a:lstStyle/>
                    <a:p>
                      <a:pPr marL="0" marR="0" lvl="0" indent="0" algn="ctr" rtl="0">
                        <a:lnSpc>
                          <a:spcPct val="100000"/>
                        </a:lnSpc>
                        <a:spcBef>
                          <a:spcPts val="0"/>
                        </a:spcBef>
                        <a:spcAft>
                          <a:spcPts val="0"/>
                        </a:spcAft>
                        <a:buClr>
                          <a:srgbClr val="FFFFFF"/>
                        </a:buClr>
                        <a:buSzPts val="1600"/>
                        <a:buFont typeface="Arial"/>
                        <a:buNone/>
                      </a:pPr>
                      <a:r>
                        <a:rPr lang="en-US" sz="2400" b="1" i="0" u="none" strike="noStrike" cap="none" dirty="0">
                          <a:solidFill>
                            <a:srgbClr val="FFFFFF"/>
                          </a:solidFill>
                          <a:latin typeface="+mn-lt"/>
                          <a:ea typeface="Arial"/>
                          <a:cs typeface="Arial"/>
                          <a:sym typeface="Arial"/>
                        </a:rPr>
                        <a:t>Metric</a:t>
                      </a:r>
                      <a:endParaRPr sz="2400" b="1" i="0" u="none" strike="noStrike" cap="none" dirty="0">
                        <a:solidFill>
                          <a:srgbClr val="FFFFFF"/>
                        </a:solidFill>
                        <a:latin typeface="+mn-lt"/>
                        <a:ea typeface="Arial"/>
                        <a:cs typeface="Arial"/>
                        <a:sym typeface="Arial"/>
                      </a:endParaRPr>
                    </a:p>
                  </a:txBody>
                  <a:tcPr marL="121925" marR="121925" marT="45700" marB="4570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4E81BD"/>
                    </a:solidFill>
                  </a:tcPr>
                </a:tc>
                <a:tc rowSpan="2">
                  <a:txBody>
                    <a:bodyPr/>
                    <a:lstStyle/>
                    <a:p>
                      <a:pPr marL="0" lvl="0" indent="0" algn="ctr" rtl="0">
                        <a:spcBef>
                          <a:spcPts val="0"/>
                        </a:spcBef>
                        <a:spcAft>
                          <a:spcPts val="0"/>
                        </a:spcAft>
                        <a:buNone/>
                      </a:pPr>
                      <a:r>
                        <a:rPr lang="en-US" sz="2400" b="1" dirty="0">
                          <a:solidFill>
                            <a:srgbClr val="FFFFFF"/>
                          </a:solidFill>
                        </a:rPr>
                        <a:t>Significant Wave Height</a:t>
                      </a:r>
                      <a:endParaRPr sz="2400" b="1" dirty="0">
                        <a:solidFill>
                          <a:srgbClr val="FFFFFF"/>
                        </a:solidFill>
                      </a:endParaRPr>
                    </a:p>
                  </a:txBody>
                  <a:tcPr marL="121925" marR="121925" marT="45700" marB="4570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4E81BD"/>
                    </a:solidFill>
                  </a:tcPr>
                </a:tc>
                <a:tc gridSpan="2">
                  <a:txBody>
                    <a:bodyPr/>
                    <a:lstStyle/>
                    <a:p>
                      <a:pPr marL="0" lvl="0" indent="0" algn="ctr" rtl="0">
                        <a:spcBef>
                          <a:spcPts val="0"/>
                        </a:spcBef>
                        <a:spcAft>
                          <a:spcPts val="0"/>
                        </a:spcAft>
                        <a:buNone/>
                      </a:pPr>
                      <a:r>
                        <a:rPr lang="en-US" sz="2400" b="1" dirty="0">
                          <a:solidFill>
                            <a:srgbClr val="FFFFFF"/>
                          </a:solidFill>
                        </a:rPr>
                        <a:t>Peak Wave Period</a:t>
                      </a:r>
                      <a:endParaRPr sz="2400" b="1" dirty="0">
                        <a:solidFill>
                          <a:srgbClr val="FFFFFF"/>
                        </a:solidFill>
                      </a:endParaRPr>
                    </a:p>
                  </a:txBody>
                  <a:tcPr marL="121925" marR="121925" marT="45700" marB="4570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4E81BD"/>
                    </a:solidFill>
                  </a:tcPr>
                </a:tc>
                <a:tc hMerge="1">
                  <a:txBody>
                    <a:bodyPr/>
                    <a:lstStyle/>
                    <a:p>
                      <a:endParaRPr lang="en-US"/>
                    </a:p>
                  </a:txBody>
                  <a:tcPr/>
                </a:tc>
                <a:extLst>
                  <a:ext uri="{0D108BD9-81ED-4DB2-BD59-A6C34878D82A}">
                    <a16:rowId xmlns:a16="http://schemas.microsoft.com/office/drawing/2014/main" val="10000"/>
                  </a:ext>
                </a:extLst>
              </a:tr>
              <a:tr h="625176">
                <a:tc vMerge="1">
                  <a:txBody>
                    <a:bodyPr/>
                    <a:lstStyle/>
                    <a:p>
                      <a:endParaRPr lang="en-US"/>
                    </a:p>
                  </a:txBody>
                  <a:tcPr/>
                </a:tc>
                <a:tc vMerge="1">
                  <a:txBody>
                    <a:bodyPr/>
                    <a:lstStyle/>
                    <a:p>
                      <a:endParaRPr lang="en-US"/>
                    </a:p>
                  </a:txBody>
                  <a:tcPr/>
                </a:tc>
                <a:tc>
                  <a:txBody>
                    <a:bodyPr/>
                    <a:lstStyle/>
                    <a:p>
                      <a:pPr marL="0" marR="0" lvl="0" indent="0" algn="ctr" rtl="0">
                        <a:lnSpc>
                          <a:spcPct val="100000"/>
                        </a:lnSpc>
                        <a:spcBef>
                          <a:spcPts val="0"/>
                        </a:spcBef>
                        <a:spcAft>
                          <a:spcPts val="0"/>
                        </a:spcAft>
                        <a:buNone/>
                      </a:pPr>
                      <a:r>
                        <a:rPr lang="en-US" sz="2400" b="1" dirty="0" err="1">
                          <a:solidFill>
                            <a:srgbClr val="FFFFFF"/>
                          </a:solidFill>
                        </a:rPr>
                        <a:t>Windseas</a:t>
                      </a:r>
                      <a:endParaRPr sz="2400" b="1" dirty="0">
                        <a:solidFill>
                          <a:srgbClr val="FFFFFF"/>
                        </a:solidFill>
                      </a:endParaRPr>
                    </a:p>
                  </a:txBody>
                  <a:tcPr marL="121925" marR="121925" marT="45700" marB="4570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lgn="ctr">
                      <a:solidFill>
                        <a:srgbClr val="FFFFFF"/>
                      </a:solidFill>
                      <a:prstDash val="solid"/>
                      <a:round/>
                      <a:headEnd type="none" w="sm" len="sm"/>
                      <a:tailEnd type="none" w="sm" len="sm"/>
                    </a:lnB>
                    <a:solidFill>
                      <a:srgbClr val="4E81BD"/>
                    </a:solidFill>
                  </a:tcPr>
                </a:tc>
                <a:tc>
                  <a:txBody>
                    <a:bodyPr/>
                    <a:lstStyle/>
                    <a:p>
                      <a:pPr marL="0" marR="0" lvl="0" indent="0" algn="ctr" rtl="0">
                        <a:lnSpc>
                          <a:spcPct val="100000"/>
                        </a:lnSpc>
                        <a:spcBef>
                          <a:spcPts val="0"/>
                        </a:spcBef>
                        <a:spcAft>
                          <a:spcPts val="0"/>
                        </a:spcAft>
                        <a:buNone/>
                      </a:pPr>
                      <a:r>
                        <a:rPr lang="en-US" sz="2400" b="1" dirty="0">
                          <a:solidFill>
                            <a:srgbClr val="FFFFFF"/>
                          </a:solidFill>
                        </a:rPr>
                        <a:t>Swell</a:t>
                      </a:r>
                      <a:endParaRPr sz="2400" b="1" dirty="0">
                        <a:solidFill>
                          <a:srgbClr val="FFFFFF"/>
                        </a:solidFill>
                      </a:endParaRPr>
                    </a:p>
                  </a:txBody>
                  <a:tcPr marL="121925" marR="121925" marT="45700" marB="4570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lgn="ctr">
                      <a:solidFill>
                        <a:srgbClr val="FFFFFF"/>
                      </a:solidFill>
                      <a:prstDash val="solid"/>
                      <a:round/>
                      <a:headEnd type="none" w="sm" len="sm"/>
                      <a:tailEnd type="none" w="sm" len="sm"/>
                    </a:lnB>
                    <a:solidFill>
                      <a:srgbClr val="4E81BD"/>
                    </a:solidFill>
                  </a:tcPr>
                </a:tc>
                <a:extLst>
                  <a:ext uri="{0D108BD9-81ED-4DB2-BD59-A6C34878D82A}">
                    <a16:rowId xmlns:a16="http://schemas.microsoft.com/office/drawing/2014/main" val="10001"/>
                  </a:ext>
                </a:extLst>
              </a:tr>
              <a:tr h="681996">
                <a:tc>
                  <a:txBody>
                    <a:bodyPr/>
                    <a:lstStyle/>
                    <a:p>
                      <a:pPr marL="0" marR="0" lvl="0" indent="0" algn="ctr" rtl="0">
                        <a:lnSpc>
                          <a:spcPct val="100000"/>
                        </a:lnSpc>
                        <a:spcBef>
                          <a:spcPts val="0"/>
                        </a:spcBef>
                        <a:spcAft>
                          <a:spcPts val="0"/>
                        </a:spcAft>
                        <a:buClr>
                          <a:srgbClr val="17375E"/>
                        </a:buClr>
                        <a:buSzPts val="1400"/>
                        <a:buFont typeface="Arial"/>
                        <a:buNone/>
                      </a:pPr>
                      <a:r>
                        <a:rPr lang="en-US" sz="2400" b="1" dirty="0">
                          <a:solidFill>
                            <a:srgbClr val="17375E"/>
                          </a:solidFill>
                        </a:rPr>
                        <a:t>Skill</a:t>
                      </a:r>
                      <a:endParaRPr sz="2400" b="1" i="0" u="none" strike="noStrike" cap="none" dirty="0">
                        <a:solidFill>
                          <a:srgbClr val="17375E"/>
                        </a:solidFill>
                        <a:latin typeface="Arial"/>
                        <a:ea typeface="Arial"/>
                        <a:cs typeface="Arial"/>
                        <a:sym typeface="Arial"/>
                      </a:endParaRPr>
                    </a:p>
                  </a:txBody>
                  <a:tcPr marL="121925" marR="121925" marT="45700" marB="4570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rgbClr val="008000"/>
                        </a:buClr>
                        <a:buSzPts val="1400"/>
                        <a:buFont typeface="Arial"/>
                        <a:buNone/>
                      </a:pPr>
                      <a:r>
                        <a:rPr lang="en-US" sz="2400" b="1" dirty="0">
                          <a:solidFill>
                            <a:srgbClr val="008000"/>
                          </a:solidFill>
                        </a:rPr>
                        <a:t>Improved</a:t>
                      </a:r>
                      <a:endParaRPr sz="2400" b="1" i="0" u="none" strike="noStrike" cap="none" dirty="0">
                        <a:solidFill>
                          <a:srgbClr val="008000"/>
                        </a:solidFill>
                        <a:latin typeface="Arial"/>
                        <a:ea typeface="Arial"/>
                        <a:cs typeface="Arial"/>
                        <a:sym typeface="Arial"/>
                      </a:endParaRPr>
                    </a:p>
                  </a:txBody>
                  <a:tcPr marL="121925" marR="121925" marT="45700" marB="45700" anchor="ctr">
                    <a:lnL w="12700" cap="flat" cmpd="sng">
                      <a:solidFill>
                        <a:srgbClr val="FFFFFF"/>
                      </a:solidFill>
                      <a:prstDash val="solid"/>
                      <a:round/>
                      <a:headEnd type="none" w="sm" len="sm"/>
                      <a:tailEnd type="none" w="sm" len="sm"/>
                    </a:lnL>
                    <a:lnR w="12700" cap="flat" cmpd="sng" algn="ctr">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0D8E8"/>
                    </a:solidFill>
                  </a:tcPr>
                </a:tc>
                <a:tc>
                  <a:txBody>
                    <a:bodyPr/>
                    <a:lstStyle/>
                    <a:p>
                      <a:pPr marL="0" lvl="0" indent="0" algn="ctr" rtl="0">
                        <a:spcBef>
                          <a:spcPts val="0"/>
                        </a:spcBef>
                        <a:spcAft>
                          <a:spcPts val="0"/>
                        </a:spcAft>
                        <a:buClr>
                          <a:schemeClr val="dk1"/>
                        </a:buClr>
                        <a:buSzPts val="1100"/>
                        <a:buFont typeface="Arial"/>
                        <a:buNone/>
                      </a:pPr>
                      <a:r>
                        <a:rPr lang="en-US" sz="2400" b="1" dirty="0">
                          <a:solidFill>
                            <a:srgbClr val="0000FF"/>
                          </a:solidFill>
                        </a:rPr>
                        <a:t>Neutral</a:t>
                      </a:r>
                      <a:endParaRPr sz="2400" b="1" i="0" u="none" strike="noStrike" cap="none" dirty="0">
                        <a:solidFill>
                          <a:srgbClr val="008000"/>
                        </a:solidFill>
                        <a:latin typeface="Arial"/>
                        <a:ea typeface="Arial"/>
                        <a:cs typeface="Arial"/>
                        <a:sym typeface="Arial"/>
                      </a:endParaRPr>
                    </a:p>
                  </a:txBody>
                  <a:tcPr marL="121925" marR="121925" marT="45700" marB="4570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0D8E8"/>
                    </a:solidFill>
                  </a:tcPr>
                </a:tc>
                <a:tc>
                  <a:txBody>
                    <a:bodyPr/>
                    <a:lstStyle/>
                    <a:p>
                      <a:pPr marL="0" lvl="0" indent="0" algn="ctr" rtl="0">
                        <a:spcBef>
                          <a:spcPts val="0"/>
                        </a:spcBef>
                        <a:spcAft>
                          <a:spcPts val="0"/>
                        </a:spcAft>
                        <a:buClr>
                          <a:schemeClr val="dk1"/>
                        </a:buClr>
                        <a:buSzPts val="1100"/>
                        <a:buFont typeface="Arial"/>
                        <a:buNone/>
                      </a:pPr>
                      <a:r>
                        <a:rPr lang="en-US" sz="2400" b="1">
                          <a:solidFill>
                            <a:srgbClr val="0000FF"/>
                          </a:solidFill>
                        </a:rPr>
                        <a:t>Neutral</a:t>
                      </a:r>
                      <a:endParaRPr sz="2400" b="1">
                        <a:solidFill>
                          <a:srgbClr val="0000FF"/>
                        </a:solidFill>
                      </a:endParaRPr>
                    </a:p>
                  </a:txBody>
                  <a:tcPr marL="121925" marR="121925" marT="45700" marB="4570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0D8E8"/>
                    </a:solidFill>
                  </a:tcPr>
                </a:tc>
                <a:extLst>
                  <a:ext uri="{0D108BD9-81ED-4DB2-BD59-A6C34878D82A}">
                    <a16:rowId xmlns:a16="http://schemas.microsoft.com/office/drawing/2014/main" val="10002"/>
                  </a:ext>
                </a:extLst>
              </a:tr>
              <a:tr h="681996">
                <a:tc>
                  <a:txBody>
                    <a:bodyPr/>
                    <a:lstStyle/>
                    <a:p>
                      <a:pPr marL="0" marR="0" lvl="0" indent="0" algn="ctr" rtl="0">
                        <a:lnSpc>
                          <a:spcPct val="100000"/>
                        </a:lnSpc>
                        <a:spcBef>
                          <a:spcPts val="0"/>
                        </a:spcBef>
                        <a:spcAft>
                          <a:spcPts val="0"/>
                        </a:spcAft>
                        <a:buNone/>
                      </a:pPr>
                      <a:r>
                        <a:rPr lang="en-US" sz="2400" b="1" dirty="0">
                          <a:solidFill>
                            <a:srgbClr val="002060"/>
                          </a:solidFill>
                        </a:rPr>
                        <a:t>Reliability</a:t>
                      </a:r>
                      <a:endParaRPr sz="2400" b="1" dirty="0">
                        <a:solidFill>
                          <a:srgbClr val="002060"/>
                        </a:solidFill>
                      </a:endParaRPr>
                    </a:p>
                  </a:txBody>
                  <a:tcPr marL="121925" marR="121925" marT="45700" marB="4570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0D8E8"/>
                    </a:solidFill>
                  </a:tcPr>
                </a:tc>
                <a:tc>
                  <a:txBody>
                    <a:bodyPr/>
                    <a:lstStyle/>
                    <a:p>
                      <a:pPr marL="0" lvl="0" indent="0" algn="ctr" rtl="0">
                        <a:spcBef>
                          <a:spcPts val="0"/>
                        </a:spcBef>
                        <a:spcAft>
                          <a:spcPts val="0"/>
                        </a:spcAft>
                        <a:buClr>
                          <a:schemeClr val="dk1"/>
                        </a:buClr>
                        <a:buSzPts val="1100"/>
                        <a:buFont typeface="Arial"/>
                        <a:buNone/>
                      </a:pPr>
                      <a:r>
                        <a:rPr lang="en-US" sz="2400" b="1" dirty="0">
                          <a:solidFill>
                            <a:srgbClr val="008000"/>
                          </a:solidFill>
                        </a:rPr>
                        <a:t>Improved</a:t>
                      </a:r>
                      <a:endParaRPr sz="2400" b="1" dirty="0">
                        <a:solidFill>
                          <a:srgbClr val="FF0000"/>
                        </a:solidFill>
                      </a:endParaRPr>
                    </a:p>
                  </a:txBody>
                  <a:tcPr marL="121925" marR="121925" marT="45700" marB="45700" anchor="ctr">
                    <a:lnL w="12700" cap="flat" cmpd="sng">
                      <a:solidFill>
                        <a:srgbClr val="FFFFFF"/>
                      </a:solidFill>
                      <a:prstDash val="solid"/>
                      <a:round/>
                      <a:headEnd type="none" w="sm" len="sm"/>
                      <a:tailEnd type="none" w="sm" len="sm"/>
                    </a:lnL>
                    <a:lnR w="12700" cap="flat" cmpd="sng" algn="ctr">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0D8E8"/>
                    </a:solidFill>
                  </a:tcPr>
                </a:tc>
                <a:tc>
                  <a:txBody>
                    <a:bodyPr/>
                    <a:lstStyle/>
                    <a:p>
                      <a:pPr marL="0" lvl="0" indent="0" algn="ctr" rtl="0">
                        <a:spcBef>
                          <a:spcPts val="0"/>
                        </a:spcBef>
                        <a:spcAft>
                          <a:spcPts val="0"/>
                        </a:spcAft>
                        <a:buClr>
                          <a:schemeClr val="dk1"/>
                        </a:buClr>
                        <a:buSzPts val="1100"/>
                        <a:buFont typeface="Arial"/>
                        <a:buNone/>
                      </a:pPr>
                      <a:r>
                        <a:rPr lang="en-US" sz="2400" dirty="0"/>
                        <a:t>N/A</a:t>
                      </a:r>
                      <a:endParaRPr sz="2400" dirty="0"/>
                    </a:p>
                  </a:txBody>
                  <a:tcPr marL="121925" marR="121925" marT="45700" marB="4570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0D8E8"/>
                    </a:solidFill>
                  </a:tcPr>
                </a:tc>
                <a:tc>
                  <a:txBody>
                    <a:bodyPr/>
                    <a:lstStyle/>
                    <a:p>
                      <a:pPr marL="0" lvl="0" indent="0" algn="ctr" rtl="0">
                        <a:spcBef>
                          <a:spcPts val="0"/>
                        </a:spcBef>
                        <a:spcAft>
                          <a:spcPts val="0"/>
                        </a:spcAft>
                        <a:buClr>
                          <a:schemeClr val="dk1"/>
                        </a:buClr>
                        <a:buSzPts val="1100"/>
                        <a:buFont typeface="Arial"/>
                        <a:buNone/>
                      </a:pPr>
                      <a:r>
                        <a:rPr lang="en-US" sz="2400"/>
                        <a:t>N/A</a:t>
                      </a:r>
                      <a:endParaRPr sz="2400"/>
                    </a:p>
                  </a:txBody>
                  <a:tcPr marL="121925" marR="121925" marT="45700" marB="4570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0D8E8"/>
                    </a:solidFill>
                  </a:tcPr>
                </a:tc>
                <a:extLst>
                  <a:ext uri="{0D108BD9-81ED-4DB2-BD59-A6C34878D82A}">
                    <a16:rowId xmlns:a16="http://schemas.microsoft.com/office/drawing/2014/main" val="10003"/>
                  </a:ext>
                </a:extLst>
              </a:tr>
              <a:tr h="681996">
                <a:tc>
                  <a:txBody>
                    <a:bodyPr/>
                    <a:lstStyle/>
                    <a:p>
                      <a:pPr marL="0" marR="0" lvl="0" indent="0" algn="ctr" rtl="0">
                        <a:lnSpc>
                          <a:spcPct val="100000"/>
                        </a:lnSpc>
                        <a:spcBef>
                          <a:spcPts val="0"/>
                        </a:spcBef>
                        <a:spcAft>
                          <a:spcPts val="0"/>
                        </a:spcAft>
                        <a:buClr>
                          <a:srgbClr val="002060"/>
                        </a:buClr>
                        <a:buSzPts val="1400"/>
                        <a:buFont typeface="Arial"/>
                        <a:buNone/>
                      </a:pPr>
                      <a:r>
                        <a:rPr lang="en-US" sz="2400" b="1" dirty="0">
                          <a:solidFill>
                            <a:srgbClr val="002060"/>
                          </a:solidFill>
                        </a:rPr>
                        <a:t>RMSE</a:t>
                      </a:r>
                      <a:endParaRPr sz="2400" b="1" i="0" u="none" strike="noStrike" cap="none" dirty="0">
                        <a:solidFill>
                          <a:srgbClr val="002060"/>
                        </a:solidFill>
                        <a:latin typeface="Arial"/>
                        <a:ea typeface="Arial"/>
                        <a:cs typeface="Arial"/>
                        <a:sym typeface="Arial"/>
                      </a:endParaRPr>
                    </a:p>
                  </a:txBody>
                  <a:tcPr marL="121925" marR="121925" marT="45700" marB="45700" anchor="ctr">
                    <a:lnL w="12700"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0D8E8"/>
                    </a:solidFill>
                  </a:tcPr>
                </a:tc>
                <a:tc>
                  <a:txBody>
                    <a:bodyPr/>
                    <a:lstStyle/>
                    <a:p>
                      <a:pPr marL="0" lvl="0" indent="0" algn="ctr" rtl="0">
                        <a:spcBef>
                          <a:spcPts val="0"/>
                        </a:spcBef>
                        <a:spcAft>
                          <a:spcPts val="0"/>
                        </a:spcAft>
                        <a:buClr>
                          <a:schemeClr val="dk1"/>
                        </a:buClr>
                        <a:buSzPts val="1100"/>
                        <a:buFont typeface="Arial"/>
                        <a:buNone/>
                      </a:pPr>
                      <a:r>
                        <a:rPr lang="en-US" sz="2400" b="1" dirty="0">
                          <a:solidFill>
                            <a:srgbClr val="008000"/>
                          </a:solidFill>
                        </a:rPr>
                        <a:t>Improved</a:t>
                      </a:r>
                      <a:endParaRPr sz="2400" b="1" i="0" u="none" strike="noStrike" cap="none" dirty="0">
                        <a:solidFill>
                          <a:srgbClr val="008000"/>
                        </a:solidFill>
                        <a:latin typeface="Arial"/>
                        <a:ea typeface="Arial"/>
                        <a:cs typeface="Arial"/>
                        <a:sym typeface="Arial"/>
                      </a:endParaRPr>
                    </a:p>
                  </a:txBody>
                  <a:tcPr marL="121925" marR="121925" marT="45700" marB="45700" anchor="ctr">
                    <a:lnL w="9525" cap="flat" cmpd="sng">
                      <a:solidFill>
                        <a:srgbClr val="FFFFFF"/>
                      </a:solidFill>
                      <a:prstDash val="solid"/>
                      <a:round/>
                      <a:headEnd type="none" w="sm" len="sm"/>
                      <a:tailEnd type="none" w="sm" len="sm"/>
                    </a:lnL>
                    <a:lnR w="9525" cap="flat" cmpd="sng" algn="ctr">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0D8E8"/>
                    </a:solidFill>
                  </a:tcPr>
                </a:tc>
                <a:tc>
                  <a:txBody>
                    <a:bodyPr/>
                    <a:lstStyle/>
                    <a:p>
                      <a:pPr marL="0" lvl="0" indent="0" algn="ctr" rtl="0">
                        <a:spcBef>
                          <a:spcPts val="0"/>
                        </a:spcBef>
                        <a:spcAft>
                          <a:spcPts val="0"/>
                        </a:spcAft>
                        <a:buClr>
                          <a:schemeClr val="dk1"/>
                        </a:buClr>
                        <a:buSzPts val="1100"/>
                        <a:buFont typeface="Arial"/>
                        <a:buNone/>
                      </a:pPr>
                      <a:r>
                        <a:rPr lang="en-US" sz="2400" b="1" dirty="0">
                          <a:solidFill>
                            <a:srgbClr val="0000FF"/>
                          </a:solidFill>
                        </a:rPr>
                        <a:t>Neutral</a:t>
                      </a:r>
                      <a:endParaRPr sz="2400" b="1" i="0" u="none" strike="noStrike" cap="none" dirty="0">
                        <a:solidFill>
                          <a:srgbClr val="008000"/>
                        </a:solidFill>
                        <a:latin typeface="Arial"/>
                        <a:ea typeface="Arial"/>
                        <a:cs typeface="Arial"/>
                        <a:sym typeface="Arial"/>
                      </a:endParaRPr>
                    </a:p>
                  </a:txBody>
                  <a:tcPr marL="121925" marR="1219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0D8E8"/>
                    </a:solidFill>
                  </a:tcPr>
                </a:tc>
                <a:tc>
                  <a:txBody>
                    <a:bodyPr/>
                    <a:lstStyle/>
                    <a:p>
                      <a:pPr marL="0" lvl="0" indent="0" algn="ctr" rtl="0">
                        <a:spcBef>
                          <a:spcPts val="0"/>
                        </a:spcBef>
                        <a:spcAft>
                          <a:spcPts val="0"/>
                        </a:spcAft>
                        <a:buClr>
                          <a:schemeClr val="dk1"/>
                        </a:buClr>
                        <a:buSzPts val="1100"/>
                        <a:buFont typeface="Arial"/>
                        <a:buNone/>
                      </a:pPr>
                      <a:r>
                        <a:rPr lang="en-US" sz="2400" b="1" dirty="0">
                          <a:solidFill>
                            <a:srgbClr val="0000FF"/>
                          </a:solidFill>
                        </a:rPr>
                        <a:t>Neutral</a:t>
                      </a:r>
                      <a:endParaRPr sz="2400" b="1" dirty="0">
                        <a:solidFill>
                          <a:srgbClr val="0000FF"/>
                        </a:solidFill>
                      </a:endParaRPr>
                    </a:p>
                  </a:txBody>
                  <a:tcPr marL="121925" marR="1219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0D8E8"/>
                    </a:solidFill>
                  </a:tcPr>
                </a:tc>
                <a:extLst>
                  <a:ext uri="{0D108BD9-81ED-4DB2-BD59-A6C34878D82A}">
                    <a16:rowId xmlns:a16="http://schemas.microsoft.com/office/drawing/2014/main" val="10004"/>
                  </a:ext>
                </a:extLst>
              </a:tr>
              <a:tr h="681996">
                <a:tc>
                  <a:txBody>
                    <a:bodyPr/>
                    <a:lstStyle/>
                    <a:p>
                      <a:pPr marL="0" marR="0" lvl="0" indent="0" algn="ctr" rtl="0">
                        <a:lnSpc>
                          <a:spcPct val="100000"/>
                        </a:lnSpc>
                        <a:spcBef>
                          <a:spcPts val="0"/>
                        </a:spcBef>
                        <a:spcAft>
                          <a:spcPts val="0"/>
                        </a:spcAft>
                        <a:buNone/>
                      </a:pPr>
                      <a:r>
                        <a:rPr lang="en-US" sz="2400" b="1" dirty="0">
                          <a:solidFill>
                            <a:srgbClr val="002060"/>
                          </a:solidFill>
                        </a:rPr>
                        <a:t>Spread</a:t>
                      </a:r>
                      <a:endParaRPr sz="2400" b="1" dirty="0">
                        <a:solidFill>
                          <a:srgbClr val="002060"/>
                        </a:solidFill>
                      </a:endParaRPr>
                    </a:p>
                  </a:txBody>
                  <a:tcPr marL="121925" marR="121925" marT="45700" marB="45700" anchor="ctr">
                    <a:lnL w="12700"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rgbClr val="008000"/>
                        </a:buClr>
                        <a:buSzPts val="1400"/>
                        <a:buFont typeface="Arial"/>
                        <a:buNone/>
                      </a:pPr>
                      <a:r>
                        <a:rPr lang="en-US" sz="2400" b="1">
                          <a:solidFill>
                            <a:srgbClr val="008000"/>
                          </a:solidFill>
                        </a:rPr>
                        <a:t>Improved</a:t>
                      </a:r>
                      <a:endParaRPr sz="2400" b="1" i="0" u="none" strike="noStrike" cap="none">
                        <a:solidFill>
                          <a:srgbClr val="008000"/>
                        </a:solidFill>
                        <a:latin typeface="Arial"/>
                        <a:ea typeface="Arial"/>
                        <a:cs typeface="Arial"/>
                        <a:sym typeface="Arial"/>
                      </a:endParaRPr>
                    </a:p>
                  </a:txBody>
                  <a:tcPr marL="121925" marR="121925" marT="45700" marB="45700" anchor="ctr">
                    <a:lnL w="9525" cap="flat" cmpd="sng">
                      <a:solidFill>
                        <a:srgbClr val="FFFFFF"/>
                      </a:solidFill>
                      <a:prstDash val="solid"/>
                      <a:round/>
                      <a:headEnd type="none" w="sm" len="sm"/>
                      <a:tailEnd type="none" w="sm" len="sm"/>
                    </a:lnL>
                    <a:lnR w="9525" cap="flat" cmpd="sng" algn="ctr">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None/>
                      </a:pPr>
                      <a:r>
                        <a:rPr lang="en-US" sz="2400" b="1" dirty="0">
                          <a:solidFill>
                            <a:srgbClr val="008000"/>
                          </a:solidFill>
                        </a:rPr>
                        <a:t>Improved</a:t>
                      </a:r>
                      <a:endParaRPr sz="2400" b="1" i="0" u="none" strike="noStrike" cap="none" dirty="0">
                        <a:solidFill>
                          <a:srgbClr val="008000"/>
                        </a:solidFill>
                        <a:latin typeface="Arial"/>
                        <a:ea typeface="Arial"/>
                        <a:cs typeface="Arial"/>
                        <a:sym typeface="Arial"/>
                      </a:endParaRPr>
                    </a:p>
                  </a:txBody>
                  <a:tcPr marL="121925" marR="1219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0D8E8"/>
                    </a:solidFill>
                  </a:tcPr>
                </a:tc>
                <a:tc>
                  <a:txBody>
                    <a:bodyPr/>
                    <a:lstStyle/>
                    <a:p>
                      <a:pPr marL="0" lvl="0" indent="0" algn="ctr" rtl="0">
                        <a:spcBef>
                          <a:spcPts val="0"/>
                        </a:spcBef>
                        <a:spcAft>
                          <a:spcPts val="0"/>
                        </a:spcAft>
                        <a:buClr>
                          <a:schemeClr val="dk1"/>
                        </a:buClr>
                        <a:buSzPts val="1100"/>
                        <a:buFont typeface="Arial"/>
                        <a:buNone/>
                      </a:pPr>
                      <a:r>
                        <a:rPr lang="en-US" sz="2400" b="1" dirty="0">
                          <a:solidFill>
                            <a:srgbClr val="008000"/>
                          </a:solidFill>
                        </a:rPr>
                        <a:t>Improved</a:t>
                      </a:r>
                      <a:endParaRPr sz="2400" b="1" dirty="0">
                        <a:solidFill>
                          <a:srgbClr val="008000"/>
                        </a:solidFill>
                      </a:endParaRPr>
                    </a:p>
                  </a:txBody>
                  <a:tcPr marL="121925" marR="1219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0D8E8"/>
                    </a:solidFill>
                  </a:tcPr>
                </a:tc>
                <a:extLst>
                  <a:ext uri="{0D108BD9-81ED-4DB2-BD59-A6C34878D82A}">
                    <a16:rowId xmlns:a16="http://schemas.microsoft.com/office/drawing/2014/main" val="10005"/>
                  </a:ext>
                </a:extLst>
              </a:tr>
              <a:tr h="681996">
                <a:tc>
                  <a:txBody>
                    <a:bodyPr/>
                    <a:lstStyle/>
                    <a:p>
                      <a:pPr marL="0" marR="0" lvl="0" indent="0" algn="ctr" rtl="0">
                        <a:lnSpc>
                          <a:spcPct val="100000"/>
                        </a:lnSpc>
                        <a:spcBef>
                          <a:spcPts val="0"/>
                        </a:spcBef>
                        <a:spcAft>
                          <a:spcPts val="0"/>
                        </a:spcAft>
                        <a:buNone/>
                      </a:pPr>
                      <a:r>
                        <a:rPr lang="en-US" sz="2400" b="1" dirty="0">
                          <a:solidFill>
                            <a:srgbClr val="002060"/>
                          </a:solidFill>
                        </a:rPr>
                        <a:t>Bias</a:t>
                      </a:r>
                      <a:endParaRPr sz="2400" b="1" dirty="0">
                        <a:solidFill>
                          <a:srgbClr val="002060"/>
                        </a:solidFill>
                      </a:endParaRPr>
                    </a:p>
                  </a:txBody>
                  <a:tcPr marL="121925" marR="121925" marT="45700" marB="4570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rgbClr val="008000"/>
                        </a:buClr>
                        <a:buSzPts val="1400"/>
                        <a:buFont typeface="Arial"/>
                        <a:buNone/>
                      </a:pPr>
                      <a:r>
                        <a:rPr lang="en-US" sz="2400" b="1" dirty="0">
                          <a:solidFill>
                            <a:srgbClr val="008000"/>
                          </a:solidFill>
                        </a:rPr>
                        <a:t>Improved</a:t>
                      </a:r>
                      <a:endParaRPr sz="2400" b="1" i="0" u="none" strike="noStrike" cap="none" dirty="0">
                        <a:solidFill>
                          <a:srgbClr val="008000"/>
                        </a:solidFill>
                        <a:latin typeface="Arial"/>
                        <a:ea typeface="Arial"/>
                        <a:cs typeface="Arial"/>
                        <a:sym typeface="Arial"/>
                      </a:endParaRPr>
                    </a:p>
                  </a:txBody>
                  <a:tcPr marL="121925" marR="121925" marT="45700" marB="45700" anchor="ctr">
                    <a:lnL w="12700" cap="flat" cmpd="sng">
                      <a:solidFill>
                        <a:srgbClr val="FFFFFF"/>
                      </a:solidFill>
                      <a:prstDash val="solid"/>
                      <a:round/>
                      <a:headEnd type="none" w="sm" len="sm"/>
                      <a:tailEnd type="none" w="sm" len="sm"/>
                    </a:lnL>
                    <a:lnR w="12700" cap="flat" cmpd="sng" algn="ctr">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0D8E8"/>
                    </a:solidFill>
                  </a:tcPr>
                </a:tc>
                <a:tc>
                  <a:txBody>
                    <a:bodyPr/>
                    <a:lstStyle/>
                    <a:p>
                      <a:pPr marL="0" lvl="0" indent="0" algn="ctr" rtl="0">
                        <a:spcBef>
                          <a:spcPts val="0"/>
                        </a:spcBef>
                        <a:spcAft>
                          <a:spcPts val="0"/>
                        </a:spcAft>
                        <a:buClr>
                          <a:schemeClr val="dk1"/>
                        </a:buClr>
                        <a:buSzPts val="1100"/>
                        <a:buFont typeface="Arial"/>
                        <a:buNone/>
                      </a:pPr>
                      <a:r>
                        <a:rPr lang="en-US" sz="2400" dirty="0">
                          <a:solidFill>
                            <a:srgbClr val="0000FF"/>
                          </a:solidFill>
                        </a:rPr>
                        <a:t>Slightly </a:t>
                      </a:r>
                      <a:r>
                        <a:rPr lang="en-US" sz="2400" b="1" dirty="0">
                          <a:solidFill>
                            <a:srgbClr val="008000"/>
                          </a:solidFill>
                        </a:rPr>
                        <a:t>Improved</a:t>
                      </a:r>
                      <a:endParaRPr sz="2400" b="1" i="0" u="none" strike="noStrike" cap="none" dirty="0">
                        <a:solidFill>
                          <a:srgbClr val="008000"/>
                        </a:solidFill>
                        <a:latin typeface="Arial"/>
                        <a:ea typeface="Arial"/>
                        <a:cs typeface="Arial"/>
                        <a:sym typeface="Arial"/>
                      </a:endParaRPr>
                    </a:p>
                  </a:txBody>
                  <a:tcPr marL="121925" marR="121925" marT="45700" marB="4570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0D8E8"/>
                    </a:solidFill>
                  </a:tcPr>
                </a:tc>
                <a:tc>
                  <a:txBody>
                    <a:bodyPr/>
                    <a:lstStyle/>
                    <a:p>
                      <a:pPr marL="0" lvl="0" indent="0" algn="ctr" rtl="0">
                        <a:spcBef>
                          <a:spcPts val="0"/>
                        </a:spcBef>
                        <a:spcAft>
                          <a:spcPts val="0"/>
                        </a:spcAft>
                        <a:buClr>
                          <a:schemeClr val="dk1"/>
                        </a:buClr>
                        <a:buSzPts val="1100"/>
                        <a:buFont typeface="Arial"/>
                        <a:buNone/>
                      </a:pPr>
                      <a:r>
                        <a:rPr lang="en-US" sz="2400" b="1" dirty="0">
                          <a:solidFill>
                            <a:srgbClr val="0000FF"/>
                          </a:solidFill>
                        </a:rPr>
                        <a:t>Neutral</a:t>
                      </a:r>
                      <a:endParaRPr sz="2400" b="1" dirty="0">
                        <a:solidFill>
                          <a:srgbClr val="FF0000"/>
                        </a:solidFill>
                      </a:endParaRPr>
                    </a:p>
                  </a:txBody>
                  <a:tcPr marL="121925" marR="121925" marT="45700" marB="4570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0D8E8"/>
                    </a:solidFill>
                  </a:tcPr>
                </a:tc>
                <a:extLst>
                  <a:ext uri="{0D108BD9-81ED-4DB2-BD59-A6C34878D82A}">
                    <a16:rowId xmlns:a16="http://schemas.microsoft.com/office/drawing/2014/main" val="10006"/>
                  </a:ext>
                </a:extLst>
              </a:tr>
              <a:tr h="681996">
                <a:tc>
                  <a:txBody>
                    <a:bodyPr/>
                    <a:lstStyle/>
                    <a:p>
                      <a:pPr marL="0" marR="0" lvl="0" indent="0" algn="ctr" rtl="0">
                        <a:lnSpc>
                          <a:spcPct val="100000"/>
                        </a:lnSpc>
                        <a:spcBef>
                          <a:spcPts val="0"/>
                        </a:spcBef>
                        <a:spcAft>
                          <a:spcPts val="0"/>
                        </a:spcAft>
                        <a:buNone/>
                      </a:pPr>
                      <a:r>
                        <a:rPr lang="en-US" sz="2400" b="1" dirty="0">
                          <a:solidFill>
                            <a:srgbClr val="002060"/>
                          </a:solidFill>
                        </a:rPr>
                        <a:t>95% Quantile</a:t>
                      </a:r>
                      <a:endParaRPr sz="2400" b="1" dirty="0">
                        <a:solidFill>
                          <a:srgbClr val="002060"/>
                        </a:solidFill>
                      </a:endParaRPr>
                    </a:p>
                  </a:txBody>
                  <a:tcPr marL="121925" marR="121925" marT="45700" marB="4570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0D8E8"/>
                    </a:solidFill>
                  </a:tcPr>
                </a:tc>
                <a:tc>
                  <a:txBody>
                    <a:bodyPr/>
                    <a:lstStyle/>
                    <a:p>
                      <a:pPr marL="0" lvl="0" indent="0" algn="ctr" rtl="0">
                        <a:spcBef>
                          <a:spcPts val="0"/>
                        </a:spcBef>
                        <a:spcAft>
                          <a:spcPts val="0"/>
                        </a:spcAft>
                        <a:buClr>
                          <a:schemeClr val="dk1"/>
                        </a:buClr>
                        <a:buSzPts val="1100"/>
                        <a:buFont typeface="Arial"/>
                        <a:buNone/>
                      </a:pPr>
                      <a:r>
                        <a:rPr lang="en-US" sz="2400" b="1" dirty="0">
                          <a:solidFill>
                            <a:srgbClr val="008000"/>
                          </a:solidFill>
                        </a:rPr>
                        <a:t>Improved</a:t>
                      </a:r>
                      <a:endParaRPr sz="2400" b="1" dirty="0">
                        <a:solidFill>
                          <a:srgbClr val="FF0000"/>
                        </a:solidFill>
                      </a:endParaRPr>
                    </a:p>
                  </a:txBody>
                  <a:tcPr marL="121925" marR="121925" marT="45700" marB="45700" anchor="ctr">
                    <a:lnL w="12700" cap="flat" cmpd="sng">
                      <a:solidFill>
                        <a:srgbClr val="FFFFFF"/>
                      </a:solidFill>
                      <a:prstDash val="solid"/>
                      <a:round/>
                      <a:headEnd type="none" w="sm" len="sm"/>
                      <a:tailEnd type="none" w="sm" len="sm"/>
                    </a:lnL>
                    <a:lnR w="12700" cap="flat" cmpd="sng" algn="ctr">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0D8E8"/>
                    </a:solidFill>
                  </a:tcPr>
                </a:tc>
                <a:tc>
                  <a:txBody>
                    <a:bodyPr/>
                    <a:lstStyle/>
                    <a:p>
                      <a:pPr marL="0" lvl="0" indent="0" algn="ctr" rtl="0">
                        <a:spcBef>
                          <a:spcPts val="0"/>
                        </a:spcBef>
                        <a:spcAft>
                          <a:spcPts val="0"/>
                        </a:spcAft>
                        <a:buNone/>
                      </a:pPr>
                      <a:r>
                        <a:rPr lang="en-US" sz="2400"/>
                        <a:t>N/A</a:t>
                      </a:r>
                      <a:endParaRPr sz="2400" b="1">
                        <a:solidFill>
                          <a:srgbClr val="FF0000"/>
                        </a:solidFill>
                      </a:endParaRPr>
                    </a:p>
                  </a:txBody>
                  <a:tcPr marL="121925" marR="121925" marT="45700" marB="4570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0D8E8"/>
                    </a:solidFill>
                  </a:tcPr>
                </a:tc>
                <a:tc>
                  <a:txBody>
                    <a:bodyPr/>
                    <a:lstStyle/>
                    <a:p>
                      <a:pPr marL="0" lvl="0" indent="0" algn="ctr" rtl="0">
                        <a:spcBef>
                          <a:spcPts val="0"/>
                        </a:spcBef>
                        <a:spcAft>
                          <a:spcPts val="0"/>
                        </a:spcAft>
                        <a:buNone/>
                      </a:pPr>
                      <a:r>
                        <a:rPr lang="en-US" sz="2400" dirty="0"/>
                        <a:t>N/A</a:t>
                      </a:r>
                      <a:endParaRPr sz="2400" b="1" dirty="0">
                        <a:solidFill>
                          <a:srgbClr val="008000"/>
                        </a:solidFill>
                      </a:endParaRPr>
                    </a:p>
                  </a:txBody>
                  <a:tcPr marL="121925" marR="121925" marT="45700" marB="4570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0D8E8"/>
                    </a:solidFill>
                  </a:tcPr>
                </a:tc>
                <a:extLst>
                  <a:ext uri="{0D108BD9-81ED-4DB2-BD59-A6C34878D82A}">
                    <a16:rowId xmlns:a16="http://schemas.microsoft.com/office/drawing/2014/main" val="10007"/>
                  </a:ext>
                </a:extLst>
              </a:tr>
            </a:tbl>
          </a:graphicData>
        </a:graphic>
      </p:graphicFrame>
      <p:sp>
        <p:nvSpPr>
          <p:cNvPr id="2" name="Slide Number Placeholder 1">
            <a:extLst>
              <a:ext uri="{FF2B5EF4-FFF2-40B4-BE49-F238E27FC236}">
                <a16:creationId xmlns:a16="http://schemas.microsoft.com/office/drawing/2014/main" id="{450944BC-230D-4B77-A5D5-1F16DF69ABC9}"/>
              </a:ext>
            </a:extLst>
          </p:cNvPr>
          <p:cNvSpPr>
            <a:spLocks noGrp="1"/>
          </p:cNvSpPr>
          <p:nvPr>
            <p:ph type="sldNum" sz="quarter" idx="12"/>
          </p:nvPr>
        </p:nvSpPr>
        <p:spPr/>
        <p:txBody>
          <a:bodyPr/>
          <a:lstStyle/>
          <a:p>
            <a:fld id="{DD5C06B8-1613-44F6-A6DA-F77D705428DE}" type="slidenum">
              <a:rPr lang="en-US" smtClean="0"/>
              <a:t>30</a:t>
            </a:fld>
            <a:endParaRPr lang="en-US"/>
          </a:p>
        </p:txBody>
      </p:sp>
    </p:spTree>
    <p:extLst>
      <p:ext uri="{BB962C8B-B14F-4D97-AF65-F5344CB8AC3E}">
        <p14:creationId xmlns:p14="http://schemas.microsoft.com/office/powerpoint/2010/main" val="40742672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D0CE338-A1BA-45EE-B658-99E084DB8AC3}"/>
              </a:ext>
            </a:extLst>
          </p:cNvPr>
          <p:cNvSpPr/>
          <p:nvPr/>
        </p:nvSpPr>
        <p:spPr>
          <a:xfrm>
            <a:off x="680993" y="601216"/>
            <a:ext cx="10961036" cy="658469"/>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62532" tIns="81265" rIns="162532" bIns="81265" rtlCol="0" anchor="ctr"/>
          <a:lstStyle/>
          <a:p>
            <a:pPr algn="ctr"/>
            <a:endParaRPr lang="en-US" sz="40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72027642-AA9F-484A-8E30-9D75745783BD}"/>
              </a:ext>
            </a:extLst>
          </p:cNvPr>
          <p:cNvSpPr txBox="1"/>
          <p:nvPr/>
        </p:nvSpPr>
        <p:spPr>
          <a:xfrm>
            <a:off x="680993" y="65241"/>
            <a:ext cx="10961036" cy="471894"/>
          </a:xfrm>
          <a:prstGeom prst="rect">
            <a:avLst/>
          </a:prstGeom>
          <a:solidFill>
            <a:srgbClr val="5BA4E3"/>
          </a:solidFill>
        </p:spPr>
        <p:txBody>
          <a:bodyPr wrap="square" lIns="162532" tIns="81265" rIns="162532" bIns="81265" rtlCol="0">
            <a:spAutoFit/>
          </a:bodyPr>
          <a:lstStyle/>
          <a:p>
            <a:pPr algn="ctr"/>
            <a:r>
              <a:rPr lang="en-US" sz="2000" dirty="0">
                <a:solidFill>
                  <a:srgbClr val="1A467F"/>
                </a:solidFill>
                <a:latin typeface="Avenir Book"/>
                <a:cs typeface="Avenir Book"/>
              </a:rPr>
              <a:t>NATIONAL OCEANIC AND ATMOSPHERIC ADMINISTRATION</a:t>
            </a:r>
          </a:p>
        </p:txBody>
      </p:sp>
      <p:sp>
        <p:nvSpPr>
          <p:cNvPr id="17" name="Oval 16">
            <a:extLst>
              <a:ext uri="{FF2B5EF4-FFF2-40B4-BE49-F238E27FC236}">
                <a16:creationId xmlns:a16="http://schemas.microsoft.com/office/drawing/2014/main" id="{FF49B63A-672C-4CF1-9E12-DC1F3516816B}"/>
              </a:ext>
            </a:extLst>
          </p:cNvPr>
          <p:cNvSpPr>
            <a:spLocks noChangeAspect="1"/>
          </p:cNvSpPr>
          <p:nvPr/>
        </p:nvSpPr>
        <p:spPr>
          <a:xfrm>
            <a:off x="66710" y="36818"/>
            <a:ext cx="1206375" cy="128334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62532" tIns="81265" rIns="162532" bIns="81265" rtlCol="0" anchor="ctr"/>
          <a:lstStyle/>
          <a:p>
            <a:pPr algn="ctr"/>
            <a:endParaRPr lang="en-US" sz="2400"/>
          </a:p>
        </p:txBody>
      </p:sp>
      <p:pic>
        <p:nvPicPr>
          <p:cNvPr id="18" name="Picture 17" descr="2000px-Seal_of_the_United_States_Department_of_Commerce.svg.png">
            <a:extLst>
              <a:ext uri="{FF2B5EF4-FFF2-40B4-BE49-F238E27FC236}">
                <a16:creationId xmlns:a16="http://schemas.microsoft.com/office/drawing/2014/main" id="{07F39246-4CB3-4426-AA76-73ADFACD5A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09" y="107564"/>
            <a:ext cx="1129099" cy="1147249"/>
          </a:xfrm>
          <a:prstGeom prst="rect">
            <a:avLst/>
          </a:prstGeom>
        </p:spPr>
      </p:pic>
      <p:sp>
        <p:nvSpPr>
          <p:cNvPr id="19" name="Oval 18">
            <a:extLst>
              <a:ext uri="{FF2B5EF4-FFF2-40B4-BE49-F238E27FC236}">
                <a16:creationId xmlns:a16="http://schemas.microsoft.com/office/drawing/2014/main" id="{FD22B42A-F3C4-48FB-8D41-4196A1EC8F23}"/>
              </a:ext>
            </a:extLst>
          </p:cNvPr>
          <p:cNvSpPr>
            <a:spLocks/>
          </p:cNvSpPr>
          <p:nvPr/>
        </p:nvSpPr>
        <p:spPr>
          <a:xfrm>
            <a:off x="10940878" y="51938"/>
            <a:ext cx="1267967" cy="126796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62532" tIns="81265" rIns="162532" bIns="81265" rtlCol="0" anchor="ctr"/>
          <a:lstStyle/>
          <a:p>
            <a:pPr algn="ctr"/>
            <a:endParaRPr lang="en-US" sz="2400"/>
          </a:p>
        </p:txBody>
      </p:sp>
      <p:pic>
        <p:nvPicPr>
          <p:cNvPr id="20" name="Picture 19" descr="1024px-NOAA_logo.svg.png">
            <a:extLst>
              <a:ext uri="{FF2B5EF4-FFF2-40B4-BE49-F238E27FC236}">
                <a16:creationId xmlns:a16="http://schemas.microsoft.com/office/drawing/2014/main" id="{F4853C7E-5672-4EB4-B89F-FABBA2D18DBA}"/>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1002952" y="122680"/>
            <a:ext cx="1121664" cy="1121664"/>
          </a:xfrm>
          <a:prstGeom prst="rect">
            <a:avLst/>
          </a:prstGeom>
        </p:spPr>
      </p:pic>
      <p:sp>
        <p:nvSpPr>
          <p:cNvPr id="24" name="TextBox 23">
            <a:extLst>
              <a:ext uri="{FF2B5EF4-FFF2-40B4-BE49-F238E27FC236}">
                <a16:creationId xmlns:a16="http://schemas.microsoft.com/office/drawing/2014/main" id="{629DFBF2-B538-4CE1-BFD9-563EE83AD4B1}"/>
              </a:ext>
            </a:extLst>
          </p:cNvPr>
          <p:cNvSpPr txBox="1"/>
          <p:nvPr/>
        </p:nvSpPr>
        <p:spPr>
          <a:xfrm>
            <a:off x="1502420" y="699795"/>
            <a:ext cx="9209123" cy="523220"/>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Conclusion of the GEFSv12-Waves Evaluation</a:t>
            </a:r>
          </a:p>
        </p:txBody>
      </p:sp>
      <p:sp>
        <p:nvSpPr>
          <p:cNvPr id="25" name="Content Placeholder 3">
            <a:extLst>
              <a:ext uri="{FF2B5EF4-FFF2-40B4-BE49-F238E27FC236}">
                <a16:creationId xmlns:a16="http://schemas.microsoft.com/office/drawing/2014/main" id="{3C6F65A3-5493-40C5-A552-37B4C684C540}"/>
              </a:ext>
            </a:extLst>
          </p:cNvPr>
          <p:cNvSpPr txBox="1">
            <a:spLocks/>
          </p:cNvSpPr>
          <p:nvPr/>
        </p:nvSpPr>
        <p:spPr>
          <a:xfrm>
            <a:off x="746760" y="1383858"/>
            <a:ext cx="10698480" cy="489686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solidFill>
                <a:srgbClr val="000000"/>
              </a:solidFill>
            </a:endParaRPr>
          </a:p>
          <a:p>
            <a:pPr marL="0" indent="0">
              <a:buFont typeface="Arial" panose="020B0604020202020204" pitchFamily="34" charset="0"/>
              <a:buNone/>
            </a:pPr>
            <a:endParaRPr lang="en-US" sz="2000" dirty="0">
              <a:solidFill>
                <a:srgbClr val="000000"/>
              </a:solidFill>
            </a:endParaRPr>
          </a:p>
          <a:p>
            <a:pPr marL="457200" indent="-457200">
              <a:buFont typeface="+mj-lt"/>
              <a:buAutoNum type="arabicParenR"/>
            </a:pPr>
            <a:r>
              <a:rPr lang="en-US" sz="2300" dirty="0">
                <a:solidFill>
                  <a:srgbClr val="000000"/>
                </a:solidFill>
                <a:latin typeface="Arial" panose="020B0604020202020204" pitchFamily="34" charset="0"/>
                <a:cs typeface="Arial" panose="020B0604020202020204" pitchFamily="34" charset="0"/>
              </a:rPr>
              <a:t>Summary of verification statistics</a:t>
            </a:r>
          </a:p>
          <a:p>
            <a:pPr marL="457200" indent="-457200">
              <a:buFont typeface="+mj-lt"/>
              <a:buAutoNum type="arabicParenR"/>
            </a:pPr>
            <a:endParaRPr lang="en-US" sz="2300" dirty="0">
              <a:solidFill>
                <a:srgbClr val="000000"/>
              </a:solidFill>
              <a:latin typeface="Arial" panose="020B0604020202020204" pitchFamily="34" charset="0"/>
              <a:cs typeface="Arial" panose="020B0604020202020204" pitchFamily="34" charset="0"/>
            </a:endParaRPr>
          </a:p>
          <a:p>
            <a:pPr marL="457200" indent="-457200">
              <a:buFont typeface="+mj-lt"/>
              <a:buAutoNum type="arabicParenR"/>
            </a:pPr>
            <a:r>
              <a:rPr lang="en-US" sz="2300" dirty="0">
                <a:solidFill>
                  <a:srgbClr val="000000"/>
                </a:solidFill>
                <a:latin typeface="Arial" panose="020B0604020202020204" pitchFamily="34" charset="0"/>
                <a:cs typeface="Arial" panose="020B0604020202020204" pitchFamily="34" charset="0"/>
              </a:rPr>
              <a:t>Review of official evaluation comments and recommendations from NWS Regions/Centers and other partners</a:t>
            </a:r>
          </a:p>
          <a:p>
            <a:pPr marL="457200" indent="-457200">
              <a:buFont typeface="+mj-lt"/>
              <a:buAutoNum type="arabicParenR"/>
            </a:pPr>
            <a:endParaRPr lang="en-US" sz="2300" dirty="0">
              <a:solidFill>
                <a:srgbClr val="000000"/>
              </a:solidFill>
              <a:latin typeface="Arial" panose="020B0604020202020204" pitchFamily="34" charset="0"/>
              <a:cs typeface="Arial" panose="020B0604020202020204" pitchFamily="34" charset="0"/>
            </a:endParaRPr>
          </a:p>
          <a:p>
            <a:pPr marL="457200" indent="-457200">
              <a:buFont typeface="+mj-lt"/>
              <a:buAutoNum type="arabicParenR"/>
            </a:pPr>
            <a:r>
              <a:rPr lang="en-US" sz="2300" dirty="0">
                <a:latin typeface="Arial" panose="020B0604020202020204" pitchFamily="34" charset="0"/>
                <a:cs typeface="Arial" panose="020B0604020202020204" pitchFamily="34" charset="0"/>
              </a:rPr>
              <a:t>Overall impressions</a:t>
            </a:r>
            <a:endParaRPr lang="en-US" sz="2300" dirty="0">
              <a:solidFill>
                <a:srgbClr val="000000"/>
              </a:solidFill>
            </a:endParaRPr>
          </a:p>
          <a:p>
            <a:pPr marL="0" indent="0">
              <a:buFont typeface="Arial" panose="020B0604020202020204" pitchFamily="34" charset="0"/>
              <a:buNone/>
            </a:pPr>
            <a:endParaRPr lang="en-US" sz="2000" dirty="0">
              <a:solidFill>
                <a:srgbClr val="000000"/>
              </a:solidFill>
            </a:endParaRPr>
          </a:p>
          <a:p>
            <a:endParaRPr lang="en-US" sz="2000" dirty="0">
              <a:solidFill>
                <a:srgbClr val="000000"/>
              </a:solidFill>
            </a:endParaRPr>
          </a:p>
          <a:p>
            <a:endParaRPr lang="en-US" sz="2000" dirty="0">
              <a:solidFill>
                <a:srgbClr val="000000"/>
              </a:solidFill>
            </a:endParaRPr>
          </a:p>
        </p:txBody>
      </p:sp>
      <p:sp>
        <p:nvSpPr>
          <p:cNvPr id="2" name="Rectangle 1">
            <a:extLst>
              <a:ext uri="{FF2B5EF4-FFF2-40B4-BE49-F238E27FC236}">
                <a16:creationId xmlns:a16="http://schemas.microsoft.com/office/drawing/2014/main" id="{9AE9E3DF-8555-4547-B510-43FA9E2D4E9E}"/>
              </a:ext>
            </a:extLst>
          </p:cNvPr>
          <p:cNvSpPr/>
          <p:nvPr/>
        </p:nvSpPr>
        <p:spPr>
          <a:xfrm>
            <a:off x="812074" y="2990462"/>
            <a:ext cx="9974114" cy="82575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B9B6ED24-8ABB-4670-A53D-545644F47873}"/>
              </a:ext>
            </a:extLst>
          </p:cNvPr>
          <p:cNvSpPr>
            <a:spLocks noGrp="1"/>
          </p:cNvSpPr>
          <p:nvPr>
            <p:ph type="sldNum" sz="quarter" idx="12"/>
          </p:nvPr>
        </p:nvSpPr>
        <p:spPr/>
        <p:txBody>
          <a:bodyPr/>
          <a:lstStyle/>
          <a:p>
            <a:fld id="{DD5C06B8-1613-44F6-A6DA-F77D705428DE}" type="slidenum">
              <a:rPr lang="en-US" smtClean="0"/>
              <a:t>31</a:t>
            </a:fld>
            <a:endParaRPr lang="en-US"/>
          </a:p>
        </p:txBody>
      </p:sp>
    </p:spTree>
    <p:extLst>
      <p:ext uri="{BB962C8B-B14F-4D97-AF65-F5344CB8AC3E}">
        <p14:creationId xmlns:p14="http://schemas.microsoft.com/office/powerpoint/2010/main" val="10456026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D0CE338-A1BA-45EE-B658-99E084DB8AC3}"/>
              </a:ext>
            </a:extLst>
          </p:cNvPr>
          <p:cNvSpPr/>
          <p:nvPr/>
        </p:nvSpPr>
        <p:spPr>
          <a:xfrm>
            <a:off x="680993" y="601216"/>
            <a:ext cx="10961036" cy="658469"/>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62532" tIns="81265" rIns="162532" bIns="81265" rtlCol="0" anchor="ctr"/>
          <a:lstStyle/>
          <a:p>
            <a:pPr algn="ctr"/>
            <a:endParaRPr lang="en-US" sz="40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72027642-AA9F-484A-8E30-9D75745783BD}"/>
              </a:ext>
            </a:extLst>
          </p:cNvPr>
          <p:cNvSpPr txBox="1"/>
          <p:nvPr/>
        </p:nvSpPr>
        <p:spPr>
          <a:xfrm>
            <a:off x="680993" y="65241"/>
            <a:ext cx="10961036" cy="471894"/>
          </a:xfrm>
          <a:prstGeom prst="rect">
            <a:avLst/>
          </a:prstGeom>
          <a:solidFill>
            <a:srgbClr val="5BA4E3"/>
          </a:solidFill>
        </p:spPr>
        <p:txBody>
          <a:bodyPr wrap="square" lIns="162532" tIns="81265" rIns="162532" bIns="81265" rtlCol="0">
            <a:spAutoFit/>
          </a:bodyPr>
          <a:lstStyle/>
          <a:p>
            <a:pPr algn="ctr"/>
            <a:r>
              <a:rPr lang="en-US" sz="2000" dirty="0">
                <a:solidFill>
                  <a:srgbClr val="1A467F"/>
                </a:solidFill>
                <a:latin typeface="Avenir Book"/>
                <a:cs typeface="Avenir Book"/>
              </a:rPr>
              <a:t>NATIONAL OCEANIC AND ATMOSPHERIC ADMINISTRATION</a:t>
            </a:r>
          </a:p>
        </p:txBody>
      </p:sp>
      <p:sp>
        <p:nvSpPr>
          <p:cNvPr id="17" name="Oval 16">
            <a:extLst>
              <a:ext uri="{FF2B5EF4-FFF2-40B4-BE49-F238E27FC236}">
                <a16:creationId xmlns:a16="http://schemas.microsoft.com/office/drawing/2014/main" id="{FF49B63A-672C-4CF1-9E12-DC1F3516816B}"/>
              </a:ext>
            </a:extLst>
          </p:cNvPr>
          <p:cNvSpPr>
            <a:spLocks noChangeAspect="1"/>
          </p:cNvSpPr>
          <p:nvPr/>
        </p:nvSpPr>
        <p:spPr>
          <a:xfrm>
            <a:off x="66710" y="36818"/>
            <a:ext cx="1206375" cy="128334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62532" tIns="81265" rIns="162532" bIns="81265" rtlCol="0" anchor="ctr"/>
          <a:lstStyle/>
          <a:p>
            <a:pPr algn="ctr"/>
            <a:endParaRPr lang="en-US" sz="2400"/>
          </a:p>
        </p:txBody>
      </p:sp>
      <p:pic>
        <p:nvPicPr>
          <p:cNvPr id="18" name="Picture 17" descr="2000px-Seal_of_the_United_States_Department_of_Commerce.svg.png">
            <a:extLst>
              <a:ext uri="{FF2B5EF4-FFF2-40B4-BE49-F238E27FC236}">
                <a16:creationId xmlns:a16="http://schemas.microsoft.com/office/drawing/2014/main" id="{07F39246-4CB3-4426-AA76-73ADFACD5A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09" y="107564"/>
            <a:ext cx="1129099" cy="1147249"/>
          </a:xfrm>
          <a:prstGeom prst="rect">
            <a:avLst/>
          </a:prstGeom>
        </p:spPr>
      </p:pic>
      <p:sp>
        <p:nvSpPr>
          <p:cNvPr id="19" name="Oval 18">
            <a:extLst>
              <a:ext uri="{FF2B5EF4-FFF2-40B4-BE49-F238E27FC236}">
                <a16:creationId xmlns:a16="http://schemas.microsoft.com/office/drawing/2014/main" id="{FD22B42A-F3C4-48FB-8D41-4196A1EC8F23}"/>
              </a:ext>
            </a:extLst>
          </p:cNvPr>
          <p:cNvSpPr>
            <a:spLocks/>
          </p:cNvSpPr>
          <p:nvPr/>
        </p:nvSpPr>
        <p:spPr>
          <a:xfrm>
            <a:off x="10940878" y="51938"/>
            <a:ext cx="1267967" cy="126796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62532" tIns="81265" rIns="162532" bIns="81265" rtlCol="0" anchor="ctr"/>
          <a:lstStyle/>
          <a:p>
            <a:pPr algn="ctr"/>
            <a:endParaRPr lang="en-US" sz="2400"/>
          </a:p>
        </p:txBody>
      </p:sp>
      <p:pic>
        <p:nvPicPr>
          <p:cNvPr id="20" name="Picture 19" descr="1024px-NOAA_logo.svg.png">
            <a:extLst>
              <a:ext uri="{FF2B5EF4-FFF2-40B4-BE49-F238E27FC236}">
                <a16:creationId xmlns:a16="http://schemas.microsoft.com/office/drawing/2014/main" id="{F4853C7E-5672-4EB4-B89F-FABBA2D18DBA}"/>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1002952" y="122680"/>
            <a:ext cx="1121664" cy="1121664"/>
          </a:xfrm>
          <a:prstGeom prst="rect">
            <a:avLst/>
          </a:prstGeom>
        </p:spPr>
      </p:pic>
      <p:sp>
        <p:nvSpPr>
          <p:cNvPr id="24" name="TextBox 23">
            <a:extLst>
              <a:ext uri="{FF2B5EF4-FFF2-40B4-BE49-F238E27FC236}">
                <a16:creationId xmlns:a16="http://schemas.microsoft.com/office/drawing/2014/main" id="{629DFBF2-B538-4CE1-BFD9-563EE83AD4B1}"/>
              </a:ext>
            </a:extLst>
          </p:cNvPr>
          <p:cNvSpPr txBox="1"/>
          <p:nvPr/>
        </p:nvSpPr>
        <p:spPr>
          <a:xfrm>
            <a:off x="1502420" y="699795"/>
            <a:ext cx="9209123" cy="523220"/>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Official Evaluations for GEFSv12-Waves</a:t>
            </a:r>
          </a:p>
        </p:txBody>
      </p:sp>
      <p:sp>
        <p:nvSpPr>
          <p:cNvPr id="10" name="Content Placeholder 3">
            <a:extLst>
              <a:ext uri="{FF2B5EF4-FFF2-40B4-BE49-F238E27FC236}">
                <a16:creationId xmlns:a16="http://schemas.microsoft.com/office/drawing/2014/main" id="{DCED86C4-7645-41D4-B2B5-4676457F242E}"/>
              </a:ext>
            </a:extLst>
          </p:cNvPr>
          <p:cNvSpPr txBox="1">
            <a:spLocks/>
          </p:cNvSpPr>
          <p:nvPr/>
        </p:nvSpPr>
        <p:spPr>
          <a:xfrm>
            <a:off x="615834" y="1319905"/>
            <a:ext cx="10960332" cy="557680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300" b="1" dirty="0">
                <a:solidFill>
                  <a:srgbClr val="000000"/>
                </a:solidFill>
                <a:latin typeface="Arial" panose="020B0604020202020204" pitchFamily="34" charset="0"/>
                <a:cs typeface="Arial" panose="020B0604020202020204" pitchFamily="34" charset="0"/>
              </a:rPr>
              <a:t>WHAT WE ASKED USERS TO EVALUATE</a:t>
            </a:r>
            <a:endParaRPr lang="en-US" sz="23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1200" dirty="0"/>
          </a:p>
          <a:p>
            <a:r>
              <a:rPr lang="en-US" sz="2300" dirty="0">
                <a:latin typeface="Arial" panose="020B0604020202020204" pitchFamily="34" charset="0"/>
                <a:cs typeface="Arial" panose="020B0604020202020204" pitchFamily="34" charset="0"/>
              </a:rPr>
              <a:t>What are your overall impressions of the GEFS-Wave system?</a:t>
            </a:r>
          </a:p>
          <a:p>
            <a:endParaRPr lang="en-US" sz="2300" dirty="0">
              <a:latin typeface="Arial" panose="020B0604020202020204" pitchFamily="34" charset="0"/>
              <a:cs typeface="Arial" panose="020B0604020202020204" pitchFamily="34" charset="0"/>
            </a:endParaRPr>
          </a:p>
          <a:p>
            <a:r>
              <a:rPr lang="en-US" sz="2300" dirty="0">
                <a:latin typeface="Arial" panose="020B0604020202020204" pitchFamily="34" charset="0"/>
                <a:cs typeface="Arial" panose="020B0604020202020204" pitchFamily="34" charset="0"/>
              </a:rPr>
              <a:t>Do you see improved reliability in forecasts of ocean waves?</a:t>
            </a:r>
          </a:p>
          <a:p>
            <a:endParaRPr lang="en-US" sz="2300" dirty="0">
              <a:latin typeface="Arial" panose="020B0604020202020204" pitchFamily="34" charset="0"/>
              <a:cs typeface="Arial" panose="020B0604020202020204" pitchFamily="34" charset="0"/>
            </a:endParaRPr>
          </a:p>
          <a:p>
            <a:r>
              <a:rPr lang="en-US" sz="2300" dirty="0">
                <a:latin typeface="Arial" panose="020B0604020202020204" pitchFamily="34" charset="0"/>
                <a:cs typeface="Arial" panose="020B0604020202020204" pitchFamily="34" charset="0"/>
              </a:rPr>
              <a:t>Do you see overall larger and more meaningful spread in GEFS-Wave?</a:t>
            </a:r>
          </a:p>
          <a:p>
            <a:endParaRPr lang="en-US" sz="2300" b="1" i="1" dirty="0">
              <a:latin typeface="Arial" panose="020B0604020202020204" pitchFamily="34" charset="0"/>
              <a:cs typeface="Arial" panose="020B0604020202020204" pitchFamily="34" charset="0"/>
            </a:endParaRPr>
          </a:p>
          <a:p>
            <a:endParaRPr lang="en-US" sz="2300" b="1" i="1" dirty="0">
              <a:latin typeface="Arial" panose="020B0604020202020204" pitchFamily="34" charset="0"/>
              <a:cs typeface="Arial" panose="020B0604020202020204" pitchFamily="34" charset="0"/>
            </a:endParaRPr>
          </a:p>
          <a:p>
            <a:pPr marL="0" indent="0">
              <a:buNone/>
            </a:pPr>
            <a:r>
              <a:rPr lang="en-US" sz="2300" b="1" i="1" dirty="0">
                <a:latin typeface="Arial" panose="020B0604020202020204" pitchFamily="34" charset="0"/>
                <a:cs typeface="Arial" panose="020B0604020202020204" pitchFamily="34" charset="0"/>
              </a:rPr>
              <a:t>Thank you to all who submitted formal evaluations and to those who provided subjective feedback during the evaluation period </a:t>
            </a:r>
            <a:endParaRPr lang="en-US" sz="2300" dirty="0">
              <a:solidFill>
                <a:srgbClr val="000000"/>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2000" dirty="0">
              <a:solidFill>
                <a:srgbClr val="000000"/>
              </a:solidFill>
            </a:endParaRPr>
          </a:p>
          <a:p>
            <a:endParaRPr lang="en-US" sz="2000" dirty="0">
              <a:solidFill>
                <a:srgbClr val="000000"/>
              </a:solidFill>
            </a:endParaRPr>
          </a:p>
          <a:p>
            <a:endParaRPr lang="en-US" sz="2000" dirty="0">
              <a:solidFill>
                <a:srgbClr val="000000"/>
              </a:solidFill>
            </a:endParaRPr>
          </a:p>
        </p:txBody>
      </p:sp>
      <p:sp>
        <p:nvSpPr>
          <p:cNvPr id="2" name="Slide Number Placeholder 1">
            <a:extLst>
              <a:ext uri="{FF2B5EF4-FFF2-40B4-BE49-F238E27FC236}">
                <a16:creationId xmlns:a16="http://schemas.microsoft.com/office/drawing/2014/main" id="{B295F3FD-715E-4D9F-A139-C9E70167F613}"/>
              </a:ext>
            </a:extLst>
          </p:cNvPr>
          <p:cNvSpPr>
            <a:spLocks noGrp="1"/>
          </p:cNvSpPr>
          <p:nvPr>
            <p:ph type="sldNum" sz="quarter" idx="12"/>
          </p:nvPr>
        </p:nvSpPr>
        <p:spPr/>
        <p:txBody>
          <a:bodyPr/>
          <a:lstStyle/>
          <a:p>
            <a:fld id="{DD5C06B8-1613-44F6-A6DA-F77D705428DE}" type="slidenum">
              <a:rPr lang="en-US" smtClean="0"/>
              <a:t>32</a:t>
            </a:fld>
            <a:endParaRPr lang="en-US"/>
          </a:p>
        </p:txBody>
      </p:sp>
    </p:spTree>
    <p:extLst>
      <p:ext uri="{BB962C8B-B14F-4D97-AF65-F5344CB8AC3E}">
        <p14:creationId xmlns:p14="http://schemas.microsoft.com/office/powerpoint/2010/main" val="1722413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D0CE338-A1BA-45EE-B658-99E084DB8AC3}"/>
              </a:ext>
            </a:extLst>
          </p:cNvPr>
          <p:cNvSpPr/>
          <p:nvPr/>
        </p:nvSpPr>
        <p:spPr>
          <a:xfrm>
            <a:off x="680993" y="601216"/>
            <a:ext cx="10961036" cy="658469"/>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62532" tIns="81265" rIns="162532" bIns="81265" rtlCol="0" anchor="ctr"/>
          <a:lstStyle/>
          <a:p>
            <a:pPr algn="ctr"/>
            <a:endParaRPr lang="en-US" sz="40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72027642-AA9F-484A-8E30-9D75745783BD}"/>
              </a:ext>
            </a:extLst>
          </p:cNvPr>
          <p:cNvSpPr txBox="1"/>
          <p:nvPr/>
        </p:nvSpPr>
        <p:spPr>
          <a:xfrm>
            <a:off x="680993" y="65241"/>
            <a:ext cx="10961036" cy="471894"/>
          </a:xfrm>
          <a:prstGeom prst="rect">
            <a:avLst/>
          </a:prstGeom>
          <a:solidFill>
            <a:srgbClr val="5BA4E3"/>
          </a:solidFill>
        </p:spPr>
        <p:txBody>
          <a:bodyPr wrap="square" lIns="162532" tIns="81265" rIns="162532" bIns="81265" rtlCol="0">
            <a:spAutoFit/>
          </a:bodyPr>
          <a:lstStyle/>
          <a:p>
            <a:pPr algn="ctr"/>
            <a:r>
              <a:rPr lang="en-US" sz="2000" dirty="0">
                <a:solidFill>
                  <a:srgbClr val="1A467F"/>
                </a:solidFill>
                <a:latin typeface="Avenir Book"/>
                <a:cs typeface="Avenir Book"/>
              </a:rPr>
              <a:t>NATIONAL OCEANIC AND ATMOSPHERIC ADMINISTRATION</a:t>
            </a:r>
          </a:p>
        </p:txBody>
      </p:sp>
      <p:sp>
        <p:nvSpPr>
          <p:cNvPr id="17" name="Oval 16">
            <a:extLst>
              <a:ext uri="{FF2B5EF4-FFF2-40B4-BE49-F238E27FC236}">
                <a16:creationId xmlns:a16="http://schemas.microsoft.com/office/drawing/2014/main" id="{FF49B63A-672C-4CF1-9E12-DC1F3516816B}"/>
              </a:ext>
            </a:extLst>
          </p:cNvPr>
          <p:cNvSpPr>
            <a:spLocks noChangeAspect="1"/>
          </p:cNvSpPr>
          <p:nvPr/>
        </p:nvSpPr>
        <p:spPr>
          <a:xfrm>
            <a:off x="66710" y="36818"/>
            <a:ext cx="1206375" cy="128334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62532" tIns="81265" rIns="162532" bIns="81265" rtlCol="0" anchor="ctr"/>
          <a:lstStyle/>
          <a:p>
            <a:pPr algn="ctr"/>
            <a:endParaRPr lang="en-US" sz="2400"/>
          </a:p>
        </p:txBody>
      </p:sp>
      <p:pic>
        <p:nvPicPr>
          <p:cNvPr id="18" name="Picture 17" descr="2000px-Seal_of_the_United_States_Department_of_Commerce.svg.png">
            <a:extLst>
              <a:ext uri="{FF2B5EF4-FFF2-40B4-BE49-F238E27FC236}">
                <a16:creationId xmlns:a16="http://schemas.microsoft.com/office/drawing/2014/main" id="{07F39246-4CB3-4426-AA76-73ADFACD5A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09" y="107564"/>
            <a:ext cx="1129099" cy="1147249"/>
          </a:xfrm>
          <a:prstGeom prst="rect">
            <a:avLst/>
          </a:prstGeom>
        </p:spPr>
      </p:pic>
      <p:sp>
        <p:nvSpPr>
          <p:cNvPr id="19" name="Oval 18">
            <a:extLst>
              <a:ext uri="{FF2B5EF4-FFF2-40B4-BE49-F238E27FC236}">
                <a16:creationId xmlns:a16="http://schemas.microsoft.com/office/drawing/2014/main" id="{FD22B42A-F3C4-48FB-8D41-4196A1EC8F23}"/>
              </a:ext>
            </a:extLst>
          </p:cNvPr>
          <p:cNvSpPr>
            <a:spLocks/>
          </p:cNvSpPr>
          <p:nvPr/>
        </p:nvSpPr>
        <p:spPr>
          <a:xfrm>
            <a:off x="10940878" y="51938"/>
            <a:ext cx="1267967" cy="126796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62532" tIns="81265" rIns="162532" bIns="81265" rtlCol="0" anchor="ctr"/>
          <a:lstStyle/>
          <a:p>
            <a:pPr algn="ctr"/>
            <a:endParaRPr lang="en-US" sz="2400"/>
          </a:p>
        </p:txBody>
      </p:sp>
      <p:pic>
        <p:nvPicPr>
          <p:cNvPr id="20" name="Picture 19" descr="1024px-NOAA_logo.svg.png">
            <a:extLst>
              <a:ext uri="{FF2B5EF4-FFF2-40B4-BE49-F238E27FC236}">
                <a16:creationId xmlns:a16="http://schemas.microsoft.com/office/drawing/2014/main" id="{F4853C7E-5672-4EB4-B89F-FABBA2D18DBA}"/>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1002952" y="122680"/>
            <a:ext cx="1121664" cy="1121664"/>
          </a:xfrm>
          <a:prstGeom prst="rect">
            <a:avLst/>
          </a:prstGeom>
        </p:spPr>
      </p:pic>
      <p:sp>
        <p:nvSpPr>
          <p:cNvPr id="24" name="TextBox 23">
            <a:extLst>
              <a:ext uri="{FF2B5EF4-FFF2-40B4-BE49-F238E27FC236}">
                <a16:creationId xmlns:a16="http://schemas.microsoft.com/office/drawing/2014/main" id="{629DFBF2-B538-4CE1-BFD9-563EE83AD4B1}"/>
              </a:ext>
            </a:extLst>
          </p:cNvPr>
          <p:cNvSpPr txBox="1"/>
          <p:nvPr/>
        </p:nvSpPr>
        <p:spPr>
          <a:xfrm>
            <a:off x="1502420" y="699795"/>
            <a:ext cx="9209123" cy="523220"/>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Ocean Prediction Center (OPC)</a:t>
            </a:r>
          </a:p>
        </p:txBody>
      </p:sp>
      <p:sp>
        <p:nvSpPr>
          <p:cNvPr id="9" name="Content Placeholder 3">
            <a:extLst>
              <a:ext uri="{FF2B5EF4-FFF2-40B4-BE49-F238E27FC236}">
                <a16:creationId xmlns:a16="http://schemas.microsoft.com/office/drawing/2014/main" id="{74D00FBB-78E9-45EE-812A-F5E2DD90109C}"/>
              </a:ext>
            </a:extLst>
          </p:cNvPr>
          <p:cNvSpPr txBox="1">
            <a:spLocks/>
          </p:cNvSpPr>
          <p:nvPr/>
        </p:nvSpPr>
        <p:spPr>
          <a:xfrm>
            <a:off x="515091" y="1308425"/>
            <a:ext cx="11292840" cy="557680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US" sz="2000" u="sng" dirty="0">
                <a:solidFill>
                  <a:srgbClr val="007F00"/>
                </a:solidFill>
                <a:latin typeface="Arial" panose="020B0604020202020204" pitchFamily="34" charset="0"/>
                <a:cs typeface="Arial" panose="020B0604020202020204" pitchFamily="34" charset="0"/>
              </a:rPr>
              <a:t>The parallel version is an improvement </a:t>
            </a:r>
            <a:r>
              <a:rPr lang="en-US" sz="2000" dirty="0">
                <a:latin typeface="Arial" panose="020B0604020202020204" pitchFamily="34" charset="0"/>
                <a:cs typeface="Arial" panose="020B0604020202020204" pitchFamily="34" charset="0"/>
              </a:rPr>
              <a:t>over the operational Global Wave Ensemble System (GWES)</a:t>
            </a:r>
          </a:p>
          <a:p>
            <a:pPr>
              <a:spcBef>
                <a:spcPts val="600"/>
              </a:spcBef>
            </a:pPr>
            <a:endParaRPr lang="en-US" sz="2000" dirty="0">
              <a:solidFill>
                <a:srgbClr val="000000"/>
              </a:solidFill>
              <a:latin typeface="Arial" panose="020B0604020202020204" pitchFamily="34" charset="0"/>
              <a:cs typeface="Arial" panose="020B0604020202020204" pitchFamily="34" charset="0"/>
            </a:endParaRPr>
          </a:p>
          <a:p>
            <a:pPr>
              <a:lnSpc>
                <a:spcPct val="120000"/>
              </a:lnSpc>
              <a:spcBef>
                <a:spcPts val="600"/>
              </a:spcBef>
            </a:pPr>
            <a:r>
              <a:rPr lang="en-US" sz="2000" dirty="0">
                <a:latin typeface="Arial" panose="020B0604020202020204" pitchFamily="34" charset="0"/>
                <a:cs typeface="Arial" panose="020B0604020202020204" pitchFamily="34" charset="0"/>
              </a:rPr>
              <a:t>For Jan-Mar &amp; forecast hours 24, 48, 72, 96, 120 and 168, GEFS showed reduced bias &amp; lower RMSE for significant wave height; a clear improvement</a:t>
            </a:r>
          </a:p>
          <a:p>
            <a:pPr>
              <a:spcBef>
                <a:spcPts val="600"/>
              </a:spcBef>
            </a:pPr>
            <a:endParaRPr lang="en-US" sz="2000" dirty="0">
              <a:latin typeface="Arial" panose="020B0604020202020204" pitchFamily="34" charset="0"/>
              <a:cs typeface="Arial" panose="020B0604020202020204" pitchFamily="34" charset="0"/>
            </a:endParaRPr>
          </a:p>
          <a:p>
            <a:pPr>
              <a:spcBef>
                <a:spcPts val="600"/>
              </a:spcBef>
            </a:pPr>
            <a:r>
              <a:rPr lang="en-US" sz="2000" dirty="0">
                <a:latin typeface="Arial" panose="020B0604020202020204" pitchFamily="34" charset="0"/>
                <a:cs typeface="Arial" panose="020B0604020202020204" pitchFamily="34" charset="0"/>
              </a:rPr>
              <a:t>The demonstrated improved skill is more than enough to approve this upgrade</a:t>
            </a:r>
          </a:p>
          <a:p>
            <a:pPr>
              <a:spcBef>
                <a:spcPts val="600"/>
              </a:spcBef>
            </a:pPr>
            <a:endParaRPr lang="en-US" sz="2000" dirty="0">
              <a:latin typeface="Arial" panose="020B0604020202020204" pitchFamily="34" charset="0"/>
              <a:cs typeface="Arial" panose="020B0604020202020204" pitchFamily="34" charset="0"/>
            </a:endParaRPr>
          </a:p>
          <a:p>
            <a:pPr>
              <a:lnSpc>
                <a:spcPct val="120000"/>
              </a:lnSpc>
              <a:spcBef>
                <a:spcPts val="600"/>
              </a:spcBef>
            </a:pPr>
            <a:r>
              <a:rPr lang="en-US" sz="2000" dirty="0">
                <a:latin typeface="Arial" panose="020B0604020202020204" pitchFamily="34" charset="0"/>
                <a:cs typeface="Arial" panose="020B0604020202020204" pitchFamily="34" charset="0"/>
              </a:rPr>
              <a:t>The increased resolution, extension of the forecast range to 384 hours, increasing the number of members from 21 to 31, and adding a third swell partition are significant upgrades</a:t>
            </a:r>
          </a:p>
          <a:p>
            <a:pPr marL="0" indent="0">
              <a:spcBef>
                <a:spcPts val="600"/>
              </a:spcBef>
              <a:buNone/>
            </a:pPr>
            <a:endParaRPr lang="en-US" sz="2000" dirty="0">
              <a:latin typeface="Arial" panose="020B0604020202020204" pitchFamily="34" charset="0"/>
              <a:cs typeface="Arial" panose="020B0604020202020204" pitchFamily="34" charset="0"/>
            </a:endParaRPr>
          </a:p>
          <a:p>
            <a:pPr>
              <a:spcBef>
                <a:spcPts val="600"/>
              </a:spcBef>
            </a:pPr>
            <a:r>
              <a:rPr lang="en-US" sz="2000" dirty="0">
                <a:latin typeface="Arial" panose="020B0604020202020204" pitchFamily="34" charset="0"/>
                <a:cs typeface="Arial" panose="020B0604020202020204" pitchFamily="34" charset="0"/>
              </a:rPr>
              <a:t>Improved reliability in forecasts of ocean waves</a:t>
            </a:r>
          </a:p>
          <a:p>
            <a:pPr>
              <a:spcBef>
                <a:spcPts val="600"/>
              </a:spcBef>
            </a:pPr>
            <a:endParaRPr lang="en-US" sz="2000" dirty="0">
              <a:latin typeface="Arial" panose="020B0604020202020204" pitchFamily="34" charset="0"/>
              <a:cs typeface="Arial" panose="020B0604020202020204" pitchFamily="34" charset="0"/>
            </a:endParaRPr>
          </a:p>
          <a:p>
            <a:pPr>
              <a:spcBef>
                <a:spcPts val="600"/>
              </a:spcBef>
            </a:pPr>
            <a:r>
              <a:rPr lang="en-US" sz="2000" dirty="0">
                <a:latin typeface="Arial" panose="020B0604020202020204" pitchFamily="34" charset="0"/>
                <a:cs typeface="Arial" panose="020B0604020202020204" pitchFamily="34" charset="0"/>
              </a:rPr>
              <a:t>Overall larger and more meaningful spread in GEFS-Wave</a:t>
            </a:r>
          </a:p>
          <a:p>
            <a:pPr>
              <a:spcBef>
                <a:spcPts val="600"/>
              </a:spcBef>
            </a:pPr>
            <a:endParaRPr lang="en-US" sz="2000" dirty="0">
              <a:latin typeface="Arial" panose="020B0604020202020204" pitchFamily="34" charset="0"/>
              <a:cs typeface="Arial" panose="020B0604020202020204" pitchFamily="34" charset="0"/>
            </a:endParaRPr>
          </a:p>
          <a:p>
            <a:pPr>
              <a:lnSpc>
                <a:spcPct val="110000"/>
              </a:lnSpc>
              <a:spcBef>
                <a:spcPts val="600"/>
              </a:spcBef>
            </a:pPr>
            <a:r>
              <a:rPr lang="en-US" sz="2000" dirty="0">
                <a:latin typeface="Arial" panose="020B0604020202020204" pitchFamily="34" charset="0"/>
                <a:cs typeface="Arial" panose="020B0604020202020204" pitchFamily="34" charset="0"/>
              </a:rPr>
              <a:t>Based on Jason3 altimeter wave heights and the Std Dev displayed in the swath comparisons for F120 and F168, it does look like there is increased spread </a:t>
            </a:r>
          </a:p>
          <a:p>
            <a:pPr marL="0" indent="0">
              <a:spcBef>
                <a:spcPts val="600"/>
              </a:spcBef>
              <a:buNone/>
            </a:pPr>
            <a:endParaRPr lang="en-US" sz="2000" dirty="0">
              <a:latin typeface="Arial" panose="020B0604020202020204" pitchFamily="34" charset="0"/>
              <a:cs typeface="Arial" panose="020B0604020202020204" pitchFamily="34" charset="0"/>
            </a:endParaRPr>
          </a:p>
          <a:p>
            <a:pPr>
              <a:spcBef>
                <a:spcPts val="600"/>
              </a:spcBef>
            </a:pPr>
            <a:r>
              <a:rPr lang="en-US" sz="2000" dirty="0">
                <a:latin typeface="Arial" panose="020B0604020202020204" pitchFamily="34" charset="0"/>
                <a:cs typeface="Arial" panose="020B0604020202020204" pitchFamily="34" charset="0"/>
              </a:rPr>
              <a:t>GEFS with waves looks to be a good starting block to support the effort of extending prediction beyond week 1</a:t>
            </a:r>
          </a:p>
          <a:p>
            <a:pPr marL="0" indent="0">
              <a:spcBef>
                <a:spcPts val="600"/>
              </a:spcBef>
              <a:buFont typeface="Arial" panose="020B0604020202020204" pitchFamily="34" charset="0"/>
              <a:buNone/>
            </a:pPr>
            <a:endParaRPr lang="en-US" sz="2000" dirty="0">
              <a:latin typeface="Arial" panose="020B0604020202020204" pitchFamily="34" charset="0"/>
              <a:cs typeface="Arial" panose="020B0604020202020204" pitchFamily="34" charset="0"/>
            </a:endParaRPr>
          </a:p>
          <a:p>
            <a:pPr>
              <a:spcBef>
                <a:spcPts val="600"/>
              </a:spcBef>
            </a:pPr>
            <a:r>
              <a:rPr lang="en-US" sz="2000" b="1" u="sng" dirty="0">
                <a:solidFill>
                  <a:srgbClr val="007F00"/>
                </a:solidFill>
                <a:latin typeface="Arial" panose="020B0604020202020204" pitchFamily="34" charset="0"/>
                <a:cs typeface="Arial" panose="020B0604020202020204" pitchFamily="34" charset="0"/>
              </a:rPr>
              <a:t>Supports proposed implementation of GEFS-Waves</a:t>
            </a:r>
            <a:endParaRPr lang="en-US" sz="2000" dirty="0">
              <a:solidFill>
                <a:srgbClr val="007F00"/>
              </a:solidFill>
              <a:latin typeface="Arial" panose="020B0604020202020204" pitchFamily="34" charset="0"/>
              <a:cs typeface="Arial" panose="020B0604020202020204" pitchFamily="34" charset="0"/>
            </a:endParaRPr>
          </a:p>
          <a:p>
            <a:pPr marL="0" indent="0">
              <a:spcBef>
                <a:spcPts val="600"/>
              </a:spcBef>
              <a:buFont typeface="Arial" panose="020B0604020202020204" pitchFamily="34" charset="0"/>
              <a:buNone/>
            </a:pPr>
            <a:endParaRPr lang="en-US" sz="2000" dirty="0">
              <a:solidFill>
                <a:srgbClr val="000000"/>
              </a:solidFill>
            </a:endParaRPr>
          </a:p>
          <a:p>
            <a:endParaRPr lang="en-US" sz="2000" dirty="0">
              <a:solidFill>
                <a:srgbClr val="000000"/>
              </a:solidFill>
            </a:endParaRPr>
          </a:p>
          <a:p>
            <a:endParaRPr lang="en-US" sz="2000" dirty="0">
              <a:solidFill>
                <a:srgbClr val="000000"/>
              </a:solidFill>
            </a:endParaRPr>
          </a:p>
        </p:txBody>
      </p:sp>
      <p:sp>
        <p:nvSpPr>
          <p:cNvPr id="2" name="Slide Number Placeholder 1">
            <a:extLst>
              <a:ext uri="{FF2B5EF4-FFF2-40B4-BE49-F238E27FC236}">
                <a16:creationId xmlns:a16="http://schemas.microsoft.com/office/drawing/2014/main" id="{84EBCD31-5158-47F2-B609-EF80B7BE07C3}"/>
              </a:ext>
            </a:extLst>
          </p:cNvPr>
          <p:cNvSpPr>
            <a:spLocks noGrp="1"/>
          </p:cNvSpPr>
          <p:nvPr>
            <p:ph type="sldNum" sz="quarter" idx="12"/>
          </p:nvPr>
        </p:nvSpPr>
        <p:spPr/>
        <p:txBody>
          <a:bodyPr/>
          <a:lstStyle/>
          <a:p>
            <a:fld id="{DD5C06B8-1613-44F6-A6DA-F77D705428DE}" type="slidenum">
              <a:rPr lang="en-US" smtClean="0"/>
              <a:t>33</a:t>
            </a:fld>
            <a:endParaRPr lang="en-US"/>
          </a:p>
        </p:txBody>
      </p:sp>
    </p:spTree>
    <p:extLst>
      <p:ext uri="{BB962C8B-B14F-4D97-AF65-F5344CB8AC3E}">
        <p14:creationId xmlns:p14="http://schemas.microsoft.com/office/powerpoint/2010/main" val="34436654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D0CE338-A1BA-45EE-B658-99E084DB8AC3}"/>
              </a:ext>
            </a:extLst>
          </p:cNvPr>
          <p:cNvSpPr/>
          <p:nvPr/>
        </p:nvSpPr>
        <p:spPr>
          <a:xfrm>
            <a:off x="680993" y="601216"/>
            <a:ext cx="10961036" cy="658469"/>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62532" tIns="81265" rIns="162532" bIns="81265" rtlCol="0" anchor="ctr"/>
          <a:lstStyle/>
          <a:p>
            <a:pPr algn="ctr"/>
            <a:endParaRPr lang="en-US" sz="40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72027642-AA9F-484A-8E30-9D75745783BD}"/>
              </a:ext>
            </a:extLst>
          </p:cNvPr>
          <p:cNvSpPr txBox="1"/>
          <p:nvPr/>
        </p:nvSpPr>
        <p:spPr>
          <a:xfrm>
            <a:off x="680993" y="65241"/>
            <a:ext cx="10961036" cy="471894"/>
          </a:xfrm>
          <a:prstGeom prst="rect">
            <a:avLst/>
          </a:prstGeom>
          <a:solidFill>
            <a:srgbClr val="5BA4E3"/>
          </a:solidFill>
        </p:spPr>
        <p:txBody>
          <a:bodyPr wrap="square" lIns="162532" tIns="81265" rIns="162532" bIns="81265" rtlCol="0">
            <a:spAutoFit/>
          </a:bodyPr>
          <a:lstStyle/>
          <a:p>
            <a:pPr algn="ctr"/>
            <a:r>
              <a:rPr lang="en-US" sz="2000" dirty="0">
                <a:solidFill>
                  <a:srgbClr val="1A467F"/>
                </a:solidFill>
                <a:latin typeface="Avenir Book"/>
                <a:cs typeface="Avenir Book"/>
              </a:rPr>
              <a:t>NATIONAL OCEANIC AND ATMOSPHERIC ADMINISTRATION</a:t>
            </a:r>
          </a:p>
        </p:txBody>
      </p:sp>
      <p:sp>
        <p:nvSpPr>
          <p:cNvPr id="17" name="Oval 16">
            <a:extLst>
              <a:ext uri="{FF2B5EF4-FFF2-40B4-BE49-F238E27FC236}">
                <a16:creationId xmlns:a16="http://schemas.microsoft.com/office/drawing/2014/main" id="{FF49B63A-672C-4CF1-9E12-DC1F3516816B}"/>
              </a:ext>
            </a:extLst>
          </p:cNvPr>
          <p:cNvSpPr>
            <a:spLocks noChangeAspect="1"/>
          </p:cNvSpPr>
          <p:nvPr/>
        </p:nvSpPr>
        <p:spPr>
          <a:xfrm>
            <a:off x="66710" y="36818"/>
            <a:ext cx="1206375" cy="128334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62532" tIns="81265" rIns="162532" bIns="81265" rtlCol="0" anchor="ctr"/>
          <a:lstStyle/>
          <a:p>
            <a:pPr algn="ctr"/>
            <a:endParaRPr lang="en-US" sz="2400"/>
          </a:p>
        </p:txBody>
      </p:sp>
      <p:pic>
        <p:nvPicPr>
          <p:cNvPr id="18" name="Picture 17" descr="2000px-Seal_of_the_United_States_Department_of_Commerce.svg.png">
            <a:extLst>
              <a:ext uri="{FF2B5EF4-FFF2-40B4-BE49-F238E27FC236}">
                <a16:creationId xmlns:a16="http://schemas.microsoft.com/office/drawing/2014/main" id="{07F39246-4CB3-4426-AA76-73ADFACD5A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09" y="107564"/>
            <a:ext cx="1129099" cy="1147249"/>
          </a:xfrm>
          <a:prstGeom prst="rect">
            <a:avLst/>
          </a:prstGeom>
        </p:spPr>
      </p:pic>
      <p:sp>
        <p:nvSpPr>
          <p:cNvPr id="19" name="Oval 18">
            <a:extLst>
              <a:ext uri="{FF2B5EF4-FFF2-40B4-BE49-F238E27FC236}">
                <a16:creationId xmlns:a16="http://schemas.microsoft.com/office/drawing/2014/main" id="{FD22B42A-F3C4-48FB-8D41-4196A1EC8F23}"/>
              </a:ext>
            </a:extLst>
          </p:cNvPr>
          <p:cNvSpPr>
            <a:spLocks/>
          </p:cNvSpPr>
          <p:nvPr/>
        </p:nvSpPr>
        <p:spPr>
          <a:xfrm>
            <a:off x="10940878" y="51938"/>
            <a:ext cx="1267967" cy="126796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62532" tIns="81265" rIns="162532" bIns="81265" rtlCol="0" anchor="ctr"/>
          <a:lstStyle/>
          <a:p>
            <a:pPr algn="ctr"/>
            <a:endParaRPr lang="en-US" sz="2400"/>
          </a:p>
        </p:txBody>
      </p:sp>
      <p:pic>
        <p:nvPicPr>
          <p:cNvPr id="20" name="Picture 19" descr="1024px-NOAA_logo.svg.png">
            <a:extLst>
              <a:ext uri="{FF2B5EF4-FFF2-40B4-BE49-F238E27FC236}">
                <a16:creationId xmlns:a16="http://schemas.microsoft.com/office/drawing/2014/main" id="{F4853C7E-5672-4EB4-B89F-FABBA2D18DBA}"/>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1002952" y="122680"/>
            <a:ext cx="1121664" cy="1121664"/>
          </a:xfrm>
          <a:prstGeom prst="rect">
            <a:avLst/>
          </a:prstGeom>
        </p:spPr>
      </p:pic>
      <p:sp>
        <p:nvSpPr>
          <p:cNvPr id="24" name="TextBox 23">
            <a:extLst>
              <a:ext uri="{FF2B5EF4-FFF2-40B4-BE49-F238E27FC236}">
                <a16:creationId xmlns:a16="http://schemas.microsoft.com/office/drawing/2014/main" id="{629DFBF2-B538-4CE1-BFD9-563EE83AD4B1}"/>
              </a:ext>
            </a:extLst>
          </p:cNvPr>
          <p:cNvSpPr txBox="1"/>
          <p:nvPr/>
        </p:nvSpPr>
        <p:spPr>
          <a:xfrm>
            <a:off x="1406583" y="705496"/>
            <a:ext cx="9376384" cy="523220"/>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GEFSv12-Waves vs GWES Satellite Verification (120h)</a:t>
            </a:r>
          </a:p>
        </p:txBody>
      </p:sp>
      <p:grpSp>
        <p:nvGrpSpPr>
          <p:cNvPr id="6" name="Group 5">
            <a:extLst>
              <a:ext uri="{FF2B5EF4-FFF2-40B4-BE49-F238E27FC236}">
                <a16:creationId xmlns:a16="http://schemas.microsoft.com/office/drawing/2014/main" id="{ABB6DE8E-90F1-4C17-8FB0-03DABC7CD729}"/>
              </a:ext>
            </a:extLst>
          </p:cNvPr>
          <p:cNvGrpSpPr/>
          <p:nvPr/>
        </p:nvGrpSpPr>
        <p:grpSpPr>
          <a:xfrm>
            <a:off x="0" y="1684784"/>
            <a:ext cx="6096000" cy="4572000"/>
            <a:chOff x="0" y="1684784"/>
            <a:chExt cx="6096000" cy="4572000"/>
          </a:xfrm>
        </p:grpSpPr>
        <p:pic>
          <p:nvPicPr>
            <p:cNvPr id="1026" name="Picture 2">
              <a:extLst>
                <a:ext uri="{FF2B5EF4-FFF2-40B4-BE49-F238E27FC236}">
                  <a16:creationId xmlns:a16="http://schemas.microsoft.com/office/drawing/2014/main" id="{3A0D1CA6-E516-45DF-9509-17DA722B82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84784"/>
              <a:ext cx="6096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6241D17-7805-4FAB-9B0E-AEFF673C54E3}"/>
                </a:ext>
              </a:extLst>
            </p:cNvPr>
            <p:cNvSpPr/>
            <p:nvPr/>
          </p:nvSpPr>
          <p:spPr>
            <a:xfrm>
              <a:off x="438538" y="2024742"/>
              <a:ext cx="3489649" cy="169817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7118FEA-87CA-4FF0-BA63-BDBC3BDF20C0}"/>
                </a:ext>
              </a:extLst>
            </p:cNvPr>
            <p:cNvSpPr/>
            <p:nvPr/>
          </p:nvSpPr>
          <p:spPr>
            <a:xfrm>
              <a:off x="4049486" y="3704250"/>
              <a:ext cx="1418253" cy="83042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a:extLst>
              <a:ext uri="{FF2B5EF4-FFF2-40B4-BE49-F238E27FC236}">
                <a16:creationId xmlns:a16="http://schemas.microsoft.com/office/drawing/2014/main" id="{98AE14C9-3D00-4393-AA93-58F255B0D4AC}"/>
              </a:ext>
            </a:extLst>
          </p:cNvPr>
          <p:cNvGrpSpPr/>
          <p:nvPr/>
        </p:nvGrpSpPr>
        <p:grpSpPr>
          <a:xfrm>
            <a:off x="6097226" y="1684784"/>
            <a:ext cx="6101718" cy="4576288"/>
            <a:chOff x="6097226" y="1684784"/>
            <a:chExt cx="6101718" cy="4576288"/>
          </a:xfrm>
        </p:grpSpPr>
        <p:pic>
          <p:nvPicPr>
            <p:cNvPr id="1028" name="Picture 4">
              <a:extLst>
                <a:ext uri="{FF2B5EF4-FFF2-40B4-BE49-F238E27FC236}">
                  <a16:creationId xmlns:a16="http://schemas.microsoft.com/office/drawing/2014/main" id="{5B23F4EE-F869-40D9-8C50-FCE12A2DA9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7226" y="1684784"/>
              <a:ext cx="6101718" cy="4576288"/>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B41EAED8-6112-43D1-AD3A-97EE2A89ABA0}"/>
                </a:ext>
              </a:extLst>
            </p:cNvPr>
            <p:cNvSpPr/>
            <p:nvPr/>
          </p:nvSpPr>
          <p:spPr>
            <a:xfrm>
              <a:off x="6534538" y="2024742"/>
              <a:ext cx="3489649" cy="169817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18C1DBB-4044-4F19-AA76-846E542E10EE}"/>
                </a:ext>
              </a:extLst>
            </p:cNvPr>
            <p:cNvSpPr/>
            <p:nvPr/>
          </p:nvSpPr>
          <p:spPr>
            <a:xfrm>
              <a:off x="10156608" y="3722913"/>
              <a:ext cx="1418253" cy="83042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20304AC7-413C-4E23-A2B7-4340324B4E0B}"/>
              </a:ext>
            </a:extLst>
          </p:cNvPr>
          <p:cNvGrpSpPr/>
          <p:nvPr/>
        </p:nvGrpSpPr>
        <p:grpSpPr>
          <a:xfrm>
            <a:off x="2561583" y="1320890"/>
            <a:ext cx="7066384" cy="5299788"/>
            <a:chOff x="2561583" y="1320890"/>
            <a:chExt cx="7066384" cy="5299788"/>
          </a:xfrm>
        </p:grpSpPr>
        <p:pic>
          <p:nvPicPr>
            <p:cNvPr id="22" name="Picture 2">
              <a:extLst>
                <a:ext uri="{FF2B5EF4-FFF2-40B4-BE49-F238E27FC236}">
                  <a16:creationId xmlns:a16="http://schemas.microsoft.com/office/drawing/2014/main" id="{4BB2116B-57A2-4539-BB7E-1A7B54EB84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61583" y="1320890"/>
              <a:ext cx="7066384" cy="5299788"/>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01338E39-F6D1-4F47-B665-DA3A5BBC36F9}"/>
                </a:ext>
              </a:extLst>
            </p:cNvPr>
            <p:cNvSpPr/>
            <p:nvPr/>
          </p:nvSpPr>
          <p:spPr>
            <a:xfrm>
              <a:off x="3069772" y="1689656"/>
              <a:ext cx="4040156" cy="198399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F187032-FA18-4750-BCD7-C47228A7C451}"/>
                </a:ext>
              </a:extLst>
            </p:cNvPr>
            <p:cNvSpPr/>
            <p:nvPr/>
          </p:nvSpPr>
          <p:spPr>
            <a:xfrm>
              <a:off x="7242349" y="3673647"/>
              <a:ext cx="1664616" cy="98689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lide Number Placeholder 2">
            <a:extLst>
              <a:ext uri="{FF2B5EF4-FFF2-40B4-BE49-F238E27FC236}">
                <a16:creationId xmlns:a16="http://schemas.microsoft.com/office/drawing/2014/main" id="{32ABA5E4-B752-4402-87FE-726DB5B1FD2E}"/>
              </a:ext>
            </a:extLst>
          </p:cNvPr>
          <p:cNvSpPr>
            <a:spLocks noGrp="1"/>
          </p:cNvSpPr>
          <p:nvPr>
            <p:ph type="sldNum" sz="quarter" idx="12"/>
          </p:nvPr>
        </p:nvSpPr>
        <p:spPr/>
        <p:txBody>
          <a:bodyPr/>
          <a:lstStyle/>
          <a:p>
            <a:fld id="{DD5C06B8-1613-44F6-A6DA-F77D705428DE}" type="slidenum">
              <a:rPr lang="en-US" smtClean="0"/>
              <a:t>34</a:t>
            </a:fld>
            <a:endParaRPr lang="en-US"/>
          </a:p>
        </p:txBody>
      </p:sp>
    </p:spTree>
    <p:extLst>
      <p:ext uri="{BB962C8B-B14F-4D97-AF65-F5344CB8AC3E}">
        <p14:creationId xmlns:p14="http://schemas.microsoft.com/office/powerpoint/2010/main" val="3197012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D0CE338-A1BA-45EE-B658-99E084DB8AC3}"/>
              </a:ext>
            </a:extLst>
          </p:cNvPr>
          <p:cNvSpPr/>
          <p:nvPr/>
        </p:nvSpPr>
        <p:spPr>
          <a:xfrm>
            <a:off x="680993" y="601216"/>
            <a:ext cx="10961036" cy="658469"/>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62532" tIns="81265" rIns="162532" bIns="81265" rtlCol="0" anchor="ctr"/>
          <a:lstStyle/>
          <a:p>
            <a:pPr algn="ctr"/>
            <a:endParaRPr lang="en-US" sz="40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72027642-AA9F-484A-8E30-9D75745783BD}"/>
              </a:ext>
            </a:extLst>
          </p:cNvPr>
          <p:cNvSpPr txBox="1"/>
          <p:nvPr/>
        </p:nvSpPr>
        <p:spPr>
          <a:xfrm>
            <a:off x="680993" y="65241"/>
            <a:ext cx="10961036" cy="471894"/>
          </a:xfrm>
          <a:prstGeom prst="rect">
            <a:avLst/>
          </a:prstGeom>
          <a:solidFill>
            <a:srgbClr val="5BA4E3"/>
          </a:solidFill>
        </p:spPr>
        <p:txBody>
          <a:bodyPr wrap="square" lIns="162532" tIns="81265" rIns="162532" bIns="81265" rtlCol="0">
            <a:spAutoFit/>
          </a:bodyPr>
          <a:lstStyle/>
          <a:p>
            <a:pPr algn="ctr"/>
            <a:r>
              <a:rPr lang="en-US" sz="2000" dirty="0">
                <a:solidFill>
                  <a:srgbClr val="1A467F"/>
                </a:solidFill>
                <a:latin typeface="Avenir Book"/>
                <a:cs typeface="Avenir Book"/>
              </a:rPr>
              <a:t>NATIONAL OCEANIC AND ATMOSPHERIC ADMINISTRATION</a:t>
            </a:r>
          </a:p>
        </p:txBody>
      </p:sp>
      <p:sp>
        <p:nvSpPr>
          <p:cNvPr id="17" name="Oval 16">
            <a:extLst>
              <a:ext uri="{FF2B5EF4-FFF2-40B4-BE49-F238E27FC236}">
                <a16:creationId xmlns:a16="http://schemas.microsoft.com/office/drawing/2014/main" id="{FF49B63A-672C-4CF1-9E12-DC1F3516816B}"/>
              </a:ext>
            </a:extLst>
          </p:cNvPr>
          <p:cNvSpPr>
            <a:spLocks noChangeAspect="1"/>
          </p:cNvSpPr>
          <p:nvPr/>
        </p:nvSpPr>
        <p:spPr>
          <a:xfrm>
            <a:off x="66710" y="36818"/>
            <a:ext cx="1206375" cy="128334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62532" tIns="81265" rIns="162532" bIns="81265" rtlCol="0" anchor="ctr"/>
          <a:lstStyle/>
          <a:p>
            <a:pPr algn="ctr"/>
            <a:endParaRPr lang="en-US" sz="2400"/>
          </a:p>
        </p:txBody>
      </p:sp>
      <p:pic>
        <p:nvPicPr>
          <p:cNvPr id="18" name="Picture 17" descr="2000px-Seal_of_the_United_States_Department_of_Commerce.svg.png">
            <a:extLst>
              <a:ext uri="{FF2B5EF4-FFF2-40B4-BE49-F238E27FC236}">
                <a16:creationId xmlns:a16="http://schemas.microsoft.com/office/drawing/2014/main" id="{07F39246-4CB3-4426-AA76-73ADFACD5A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09" y="107564"/>
            <a:ext cx="1129099" cy="1147249"/>
          </a:xfrm>
          <a:prstGeom prst="rect">
            <a:avLst/>
          </a:prstGeom>
        </p:spPr>
      </p:pic>
      <p:sp>
        <p:nvSpPr>
          <p:cNvPr id="19" name="Oval 18">
            <a:extLst>
              <a:ext uri="{FF2B5EF4-FFF2-40B4-BE49-F238E27FC236}">
                <a16:creationId xmlns:a16="http://schemas.microsoft.com/office/drawing/2014/main" id="{FD22B42A-F3C4-48FB-8D41-4196A1EC8F23}"/>
              </a:ext>
            </a:extLst>
          </p:cNvPr>
          <p:cNvSpPr>
            <a:spLocks/>
          </p:cNvSpPr>
          <p:nvPr/>
        </p:nvSpPr>
        <p:spPr>
          <a:xfrm>
            <a:off x="10940878" y="51938"/>
            <a:ext cx="1267967" cy="126796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62532" tIns="81265" rIns="162532" bIns="81265" rtlCol="0" anchor="ctr"/>
          <a:lstStyle/>
          <a:p>
            <a:pPr algn="ctr"/>
            <a:endParaRPr lang="en-US" sz="2400"/>
          </a:p>
        </p:txBody>
      </p:sp>
      <p:pic>
        <p:nvPicPr>
          <p:cNvPr id="20" name="Picture 19" descr="1024px-NOAA_logo.svg.png">
            <a:extLst>
              <a:ext uri="{FF2B5EF4-FFF2-40B4-BE49-F238E27FC236}">
                <a16:creationId xmlns:a16="http://schemas.microsoft.com/office/drawing/2014/main" id="{F4853C7E-5672-4EB4-B89F-FABBA2D18DBA}"/>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1002952" y="122680"/>
            <a:ext cx="1121664" cy="1121664"/>
          </a:xfrm>
          <a:prstGeom prst="rect">
            <a:avLst/>
          </a:prstGeom>
        </p:spPr>
      </p:pic>
      <p:sp>
        <p:nvSpPr>
          <p:cNvPr id="24" name="TextBox 23">
            <a:extLst>
              <a:ext uri="{FF2B5EF4-FFF2-40B4-BE49-F238E27FC236}">
                <a16:creationId xmlns:a16="http://schemas.microsoft.com/office/drawing/2014/main" id="{629DFBF2-B538-4CE1-BFD9-563EE83AD4B1}"/>
              </a:ext>
            </a:extLst>
          </p:cNvPr>
          <p:cNvSpPr txBox="1"/>
          <p:nvPr/>
        </p:nvSpPr>
        <p:spPr>
          <a:xfrm>
            <a:off x="1502420" y="699795"/>
            <a:ext cx="9209123" cy="523220"/>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NWS Alaska Region</a:t>
            </a:r>
          </a:p>
        </p:txBody>
      </p:sp>
      <p:sp>
        <p:nvSpPr>
          <p:cNvPr id="9" name="Content Placeholder 3">
            <a:extLst>
              <a:ext uri="{FF2B5EF4-FFF2-40B4-BE49-F238E27FC236}">
                <a16:creationId xmlns:a16="http://schemas.microsoft.com/office/drawing/2014/main" id="{74D00FBB-78E9-45EE-812A-F5E2DD90109C}"/>
              </a:ext>
            </a:extLst>
          </p:cNvPr>
          <p:cNvSpPr txBox="1">
            <a:spLocks/>
          </p:cNvSpPr>
          <p:nvPr/>
        </p:nvSpPr>
        <p:spPr>
          <a:xfrm>
            <a:off x="515091" y="1254813"/>
            <a:ext cx="11292840" cy="557680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u="sng" dirty="0">
                <a:solidFill>
                  <a:srgbClr val="007F00"/>
                </a:solidFill>
                <a:latin typeface="Arial" panose="020B0604020202020204" pitchFamily="34" charset="0"/>
                <a:cs typeface="Arial" panose="020B0604020202020204" pitchFamily="34" charset="0"/>
              </a:rPr>
              <a:t>The parallel version is an improvement </a:t>
            </a:r>
            <a:r>
              <a:rPr lang="en-US" sz="2000" dirty="0">
                <a:latin typeface="Arial" panose="020B0604020202020204" pitchFamily="34" charset="0"/>
                <a:cs typeface="Arial" panose="020B0604020202020204" pitchFamily="34" charset="0"/>
              </a:rPr>
              <a:t>over the operational GWES</a:t>
            </a:r>
          </a:p>
          <a:p>
            <a:endParaRPr lang="en-US" sz="2000" dirty="0">
              <a:solidFill>
                <a:srgbClr val="000000"/>
              </a:solidFill>
              <a:latin typeface="Arial" panose="020B0604020202020204" pitchFamily="34" charset="0"/>
              <a:cs typeface="Arial" panose="020B0604020202020204" pitchFamily="34" charset="0"/>
            </a:endParaRPr>
          </a:p>
          <a:p>
            <a:pPr>
              <a:lnSpc>
                <a:spcPct val="120000"/>
              </a:lnSpc>
            </a:pPr>
            <a:r>
              <a:rPr lang="en-US" sz="2000" dirty="0">
                <a:latin typeface="Arial" panose="020B0604020202020204" pitchFamily="34" charset="0"/>
                <a:cs typeface="Arial" panose="020B0604020202020204" pitchFamily="34" charset="0"/>
              </a:rPr>
              <a:t>Significantly lower bias during the typically difficult to forecast winter season; important implications for Alaska</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Skill is particularly apparent on day 7 where forecast skill typically depreciates</a:t>
            </a:r>
          </a:p>
          <a:p>
            <a:pPr marL="0" indent="0">
              <a:buNone/>
            </a:pPr>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Improved reliability in forecasts of ocean waves</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Unsure of overall larger and more meaningful spread in GEFS-Wave</a:t>
            </a:r>
          </a:p>
          <a:p>
            <a:endParaRPr lang="en-US" sz="2000" dirty="0">
              <a:latin typeface="Arial" panose="020B0604020202020204" pitchFamily="34" charset="0"/>
              <a:cs typeface="Arial" panose="020B0604020202020204" pitchFamily="34" charset="0"/>
            </a:endParaRPr>
          </a:p>
          <a:p>
            <a:pPr>
              <a:lnSpc>
                <a:spcPct val="120000"/>
              </a:lnSpc>
            </a:pPr>
            <a:r>
              <a:rPr lang="en-US" sz="2000" dirty="0">
                <a:latin typeface="Arial" panose="020B0604020202020204" pitchFamily="34" charset="0"/>
                <a:cs typeface="Arial" panose="020B0604020202020204" pitchFamily="34" charset="0"/>
              </a:rPr>
              <a:t>It seemed that especially for the Gulf of Alaska that the spread would often be quite high and above what ended up being the final verification; would be interesting to better understand this behavior</a:t>
            </a:r>
          </a:p>
          <a:p>
            <a:endParaRPr lang="en-US" sz="2000" dirty="0">
              <a:latin typeface="Arial" panose="020B0604020202020204" pitchFamily="34" charset="0"/>
              <a:cs typeface="Arial" panose="020B0604020202020204" pitchFamily="34" charset="0"/>
            </a:endParaRPr>
          </a:p>
          <a:p>
            <a:pPr>
              <a:lnSpc>
                <a:spcPct val="110000"/>
              </a:lnSpc>
            </a:pPr>
            <a:r>
              <a:rPr lang="en-US" sz="2000" dirty="0">
                <a:latin typeface="Arial" panose="020B0604020202020204" pitchFamily="34" charset="0"/>
                <a:cs typeface="Arial" panose="020B0604020202020204" pitchFamily="34" charset="0"/>
              </a:rPr>
              <a:t>Would like to work with the GEFS team on some case studies this upcoming winter to determine how wave models could be better integrated into a long-term forecast</a:t>
            </a:r>
          </a:p>
          <a:p>
            <a:endParaRPr lang="en-US" sz="2000" dirty="0">
              <a:latin typeface="Arial" panose="020B0604020202020204" pitchFamily="34" charset="0"/>
              <a:cs typeface="Arial" panose="020B0604020202020204" pitchFamily="34" charset="0"/>
            </a:endParaRPr>
          </a:p>
          <a:p>
            <a:r>
              <a:rPr lang="en-US" sz="2000" b="1" u="sng" dirty="0">
                <a:solidFill>
                  <a:srgbClr val="007F00"/>
                </a:solidFill>
                <a:latin typeface="Arial" panose="020B0604020202020204" pitchFamily="34" charset="0"/>
                <a:cs typeface="Arial" panose="020B0604020202020204" pitchFamily="34" charset="0"/>
              </a:rPr>
              <a:t>Supports proposed implementation of GEFS-Waves</a:t>
            </a:r>
            <a:endParaRPr lang="en-US" sz="2000" dirty="0">
              <a:solidFill>
                <a:srgbClr val="007F00"/>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2000" dirty="0">
              <a:solidFill>
                <a:srgbClr val="000000"/>
              </a:solidFill>
            </a:endParaRPr>
          </a:p>
          <a:p>
            <a:endParaRPr lang="en-US" sz="2000" dirty="0">
              <a:solidFill>
                <a:srgbClr val="000000"/>
              </a:solidFill>
            </a:endParaRPr>
          </a:p>
          <a:p>
            <a:endParaRPr lang="en-US" sz="2000" dirty="0">
              <a:solidFill>
                <a:srgbClr val="000000"/>
              </a:solidFill>
            </a:endParaRPr>
          </a:p>
        </p:txBody>
      </p:sp>
      <p:sp>
        <p:nvSpPr>
          <p:cNvPr id="2" name="Slide Number Placeholder 1">
            <a:extLst>
              <a:ext uri="{FF2B5EF4-FFF2-40B4-BE49-F238E27FC236}">
                <a16:creationId xmlns:a16="http://schemas.microsoft.com/office/drawing/2014/main" id="{89AC5394-BBAB-4585-B02B-69D4A1214104}"/>
              </a:ext>
            </a:extLst>
          </p:cNvPr>
          <p:cNvSpPr>
            <a:spLocks noGrp="1"/>
          </p:cNvSpPr>
          <p:nvPr>
            <p:ph type="sldNum" sz="quarter" idx="12"/>
          </p:nvPr>
        </p:nvSpPr>
        <p:spPr/>
        <p:txBody>
          <a:bodyPr/>
          <a:lstStyle/>
          <a:p>
            <a:fld id="{DD5C06B8-1613-44F6-A6DA-F77D705428DE}" type="slidenum">
              <a:rPr lang="en-US" smtClean="0"/>
              <a:t>35</a:t>
            </a:fld>
            <a:endParaRPr lang="en-US"/>
          </a:p>
        </p:txBody>
      </p:sp>
    </p:spTree>
    <p:extLst>
      <p:ext uri="{BB962C8B-B14F-4D97-AF65-F5344CB8AC3E}">
        <p14:creationId xmlns:p14="http://schemas.microsoft.com/office/powerpoint/2010/main" val="41752504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D0CE338-A1BA-45EE-B658-99E084DB8AC3}"/>
              </a:ext>
            </a:extLst>
          </p:cNvPr>
          <p:cNvSpPr/>
          <p:nvPr/>
        </p:nvSpPr>
        <p:spPr>
          <a:xfrm>
            <a:off x="680993" y="601216"/>
            <a:ext cx="10961036" cy="658469"/>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62532" tIns="81265" rIns="162532" bIns="81265" rtlCol="0" anchor="ctr"/>
          <a:lstStyle/>
          <a:p>
            <a:pPr algn="ctr"/>
            <a:endParaRPr lang="en-US" sz="40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72027642-AA9F-484A-8E30-9D75745783BD}"/>
              </a:ext>
            </a:extLst>
          </p:cNvPr>
          <p:cNvSpPr txBox="1"/>
          <p:nvPr/>
        </p:nvSpPr>
        <p:spPr>
          <a:xfrm>
            <a:off x="680993" y="65241"/>
            <a:ext cx="10961036" cy="471894"/>
          </a:xfrm>
          <a:prstGeom prst="rect">
            <a:avLst/>
          </a:prstGeom>
          <a:solidFill>
            <a:srgbClr val="5BA4E3"/>
          </a:solidFill>
        </p:spPr>
        <p:txBody>
          <a:bodyPr wrap="square" lIns="162532" tIns="81265" rIns="162532" bIns="81265" rtlCol="0">
            <a:spAutoFit/>
          </a:bodyPr>
          <a:lstStyle/>
          <a:p>
            <a:pPr algn="ctr"/>
            <a:r>
              <a:rPr lang="en-US" sz="2000" dirty="0">
                <a:solidFill>
                  <a:srgbClr val="1A467F"/>
                </a:solidFill>
                <a:latin typeface="Avenir Book"/>
                <a:cs typeface="Avenir Book"/>
              </a:rPr>
              <a:t>NATIONAL OCEANIC AND ATMOSPHERIC ADMINISTRATION</a:t>
            </a:r>
          </a:p>
        </p:txBody>
      </p:sp>
      <p:sp>
        <p:nvSpPr>
          <p:cNvPr id="17" name="Oval 16">
            <a:extLst>
              <a:ext uri="{FF2B5EF4-FFF2-40B4-BE49-F238E27FC236}">
                <a16:creationId xmlns:a16="http://schemas.microsoft.com/office/drawing/2014/main" id="{FF49B63A-672C-4CF1-9E12-DC1F3516816B}"/>
              </a:ext>
            </a:extLst>
          </p:cNvPr>
          <p:cNvSpPr>
            <a:spLocks noChangeAspect="1"/>
          </p:cNvSpPr>
          <p:nvPr/>
        </p:nvSpPr>
        <p:spPr>
          <a:xfrm>
            <a:off x="66710" y="36818"/>
            <a:ext cx="1206375" cy="128334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62532" tIns="81265" rIns="162532" bIns="81265" rtlCol="0" anchor="ctr"/>
          <a:lstStyle/>
          <a:p>
            <a:pPr algn="ctr"/>
            <a:endParaRPr lang="en-US" sz="2400"/>
          </a:p>
        </p:txBody>
      </p:sp>
      <p:pic>
        <p:nvPicPr>
          <p:cNvPr id="18" name="Picture 17" descr="2000px-Seal_of_the_United_States_Department_of_Commerce.svg.png">
            <a:extLst>
              <a:ext uri="{FF2B5EF4-FFF2-40B4-BE49-F238E27FC236}">
                <a16:creationId xmlns:a16="http://schemas.microsoft.com/office/drawing/2014/main" id="{07F39246-4CB3-4426-AA76-73ADFACD5A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09" y="107564"/>
            <a:ext cx="1129099" cy="1147249"/>
          </a:xfrm>
          <a:prstGeom prst="rect">
            <a:avLst/>
          </a:prstGeom>
        </p:spPr>
      </p:pic>
      <p:sp>
        <p:nvSpPr>
          <p:cNvPr id="19" name="Oval 18">
            <a:extLst>
              <a:ext uri="{FF2B5EF4-FFF2-40B4-BE49-F238E27FC236}">
                <a16:creationId xmlns:a16="http://schemas.microsoft.com/office/drawing/2014/main" id="{FD22B42A-F3C4-48FB-8D41-4196A1EC8F23}"/>
              </a:ext>
            </a:extLst>
          </p:cNvPr>
          <p:cNvSpPr>
            <a:spLocks/>
          </p:cNvSpPr>
          <p:nvPr/>
        </p:nvSpPr>
        <p:spPr>
          <a:xfrm>
            <a:off x="10940878" y="51938"/>
            <a:ext cx="1267967" cy="126796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62532" tIns="81265" rIns="162532" bIns="81265" rtlCol="0" anchor="ctr"/>
          <a:lstStyle/>
          <a:p>
            <a:pPr algn="ctr"/>
            <a:endParaRPr lang="en-US" sz="2400"/>
          </a:p>
        </p:txBody>
      </p:sp>
      <p:pic>
        <p:nvPicPr>
          <p:cNvPr id="20" name="Picture 19" descr="1024px-NOAA_logo.svg.png">
            <a:extLst>
              <a:ext uri="{FF2B5EF4-FFF2-40B4-BE49-F238E27FC236}">
                <a16:creationId xmlns:a16="http://schemas.microsoft.com/office/drawing/2014/main" id="{F4853C7E-5672-4EB4-B89F-FABBA2D18DBA}"/>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1002952" y="122680"/>
            <a:ext cx="1121664" cy="1121664"/>
          </a:xfrm>
          <a:prstGeom prst="rect">
            <a:avLst/>
          </a:prstGeom>
        </p:spPr>
      </p:pic>
      <p:sp>
        <p:nvSpPr>
          <p:cNvPr id="24" name="TextBox 23">
            <a:extLst>
              <a:ext uri="{FF2B5EF4-FFF2-40B4-BE49-F238E27FC236}">
                <a16:creationId xmlns:a16="http://schemas.microsoft.com/office/drawing/2014/main" id="{629DFBF2-B538-4CE1-BFD9-563EE83AD4B1}"/>
              </a:ext>
            </a:extLst>
          </p:cNvPr>
          <p:cNvSpPr txBox="1"/>
          <p:nvPr/>
        </p:nvSpPr>
        <p:spPr>
          <a:xfrm>
            <a:off x="1502420" y="699795"/>
            <a:ext cx="9209123" cy="523220"/>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ECCC-MSC (CMC)</a:t>
            </a:r>
          </a:p>
        </p:txBody>
      </p:sp>
      <p:sp>
        <p:nvSpPr>
          <p:cNvPr id="9" name="Content Placeholder 3">
            <a:extLst>
              <a:ext uri="{FF2B5EF4-FFF2-40B4-BE49-F238E27FC236}">
                <a16:creationId xmlns:a16="http://schemas.microsoft.com/office/drawing/2014/main" id="{74D00FBB-78E9-45EE-812A-F5E2DD90109C}"/>
              </a:ext>
            </a:extLst>
          </p:cNvPr>
          <p:cNvSpPr txBox="1">
            <a:spLocks/>
          </p:cNvSpPr>
          <p:nvPr/>
        </p:nvSpPr>
        <p:spPr>
          <a:xfrm>
            <a:off x="449580" y="1333208"/>
            <a:ext cx="11292840" cy="5576802"/>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en-US" sz="2500" u="sng" dirty="0">
                <a:solidFill>
                  <a:srgbClr val="007F00"/>
                </a:solidFill>
                <a:latin typeface="Arial" panose="020B0604020202020204" pitchFamily="34" charset="0"/>
                <a:cs typeface="Arial" panose="020B0604020202020204" pitchFamily="34" charset="0"/>
              </a:rPr>
              <a:t>The parallel version is an improvement </a:t>
            </a:r>
            <a:r>
              <a:rPr lang="en-US" sz="2500" dirty="0">
                <a:latin typeface="Arial" panose="020B0604020202020204" pitchFamily="34" charset="0"/>
                <a:cs typeface="Arial" panose="020B0604020202020204" pitchFamily="34" charset="0"/>
              </a:rPr>
              <a:t>over the operational GWES</a:t>
            </a:r>
          </a:p>
          <a:p>
            <a:pPr>
              <a:lnSpc>
                <a:spcPct val="80000"/>
              </a:lnSpc>
            </a:pPr>
            <a:endParaRPr lang="en-US" sz="2500" dirty="0">
              <a:solidFill>
                <a:srgbClr val="000000"/>
              </a:solidFill>
              <a:latin typeface="Arial" panose="020B0604020202020204" pitchFamily="34" charset="0"/>
              <a:cs typeface="Arial" panose="020B0604020202020204" pitchFamily="34" charset="0"/>
            </a:endParaRPr>
          </a:p>
          <a:p>
            <a:pPr>
              <a:lnSpc>
                <a:spcPct val="80000"/>
              </a:lnSpc>
            </a:pPr>
            <a:r>
              <a:rPr lang="en-US" sz="2500" dirty="0">
                <a:latin typeface="Arial" panose="020B0604020202020204" pitchFamily="34" charset="0"/>
                <a:cs typeface="Arial" panose="020B0604020202020204" pitchFamily="34" charset="0"/>
              </a:rPr>
              <a:t>RMSE and bias of the ensemble mean appear to have improved in the North Hemisphere winter</a:t>
            </a:r>
          </a:p>
          <a:p>
            <a:pPr>
              <a:lnSpc>
                <a:spcPct val="80000"/>
              </a:lnSpc>
            </a:pPr>
            <a:endParaRPr lang="en-US" sz="2500" dirty="0">
              <a:latin typeface="Arial" panose="020B0604020202020204" pitchFamily="34" charset="0"/>
              <a:cs typeface="Arial" panose="020B0604020202020204" pitchFamily="34" charset="0"/>
            </a:endParaRPr>
          </a:p>
          <a:p>
            <a:pPr>
              <a:lnSpc>
                <a:spcPct val="80000"/>
              </a:lnSpc>
            </a:pPr>
            <a:r>
              <a:rPr lang="en-US" sz="2500" dirty="0">
                <a:latin typeface="Arial" panose="020B0604020202020204" pitchFamily="34" charset="0"/>
                <a:cs typeface="Arial" panose="020B0604020202020204" pitchFamily="34" charset="0"/>
              </a:rPr>
              <a:t>Did not notice any systematic degradation</a:t>
            </a:r>
          </a:p>
          <a:p>
            <a:pPr>
              <a:lnSpc>
                <a:spcPct val="80000"/>
              </a:lnSpc>
            </a:pPr>
            <a:endParaRPr lang="en-US" sz="2500" dirty="0">
              <a:latin typeface="Arial" panose="020B0604020202020204" pitchFamily="34" charset="0"/>
              <a:cs typeface="Arial" panose="020B0604020202020204" pitchFamily="34" charset="0"/>
            </a:endParaRPr>
          </a:p>
          <a:p>
            <a:pPr>
              <a:lnSpc>
                <a:spcPct val="80000"/>
              </a:lnSpc>
            </a:pPr>
            <a:r>
              <a:rPr lang="en-US" sz="2500" dirty="0">
                <a:latin typeface="Arial" panose="020B0604020202020204" pitchFamily="34" charset="0"/>
                <a:cs typeface="Arial" panose="020B0604020202020204" pitchFamily="34" charset="0"/>
              </a:rPr>
              <a:t>Looking at the cases of Dorian and Humberto, short-range forecasts appear neutral</a:t>
            </a:r>
          </a:p>
          <a:p>
            <a:pPr>
              <a:lnSpc>
                <a:spcPct val="80000"/>
              </a:lnSpc>
            </a:pPr>
            <a:endParaRPr lang="en-US" sz="2500" dirty="0">
              <a:latin typeface="Arial" panose="020B0604020202020204" pitchFamily="34" charset="0"/>
              <a:cs typeface="Arial" panose="020B0604020202020204" pitchFamily="34" charset="0"/>
            </a:endParaRPr>
          </a:p>
          <a:p>
            <a:pPr>
              <a:lnSpc>
                <a:spcPct val="80000"/>
              </a:lnSpc>
            </a:pPr>
            <a:r>
              <a:rPr lang="en-US" sz="2500" dirty="0">
                <a:latin typeface="Arial" panose="020B0604020202020204" pitchFamily="34" charset="0"/>
                <a:cs typeface="Arial" panose="020B0604020202020204" pitchFamily="34" charset="0"/>
              </a:rPr>
              <a:t>Improved reliability in forecasts of ocean waves</a:t>
            </a:r>
          </a:p>
          <a:p>
            <a:pPr>
              <a:lnSpc>
                <a:spcPct val="80000"/>
              </a:lnSpc>
            </a:pPr>
            <a:endParaRPr lang="en-US" sz="2500" dirty="0">
              <a:latin typeface="Arial" panose="020B0604020202020204" pitchFamily="34" charset="0"/>
              <a:cs typeface="Arial" panose="020B0604020202020204" pitchFamily="34" charset="0"/>
            </a:endParaRPr>
          </a:p>
          <a:p>
            <a:pPr>
              <a:lnSpc>
                <a:spcPct val="80000"/>
              </a:lnSpc>
            </a:pPr>
            <a:r>
              <a:rPr lang="en-US" sz="2500" dirty="0">
                <a:latin typeface="Arial" panose="020B0604020202020204" pitchFamily="34" charset="0"/>
                <a:cs typeface="Arial" panose="020B0604020202020204" pitchFamily="34" charset="0"/>
              </a:rPr>
              <a:t>Overall larger and more meaningful spread in GEFS-Wave</a:t>
            </a:r>
          </a:p>
          <a:p>
            <a:pPr>
              <a:lnSpc>
                <a:spcPct val="80000"/>
              </a:lnSpc>
            </a:pPr>
            <a:endParaRPr lang="en-US" sz="2500" dirty="0">
              <a:latin typeface="Arial" panose="020B0604020202020204" pitchFamily="34" charset="0"/>
              <a:cs typeface="Arial" panose="020B0604020202020204" pitchFamily="34" charset="0"/>
            </a:endParaRPr>
          </a:p>
          <a:p>
            <a:pPr>
              <a:lnSpc>
                <a:spcPct val="120000"/>
              </a:lnSpc>
            </a:pPr>
            <a:r>
              <a:rPr lang="en-US" sz="2500" dirty="0">
                <a:latin typeface="Arial" panose="020B0604020202020204" pitchFamily="34" charset="0"/>
                <a:cs typeface="Arial" panose="020B0604020202020204" pitchFamily="34" charset="0"/>
              </a:rPr>
              <a:t>Spread is the most noticeable improvement; important as dispersion is a weak point of the operational ensemble</a:t>
            </a:r>
          </a:p>
          <a:p>
            <a:pPr>
              <a:lnSpc>
                <a:spcPct val="80000"/>
              </a:lnSpc>
            </a:pPr>
            <a:endParaRPr lang="en-US" sz="2500" dirty="0">
              <a:latin typeface="Arial" panose="020B0604020202020204" pitchFamily="34" charset="0"/>
              <a:cs typeface="Arial" panose="020B0604020202020204" pitchFamily="34" charset="0"/>
            </a:endParaRPr>
          </a:p>
          <a:p>
            <a:pPr>
              <a:lnSpc>
                <a:spcPct val="80000"/>
              </a:lnSpc>
            </a:pPr>
            <a:r>
              <a:rPr lang="en-US" sz="2500" dirty="0">
                <a:latin typeface="Arial" panose="020B0604020202020204" pitchFamily="34" charset="0"/>
                <a:cs typeface="Arial" panose="020B0604020202020204" pitchFamily="34" charset="0"/>
              </a:rPr>
              <a:t>Approve of extended range to 16 days and the use of hourly input </a:t>
            </a:r>
          </a:p>
          <a:p>
            <a:pPr>
              <a:lnSpc>
                <a:spcPct val="80000"/>
              </a:lnSpc>
            </a:pPr>
            <a:endParaRPr lang="en-US" sz="2500" dirty="0">
              <a:latin typeface="Arial" panose="020B0604020202020204" pitchFamily="34" charset="0"/>
              <a:cs typeface="Arial" panose="020B0604020202020204" pitchFamily="34" charset="0"/>
            </a:endParaRPr>
          </a:p>
          <a:p>
            <a:pPr>
              <a:lnSpc>
                <a:spcPct val="80000"/>
              </a:lnSpc>
            </a:pPr>
            <a:r>
              <a:rPr lang="en-US" sz="2500" b="1" u="sng" dirty="0">
                <a:solidFill>
                  <a:srgbClr val="007F00"/>
                </a:solidFill>
                <a:latin typeface="Arial" panose="020B0604020202020204" pitchFamily="34" charset="0"/>
                <a:cs typeface="Arial" panose="020B0604020202020204" pitchFamily="34" charset="0"/>
              </a:rPr>
              <a:t>Supports proposed implementation of GEFS-Waves</a:t>
            </a:r>
            <a:endParaRPr lang="en-US" sz="2500" dirty="0">
              <a:solidFill>
                <a:srgbClr val="000000"/>
              </a:solidFill>
            </a:endParaRPr>
          </a:p>
          <a:p>
            <a:endParaRPr lang="en-US" sz="2000" dirty="0">
              <a:solidFill>
                <a:srgbClr val="000000"/>
              </a:solidFill>
            </a:endParaRPr>
          </a:p>
          <a:p>
            <a:endParaRPr lang="en-US" sz="2000" dirty="0">
              <a:solidFill>
                <a:srgbClr val="000000"/>
              </a:solidFill>
            </a:endParaRPr>
          </a:p>
        </p:txBody>
      </p:sp>
      <p:sp>
        <p:nvSpPr>
          <p:cNvPr id="2" name="Slide Number Placeholder 1">
            <a:extLst>
              <a:ext uri="{FF2B5EF4-FFF2-40B4-BE49-F238E27FC236}">
                <a16:creationId xmlns:a16="http://schemas.microsoft.com/office/drawing/2014/main" id="{AF7A1F78-FC60-46AC-801C-D78A8F9738E5}"/>
              </a:ext>
            </a:extLst>
          </p:cNvPr>
          <p:cNvSpPr>
            <a:spLocks noGrp="1"/>
          </p:cNvSpPr>
          <p:nvPr>
            <p:ph type="sldNum" sz="quarter" idx="12"/>
          </p:nvPr>
        </p:nvSpPr>
        <p:spPr/>
        <p:txBody>
          <a:bodyPr/>
          <a:lstStyle/>
          <a:p>
            <a:fld id="{DD5C06B8-1613-44F6-A6DA-F77D705428DE}" type="slidenum">
              <a:rPr lang="en-US" smtClean="0"/>
              <a:t>36</a:t>
            </a:fld>
            <a:endParaRPr lang="en-US"/>
          </a:p>
        </p:txBody>
      </p:sp>
    </p:spTree>
    <p:extLst>
      <p:ext uri="{BB962C8B-B14F-4D97-AF65-F5344CB8AC3E}">
        <p14:creationId xmlns:p14="http://schemas.microsoft.com/office/powerpoint/2010/main" val="12447161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D0CE338-A1BA-45EE-B658-99E084DB8AC3}"/>
              </a:ext>
            </a:extLst>
          </p:cNvPr>
          <p:cNvSpPr/>
          <p:nvPr/>
        </p:nvSpPr>
        <p:spPr>
          <a:xfrm>
            <a:off x="680993" y="601216"/>
            <a:ext cx="10961036" cy="658469"/>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62532" tIns="81265" rIns="162532" bIns="81265" rtlCol="0" anchor="ctr"/>
          <a:lstStyle/>
          <a:p>
            <a:pPr algn="ctr"/>
            <a:endParaRPr lang="en-US" sz="40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72027642-AA9F-484A-8E30-9D75745783BD}"/>
              </a:ext>
            </a:extLst>
          </p:cNvPr>
          <p:cNvSpPr txBox="1"/>
          <p:nvPr/>
        </p:nvSpPr>
        <p:spPr>
          <a:xfrm>
            <a:off x="680993" y="65241"/>
            <a:ext cx="10961036" cy="471894"/>
          </a:xfrm>
          <a:prstGeom prst="rect">
            <a:avLst/>
          </a:prstGeom>
          <a:solidFill>
            <a:srgbClr val="5BA4E3"/>
          </a:solidFill>
        </p:spPr>
        <p:txBody>
          <a:bodyPr wrap="square" lIns="162532" tIns="81265" rIns="162532" bIns="81265" rtlCol="0">
            <a:spAutoFit/>
          </a:bodyPr>
          <a:lstStyle/>
          <a:p>
            <a:pPr algn="ctr"/>
            <a:r>
              <a:rPr lang="en-US" sz="2000" dirty="0">
                <a:solidFill>
                  <a:srgbClr val="1A467F"/>
                </a:solidFill>
                <a:latin typeface="Avenir Book"/>
                <a:cs typeface="Avenir Book"/>
              </a:rPr>
              <a:t>NATIONAL OCEANIC AND ATMOSPHERIC ADMINISTRATION</a:t>
            </a:r>
          </a:p>
        </p:txBody>
      </p:sp>
      <p:sp>
        <p:nvSpPr>
          <p:cNvPr id="17" name="Oval 16">
            <a:extLst>
              <a:ext uri="{FF2B5EF4-FFF2-40B4-BE49-F238E27FC236}">
                <a16:creationId xmlns:a16="http://schemas.microsoft.com/office/drawing/2014/main" id="{FF49B63A-672C-4CF1-9E12-DC1F3516816B}"/>
              </a:ext>
            </a:extLst>
          </p:cNvPr>
          <p:cNvSpPr>
            <a:spLocks noChangeAspect="1"/>
          </p:cNvSpPr>
          <p:nvPr/>
        </p:nvSpPr>
        <p:spPr>
          <a:xfrm>
            <a:off x="66710" y="36818"/>
            <a:ext cx="1206375" cy="128334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62532" tIns="81265" rIns="162532" bIns="81265" rtlCol="0" anchor="ctr"/>
          <a:lstStyle/>
          <a:p>
            <a:pPr algn="ctr"/>
            <a:endParaRPr lang="en-US" sz="2400"/>
          </a:p>
        </p:txBody>
      </p:sp>
      <p:pic>
        <p:nvPicPr>
          <p:cNvPr id="18" name="Picture 17" descr="2000px-Seal_of_the_United_States_Department_of_Commerce.svg.png">
            <a:extLst>
              <a:ext uri="{FF2B5EF4-FFF2-40B4-BE49-F238E27FC236}">
                <a16:creationId xmlns:a16="http://schemas.microsoft.com/office/drawing/2014/main" id="{07F39246-4CB3-4426-AA76-73ADFACD5A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09" y="107564"/>
            <a:ext cx="1129099" cy="1147249"/>
          </a:xfrm>
          <a:prstGeom prst="rect">
            <a:avLst/>
          </a:prstGeom>
        </p:spPr>
      </p:pic>
      <p:sp>
        <p:nvSpPr>
          <p:cNvPr id="19" name="Oval 18">
            <a:extLst>
              <a:ext uri="{FF2B5EF4-FFF2-40B4-BE49-F238E27FC236}">
                <a16:creationId xmlns:a16="http://schemas.microsoft.com/office/drawing/2014/main" id="{FD22B42A-F3C4-48FB-8D41-4196A1EC8F23}"/>
              </a:ext>
            </a:extLst>
          </p:cNvPr>
          <p:cNvSpPr>
            <a:spLocks/>
          </p:cNvSpPr>
          <p:nvPr/>
        </p:nvSpPr>
        <p:spPr>
          <a:xfrm>
            <a:off x="10940878" y="51938"/>
            <a:ext cx="1267967" cy="126796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62532" tIns="81265" rIns="162532" bIns="81265" rtlCol="0" anchor="ctr"/>
          <a:lstStyle/>
          <a:p>
            <a:pPr algn="ctr"/>
            <a:endParaRPr lang="en-US" sz="2400"/>
          </a:p>
        </p:txBody>
      </p:sp>
      <p:pic>
        <p:nvPicPr>
          <p:cNvPr id="20" name="Picture 19" descr="1024px-NOAA_logo.svg.png">
            <a:extLst>
              <a:ext uri="{FF2B5EF4-FFF2-40B4-BE49-F238E27FC236}">
                <a16:creationId xmlns:a16="http://schemas.microsoft.com/office/drawing/2014/main" id="{F4853C7E-5672-4EB4-B89F-FABBA2D18DBA}"/>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1002952" y="122680"/>
            <a:ext cx="1121664" cy="1121664"/>
          </a:xfrm>
          <a:prstGeom prst="rect">
            <a:avLst/>
          </a:prstGeom>
        </p:spPr>
      </p:pic>
      <p:sp>
        <p:nvSpPr>
          <p:cNvPr id="24" name="TextBox 23">
            <a:extLst>
              <a:ext uri="{FF2B5EF4-FFF2-40B4-BE49-F238E27FC236}">
                <a16:creationId xmlns:a16="http://schemas.microsoft.com/office/drawing/2014/main" id="{629DFBF2-B538-4CE1-BFD9-563EE83AD4B1}"/>
              </a:ext>
            </a:extLst>
          </p:cNvPr>
          <p:cNvSpPr txBox="1"/>
          <p:nvPr/>
        </p:nvSpPr>
        <p:spPr>
          <a:xfrm>
            <a:off x="1335159" y="685921"/>
            <a:ext cx="9521489" cy="523220"/>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Buoy Sig. Wave Height Bias &amp; RMSE (Ensemble Mean)</a:t>
            </a:r>
          </a:p>
        </p:txBody>
      </p:sp>
      <p:sp>
        <p:nvSpPr>
          <p:cNvPr id="3" name="Rectangle 2">
            <a:extLst>
              <a:ext uri="{FF2B5EF4-FFF2-40B4-BE49-F238E27FC236}">
                <a16:creationId xmlns:a16="http://schemas.microsoft.com/office/drawing/2014/main" id="{1C752FFC-34FD-477C-932F-C452FCD1DCF0}"/>
              </a:ext>
            </a:extLst>
          </p:cNvPr>
          <p:cNvSpPr/>
          <p:nvPr/>
        </p:nvSpPr>
        <p:spPr>
          <a:xfrm>
            <a:off x="5977217" y="3244334"/>
            <a:ext cx="237566" cy="369332"/>
          </a:xfrm>
          <a:prstGeom prst="rect">
            <a:avLst/>
          </a:prstGeom>
        </p:spPr>
        <p:txBody>
          <a:bodyPr wrap="none">
            <a:spAutoFit/>
          </a:bodyPr>
          <a:lstStyle/>
          <a:p>
            <a:r>
              <a:rPr lang="en-US" dirty="0"/>
              <a:t> </a:t>
            </a:r>
          </a:p>
        </p:txBody>
      </p:sp>
      <p:sp>
        <p:nvSpPr>
          <p:cNvPr id="4" name="Rectangle 3">
            <a:extLst>
              <a:ext uri="{FF2B5EF4-FFF2-40B4-BE49-F238E27FC236}">
                <a16:creationId xmlns:a16="http://schemas.microsoft.com/office/drawing/2014/main" id="{1D226706-EC5B-4610-B2EE-5BEA1B61F0EC}"/>
              </a:ext>
            </a:extLst>
          </p:cNvPr>
          <p:cNvSpPr/>
          <p:nvPr/>
        </p:nvSpPr>
        <p:spPr>
          <a:xfrm>
            <a:off x="5977217" y="3244334"/>
            <a:ext cx="237566" cy="369332"/>
          </a:xfrm>
          <a:prstGeom prst="rect">
            <a:avLst/>
          </a:prstGeom>
        </p:spPr>
        <p:txBody>
          <a:bodyPr wrap="none">
            <a:spAutoFit/>
          </a:bodyPr>
          <a:lstStyle/>
          <a:p>
            <a:r>
              <a:rPr lang="en-US" dirty="0"/>
              <a:t> </a:t>
            </a:r>
          </a:p>
        </p:txBody>
      </p:sp>
      <p:grpSp>
        <p:nvGrpSpPr>
          <p:cNvPr id="8" name="Group 7">
            <a:extLst>
              <a:ext uri="{FF2B5EF4-FFF2-40B4-BE49-F238E27FC236}">
                <a16:creationId xmlns:a16="http://schemas.microsoft.com/office/drawing/2014/main" id="{22106E16-1BD0-40DA-9C73-05E88922846F}"/>
              </a:ext>
            </a:extLst>
          </p:cNvPr>
          <p:cNvGrpSpPr/>
          <p:nvPr/>
        </p:nvGrpSpPr>
        <p:grpSpPr>
          <a:xfrm>
            <a:off x="1335158" y="1244344"/>
            <a:ext cx="9013410" cy="5613656"/>
            <a:chOff x="1335158" y="1244344"/>
            <a:chExt cx="9013410" cy="5613656"/>
          </a:xfrm>
        </p:grpSpPr>
        <p:pic>
          <p:nvPicPr>
            <p:cNvPr id="5" name="Picture 4">
              <a:extLst>
                <a:ext uri="{FF2B5EF4-FFF2-40B4-BE49-F238E27FC236}">
                  <a16:creationId xmlns:a16="http://schemas.microsoft.com/office/drawing/2014/main" id="{D8D8549A-75F1-401C-B21E-0D725020A92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4829"/>
            <a:stretch/>
          </p:blipFill>
          <p:spPr bwMode="auto">
            <a:xfrm>
              <a:off x="1412118" y="1244344"/>
              <a:ext cx="4180454" cy="29839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1FCFD95D-0CFA-4D4D-B96E-81881AA5717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3755"/>
            <a:stretch/>
          </p:blipFill>
          <p:spPr bwMode="auto">
            <a:xfrm>
              <a:off x="6214783" y="1244344"/>
              <a:ext cx="4133785" cy="298391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EA57E0BD-A4EF-46D6-9305-6ADB2E8115F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2722"/>
            <a:stretch/>
          </p:blipFill>
          <p:spPr bwMode="auto">
            <a:xfrm>
              <a:off x="1335158" y="4026750"/>
              <a:ext cx="3880653" cy="283125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1A72704D-C52B-4C33-9045-6E7C467D1AD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5280"/>
            <a:stretch/>
          </p:blipFill>
          <p:spPr bwMode="auto">
            <a:xfrm>
              <a:off x="6214781" y="4030795"/>
              <a:ext cx="3979759" cy="2827205"/>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1">
            <a:extLst>
              <a:ext uri="{FF2B5EF4-FFF2-40B4-BE49-F238E27FC236}">
                <a16:creationId xmlns:a16="http://schemas.microsoft.com/office/drawing/2014/main" id="{52DA91F8-E53C-45D0-A99A-5BFD6BE72292}"/>
              </a:ext>
            </a:extLst>
          </p:cNvPr>
          <p:cNvSpPr txBox="1"/>
          <p:nvPr/>
        </p:nvSpPr>
        <p:spPr>
          <a:xfrm>
            <a:off x="565095" y="6488668"/>
            <a:ext cx="11299371" cy="369332"/>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Overall reduced bias and less RMSE in GEFSv12 for the winter months (Feb and March 2019 shown here)</a:t>
            </a:r>
          </a:p>
        </p:txBody>
      </p:sp>
      <p:sp>
        <p:nvSpPr>
          <p:cNvPr id="7" name="Slide Number Placeholder 6">
            <a:extLst>
              <a:ext uri="{FF2B5EF4-FFF2-40B4-BE49-F238E27FC236}">
                <a16:creationId xmlns:a16="http://schemas.microsoft.com/office/drawing/2014/main" id="{71D52112-EAB0-42E6-8F11-8B4883E17687}"/>
              </a:ext>
            </a:extLst>
          </p:cNvPr>
          <p:cNvSpPr>
            <a:spLocks noGrp="1"/>
          </p:cNvSpPr>
          <p:nvPr>
            <p:ph type="sldNum" sz="quarter" idx="12"/>
          </p:nvPr>
        </p:nvSpPr>
        <p:spPr/>
        <p:txBody>
          <a:bodyPr/>
          <a:lstStyle/>
          <a:p>
            <a:fld id="{DD5C06B8-1613-44F6-A6DA-F77D705428DE}" type="slidenum">
              <a:rPr lang="en-US" smtClean="0"/>
              <a:t>37</a:t>
            </a:fld>
            <a:endParaRPr lang="en-US"/>
          </a:p>
        </p:txBody>
      </p:sp>
    </p:spTree>
    <p:extLst>
      <p:ext uri="{BB962C8B-B14F-4D97-AF65-F5344CB8AC3E}">
        <p14:creationId xmlns:p14="http://schemas.microsoft.com/office/powerpoint/2010/main" val="36629796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D0CE338-A1BA-45EE-B658-99E084DB8AC3}"/>
              </a:ext>
            </a:extLst>
          </p:cNvPr>
          <p:cNvSpPr/>
          <p:nvPr/>
        </p:nvSpPr>
        <p:spPr>
          <a:xfrm>
            <a:off x="680993" y="601216"/>
            <a:ext cx="10961036" cy="658469"/>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62532" tIns="81265" rIns="162532" bIns="81265" rtlCol="0" anchor="ctr"/>
          <a:lstStyle/>
          <a:p>
            <a:pPr algn="ctr"/>
            <a:endParaRPr lang="en-US" sz="40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72027642-AA9F-484A-8E30-9D75745783BD}"/>
              </a:ext>
            </a:extLst>
          </p:cNvPr>
          <p:cNvSpPr txBox="1"/>
          <p:nvPr/>
        </p:nvSpPr>
        <p:spPr>
          <a:xfrm>
            <a:off x="680993" y="65241"/>
            <a:ext cx="10961036" cy="471894"/>
          </a:xfrm>
          <a:prstGeom prst="rect">
            <a:avLst/>
          </a:prstGeom>
          <a:solidFill>
            <a:srgbClr val="5BA4E3"/>
          </a:solidFill>
        </p:spPr>
        <p:txBody>
          <a:bodyPr wrap="square" lIns="162532" tIns="81265" rIns="162532" bIns="81265" rtlCol="0">
            <a:spAutoFit/>
          </a:bodyPr>
          <a:lstStyle/>
          <a:p>
            <a:pPr algn="ctr"/>
            <a:r>
              <a:rPr lang="en-US" sz="2000" dirty="0">
                <a:solidFill>
                  <a:srgbClr val="1A467F"/>
                </a:solidFill>
                <a:latin typeface="Avenir Book"/>
                <a:cs typeface="Avenir Book"/>
              </a:rPr>
              <a:t>NATIONAL OCEANIC AND ATMOSPHERIC ADMINISTRATION</a:t>
            </a:r>
          </a:p>
        </p:txBody>
      </p:sp>
      <p:sp>
        <p:nvSpPr>
          <p:cNvPr id="17" name="Oval 16">
            <a:extLst>
              <a:ext uri="{FF2B5EF4-FFF2-40B4-BE49-F238E27FC236}">
                <a16:creationId xmlns:a16="http://schemas.microsoft.com/office/drawing/2014/main" id="{FF49B63A-672C-4CF1-9E12-DC1F3516816B}"/>
              </a:ext>
            </a:extLst>
          </p:cNvPr>
          <p:cNvSpPr>
            <a:spLocks noChangeAspect="1"/>
          </p:cNvSpPr>
          <p:nvPr/>
        </p:nvSpPr>
        <p:spPr>
          <a:xfrm>
            <a:off x="66710" y="36818"/>
            <a:ext cx="1206375" cy="128334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62532" tIns="81265" rIns="162532" bIns="81265" rtlCol="0" anchor="ctr"/>
          <a:lstStyle/>
          <a:p>
            <a:pPr algn="ctr"/>
            <a:endParaRPr lang="en-US" sz="2400"/>
          </a:p>
        </p:txBody>
      </p:sp>
      <p:pic>
        <p:nvPicPr>
          <p:cNvPr id="18" name="Picture 17" descr="2000px-Seal_of_the_United_States_Department_of_Commerce.svg.png">
            <a:extLst>
              <a:ext uri="{FF2B5EF4-FFF2-40B4-BE49-F238E27FC236}">
                <a16:creationId xmlns:a16="http://schemas.microsoft.com/office/drawing/2014/main" id="{07F39246-4CB3-4426-AA76-73ADFACD5A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09" y="107564"/>
            <a:ext cx="1129099" cy="1147249"/>
          </a:xfrm>
          <a:prstGeom prst="rect">
            <a:avLst/>
          </a:prstGeom>
        </p:spPr>
      </p:pic>
      <p:sp>
        <p:nvSpPr>
          <p:cNvPr id="19" name="Oval 18">
            <a:extLst>
              <a:ext uri="{FF2B5EF4-FFF2-40B4-BE49-F238E27FC236}">
                <a16:creationId xmlns:a16="http://schemas.microsoft.com/office/drawing/2014/main" id="{FD22B42A-F3C4-48FB-8D41-4196A1EC8F23}"/>
              </a:ext>
            </a:extLst>
          </p:cNvPr>
          <p:cNvSpPr>
            <a:spLocks/>
          </p:cNvSpPr>
          <p:nvPr/>
        </p:nvSpPr>
        <p:spPr>
          <a:xfrm>
            <a:off x="10940878" y="51938"/>
            <a:ext cx="1267967" cy="126796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62532" tIns="81265" rIns="162532" bIns="81265" rtlCol="0" anchor="ctr"/>
          <a:lstStyle/>
          <a:p>
            <a:pPr algn="ctr"/>
            <a:endParaRPr lang="en-US" sz="2400"/>
          </a:p>
        </p:txBody>
      </p:sp>
      <p:pic>
        <p:nvPicPr>
          <p:cNvPr id="20" name="Picture 19" descr="1024px-NOAA_logo.svg.png">
            <a:extLst>
              <a:ext uri="{FF2B5EF4-FFF2-40B4-BE49-F238E27FC236}">
                <a16:creationId xmlns:a16="http://schemas.microsoft.com/office/drawing/2014/main" id="{F4853C7E-5672-4EB4-B89F-FABBA2D18DBA}"/>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1002952" y="122680"/>
            <a:ext cx="1121664" cy="1121664"/>
          </a:xfrm>
          <a:prstGeom prst="rect">
            <a:avLst/>
          </a:prstGeom>
        </p:spPr>
      </p:pic>
      <p:sp>
        <p:nvSpPr>
          <p:cNvPr id="24" name="TextBox 23">
            <a:extLst>
              <a:ext uri="{FF2B5EF4-FFF2-40B4-BE49-F238E27FC236}">
                <a16:creationId xmlns:a16="http://schemas.microsoft.com/office/drawing/2014/main" id="{629DFBF2-B538-4CE1-BFD9-563EE83AD4B1}"/>
              </a:ext>
            </a:extLst>
          </p:cNvPr>
          <p:cNvSpPr txBox="1"/>
          <p:nvPr/>
        </p:nvSpPr>
        <p:spPr>
          <a:xfrm>
            <a:off x="1502420" y="699795"/>
            <a:ext cx="9209123" cy="523220"/>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National Hurricane Center (NHC)</a:t>
            </a:r>
          </a:p>
        </p:txBody>
      </p:sp>
      <p:sp>
        <p:nvSpPr>
          <p:cNvPr id="9" name="Content Placeholder 3">
            <a:extLst>
              <a:ext uri="{FF2B5EF4-FFF2-40B4-BE49-F238E27FC236}">
                <a16:creationId xmlns:a16="http://schemas.microsoft.com/office/drawing/2014/main" id="{74D00FBB-78E9-45EE-812A-F5E2DD90109C}"/>
              </a:ext>
            </a:extLst>
          </p:cNvPr>
          <p:cNvSpPr txBox="1">
            <a:spLocks/>
          </p:cNvSpPr>
          <p:nvPr/>
        </p:nvSpPr>
        <p:spPr>
          <a:xfrm>
            <a:off x="460561" y="1333208"/>
            <a:ext cx="11292840" cy="5576802"/>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en-US" sz="2100" u="sng" dirty="0">
                <a:solidFill>
                  <a:srgbClr val="007F00"/>
                </a:solidFill>
                <a:latin typeface="Arial" panose="020B0604020202020204" pitchFamily="34" charset="0"/>
                <a:cs typeface="Arial" panose="020B0604020202020204" pitchFamily="34" charset="0"/>
              </a:rPr>
              <a:t>The parallel version is an improvement </a:t>
            </a:r>
            <a:r>
              <a:rPr lang="en-US" sz="2100" dirty="0">
                <a:latin typeface="Arial" panose="020B0604020202020204" pitchFamily="34" charset="0"/>
                <a:cs typeface="Arial" panose="020B0604020202020204" pitchFamily="34" charset="0"/>
              </a:rPr>
              <a:t>over the operational GWES</a:t>
            </a:r>
          </a:p>
          <a:p>
            <a:pPr>
              <a:lnSpc>
                <a:spcPct val="80000"/>
              </a:lnSpc>
            </a:pPr>
            <a:endParaRPr lang="en-US" sz="2100" dirty="0">
              <a:solidFill>
                <a:srgbClr val="000000"/>
              </a:solidFill>
              <a:latin typeface="Arial" panose="020B0604020202020204" pitchFamily="34" charset="0"/>
              <a:cs typeface="Arial" panose="020B0604020202020204" pitchFamily="34" charset="0"/>
            </a:endParaRPr>
          </a:p>
          <a:p>
            <a:pPr>
              <a:lnSpc>
                <a:spcPct val="110000"/>
              </a:lnSpc>
            </a:pPr>
            <a:r>
              <a:rPr lang="en-US" sz="2100" dirty="0">
                <a:latin typeface="Arial" panose="020B0604020202020204" pitchFamily="34" charset="0"/>
                <a:cs typeface="Arial" panose="020B0604020202020204" pitchFamily="34" charset="0"/>
              </a:rPr>
              <a:t>Substantial upgrades to the overall system, including increased resolution, extended forecast range with increased temporal resolution from days 8-10, increased ensemble members, and an additional swell partition</a:t>
            </a:r>
          </a:p>
          <a:p>
            <a:pPr>
              <a:lnSpc>
                <a:spcPct val="80000"/>
              </a:lnSpc>
            </a:pPr>
            <a:endParaRPr lang="en-US" sz="2100" dirty="0">
              <a:latin typeface="Arial" panose="020B0604020202020204" pitchFamily="34" charset="0"/>
              <a:cs typeface="Arial" panose="020B0604020202020204" pitchFamily="34" charset="0"/>
            </a:endParaRPr>
          </a:p>
          <a:p>
            <a:pPr>
              <a:lnSpc>
                <a:spcPct val="120000"/>
              </a:lnSpc>
            </a:pPr>
            <a:r>
              <a:rPr lang="en-US" sz="2100" dirty="0">
                <a:latin typeface="Arial" panose="020B0604020202020204" pitchFamily="34" charset="0"/>
                <a:cs typeface="Arial" panose="020B0604020202020204" pitchFamily="34" charset="0"/>
              </a:rPr>
              <a:t>Significant wave height verification is greatly improved for the ensemble mean while peak period is more neutral</a:t>
            </a:r>
          </a:p>
          <a:p>
            <a:pPr>
              <a:lnSpc>
                <a:spcPct val="80000"/>
              </a:lnSpc>
            </a:pPr>
            <a:endParaRPr lang="en-US" sz="2100" dirty="0">
              <a:latin typeface="Arial" panose="020B0604020202020204" pitchFamily="34" charset="0"/>
              <a:cs typeface="Arial" panose="020B0604020202020204" pitchFamily="34" charset="0"/>
            </a:endParaRPr>
          </a:p>
          <a:p>
            <a:pPr>
              <a:lnSpc>
                <a:spcPct val="80000"/>
              </a:lnSpc>
            </a:pPr>
            <a:r>
              <a:rPr lang="en-US" sz="2100" dirty="0">
                <a:latin typeface="Arial" panose="020B0604020202020204" pitchFamily="34" charset="0"/>
                <a:cs typeface="Arial" panose="020B0604020202020204" pitchFamily="34" charset="0"/>
              </a:rPr>
              <a:t>Improved reliability in forecasts of ocean waves</a:t>
            </a:r>
          </a:p>
          <a:p>
            <a:pPr>
              <a:lnSpc>
                <a:spcPct val="80000"/>
              </a:lnSpc>
            </a:pPr>
            <a:endParaRPr lang="en-US" sz="2100" dirty="0">
              <a:latin typeface="Arial" panose="020B0604020202020204" pitchFamily="34" charset="0"/>
              <a:cs typeface="Arial" panose="020B0604020202020204" pitchFamily="34" charset="0"/>
            </a:endParaRPr>
          </a:p>
          <a:p>
            <a:pPr>
              <a:lnSpc>
                <a:spcPct val="80000"/>
              </a:lnSpc>
            </a:pPr>
            <a:r>
              <a:rPr lang="en-US" sz="2100" dirty="0">
                <a:latin typeface="Arial" panose="020B0604020202020204" pitchFamily="34" charset="0"/>
                <a:cs typeface="Arial" panose="020B0604020202020204" pitchFamily="34" charset="0"/>
              </a:rPr>
              <a:t>Overall larger and more meaningful spread in GEFS-Wave</a:t>
            </a:r>
          </a:p>
          <a:p>
            <a:pPr>
              <a:lnSpc>
                <a:spcPct val="80000"/>
              </a:lnSpc>
            </a:pPr>
            <a:endParaRPr lang="en-US" sz="2100" dirty="0">
              <a:latin typeface="Arial" panose="020B0604020202020204" pitchFamily="34" charset="0"/>
              <a:cs typeface="Arial" panose="020B0604020202020204" pitchFamily="34" charset="0"/>
            </a:endParaRPr>
          </a:p>
          <a:p>
            <a:pPr>
              <a:lnSpc>
                <a:spcPct val="80000"/>
              </a:lnSpc>
            </a:pPr>
            <a:r>
              <a:rPr lang="en-US" sz="2100" dirty="0">
                <a:latin typeface="Arial" panose="020B0604020202020204" pitchFamily="34" charset="0"/>
                <a:cs typeface="Arial" panose="020B0604020202020204" pitchFamily="34" charset="0"/>
              </a:rPr>
              <a:t>The </a:t>
            </a:r>
            <a:r>
              <a:rPr lang="en-US" sz="2100" dirty="0" err="1">
                <a:latin typeface="Arial" panose="020B0604020202020204" pitchFamily="34" charset="0"/>
                <a:cs typeface="Arial" panose="020B0604020202020204" pitchFamily="34" charset="0"/>
              </a:rPr>
              <a:t>Talagrand</a:t>
            </a:r>
            <a:r>
              <a:rPr lang="en-US" sz="2100" dirty="0">
                <a:latin typeface="Arial" panose="020B0604020202020204" pitchFamily="34" charset="0"/>
                <a:cs typeface="Arial" panose="020B0604020202020204" pitchFamily="34" charset="0"/>
              </a:rPr>
              <a:t> diagrams show improvements in the spread and reducing the positive bias</a:t>
            </a:r>
          </a:p>
          <a:p>
            <a:pPr>
              <a:lnSpc>
                <a:spcPct val="80000"/>
              </a:lnSpc>
            </a:pPr>
            <a:endParaRPr lang="en-US" sz="2100" dirty="0">
              <a:latin typeface="Arial" panose="020B0604020202020204" pitchFamily="34" charset="0"/>
              <a:cs typeface="Arial" panose="020B0604020202020204" pitchFamily="34" charset="0"/>
            </a:endParaRPr>
          </a:p>
          <a:p>
            <a:pPr>
              <a:lnSpc>
                <a:spcPct val="80000"/>
              </a:lnSpc>
            </a:pPr>
            <a:r>
              <a:rPr lang="en-US" sz="2100" dirty="0">
                <a:latin typeface="Arial" panose="020B0604020202020204" pitchFamily="34" charset="0"/>
                <a:cs typeface="Arial" panose="020B0604020202020204" pitchFamily="34" charset="0"/>
              </a:rPr>
              <a:t>The model improvements and verification statistics more than support implementation</a:t>
            </a:r>
          </a:p>
          <a:p>
            <a:pPr>
              <a:lnSpc>
                <a:spcPct val="80000"/>
              </a:lnSpc>
            </a:pPr>
            <a:endParaRPr lang="en-US" sz="2100" dirty="0">
              <a:latin typeface="Arial" panose="020B0604020202020204" pitchFamily="34" charset="0"/>
              <a:cs typeface="Arial" panose="020B0604020202020204" pitchFamily="34" charset="0"/>
            </a:endParaRPr>
          </a:p>
          <a:p>
            <a:pPr>
              <a:lnSpc>
                <a:spcPct val="80000"/>
              </a:lnSpc>
            </a:pPr>
            <a:r>
              <a:rPr lang="en-US" sz="2100" b="1" u="sng" dirty="0">
                <a:solidFill>
                  <a:srgbClr val="007F00"/>
                </a:solidFill>
                <a:latin typeface="Arial" panose="020B0604020202020204" pitchFamily="34" charset="0"/>
                <a:cs typeface="Arial" panose="020B0604020202020204" pitchFamily="34" charset="0"/>
              </a:rPr>
              <a:t>Supports proposed implementation of GEFS-Waves</a:t>
            </a:r>
            <a:endParaRPr lang="en-US" sz="2100" dirty="0">
              <a:solidFill>
                <a:srgbClr val="000000"/>
              </a:solidFill>
            </a:endParaRPr>
          </a:p>
          <a:p>
            <a:endParaRPr lang="en-US" sz="2000" dirty="0">
              <a:solidFill>
                <a:srgbClr val="000000"/>
              </a:solidFill>
            </a:endParaRPr>
          </a:p>
        </p:txBody>
      </p:sp>
      <p:sp>
        <p:nvSpPr>
          <p:cNvPr id="2" name="Slide Number Placeholder 1">
            <a:extLst>
              <a:ext uri="{FF2B5EF4-FFF2-40B4-BE49-F238E27FC236}">
                <a16:creationId xmlns:a16="http://schemas.microsoft.com/office/drawing/2014/main" id="{3B41FC8C-6403-4557-BFCC-B4F43986F68A}"/>
              </a:ext>
            </a:extLst>
          </p:cNvPr>
          <p:cNvSpPr>
            <a:spLocks noGrp="1"/>
          </p:cNvSpPr>
          <p:nvPr>
            <p:ph type="sldNum" sz="quarter" idx="12"/>
          </p:nvPr>
        </p:nvSpPr>
        <p:spPr/>
        <p:txBody>
          <a:bodyPr/>
          <a:lstStyle/>
          <a:p>
            <a:fld id="{DD5C06B8-1613-44F6-A6DA-F77D705428DE}" type="slidenum">
              <a:rPr lang="en-US" smtClean="0"/>
              <a:t>38</a:t>
            </a:fld>
            <a:endParaRPr lang="en-US"/>
          </a:p>
        </p:txBody>
      </p:sp>
    </p:spTree>
    <p:extLst>
      <p:ext uri="{BB962C8B-B14F-4D97-AF65-F5344CB8AC3E}">
        <p14:creationId xmlns:p14="http://schemas.microsoft.com/office/powerpoint/2010/main" val="38169036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D0CE338-A1BA-45EE-B658-99E084DB8AC3}"/>
              </a:ext>
            </a:extLst>
          </p:cNvPr>
          <p:cNvSpPr/>
          <p:nvPr/>
        </p:nvSpPr>
        <p:spPr>
          <a:xfrm>
            <a:off x="680993" y="601216"/>
            <a:ext cx="10961036" cy="658469"/>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62532" tIns="81265" rIns="162532" bIns="81265" rtlCol="0" anchor="ctr"/>
          <a:lstStyle/>
          <a:p>
            <a:pPr algn="ctr"/>
            <a:endParaRPr lang="en-US" sz="40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72027642-AA9F-484A-8E30-9D75745783BD}"/>
              </a:ext>
            </a:extLst>
          </p:cNvPr>
          <p:cNvSpPr txBox="1"/>
          <p:nvPr/>
        </p:nvSpPr>
        <p:spPr>
          <a:xfrm>
            <a:off x="680993" y="65241"/>
            <a:ext cx="10961036" cy="471894"/>
          </a:xfrm>
          <a:prstGeom prst="rect">
            <a:avLst/>
          </a:prstGeom>
          <a:solidFill>
            <a:srgbClr val="5BA4E3"/>
          </a:solidFill>
        </p:spPr>
        <p:txBody>
          <a:bodyPr wrap="square" lIns="162532" tIns="81265" rIns="162532" bIns="81265" rtlCol="0">
            <a:spAutoFit/>
          </a:bodyPr>
          <a:lstStyle/>
          <a:p>
            <a:pPr algn="ctr"/>
            <a:r>
              <a:rPr lang="en-US" sz="2000" dirty="0">
                <a:solidFill>
                  <a:srgbClr val="1A467F"/>
                </a:solidFill>
                <a:latin typeface="Avenir Book"/>
                <a:cs typeface="Avenir Book"/>
              </a:rPr>
              <a:t>NATIONAL OCEANIC AND ATMOSPHERIC ADMINISTRATION</a:t>
            </a:r>
          </a:p>
        </p:txBody>
      </p:sp>
      <p:sp>
        <p:nvSpPr>
          <p:cNvPr id="17" name="Oval 16">
            <a:extLst>
              <a:ext uri="{FF2B5EF4-FFF2-40B4-BE49-F238E27FC236}">
                <a16:creationId xmlns:a16="http://schemas.microsoft.com/office/drawing/2014/main" id="{FF49B63A-672C-4CF1-9E12-DC1F3516816B}"/>
              </a:ext>
            </a:extLst>
          </p:cNvPr>
          <p:cNvSpPr>
            <a:spLocks noChangeAspect="1"/>
          </p:cNvSpPr>
          <p:nvPr/>
        </p:nvSpPr>
        <p:spPr>
          <a:xfrm>
            <a:off x="66710" y="36818"/>
            <a:ext cx="1206375" cy="128334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62532" tIns="81265" rIns="162532" bIns="81265" rtlCol="0" anchor="ctr"/>
          <a:lstStyle/>
          <a:p>
            <a:pPr algn="ctr"/>
            <a:endParaRPr lang="en-US" sz="2400"/>
          </a:p>
        </p:txBody>
      </p:sp>
      <p:pic>
        <p:nvPicPr>
          <p:cNvPr id="18" name="Picture 17" descr="2000px-Seal_of_the_United_States_Department_of_Commerce.svg.png">
            <a:extLst>
              <a:ext uri="{FF2B5EF4-FFF2-40B4-BE49-F238E27FC236}">
                <a16:creationId xmlns:a16="http://schemas.microsoft.com/office/drawing/2014/main" id="{07F39246-4CB3-4426-AA76-73ADFACD5A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09" y="107564"/>
            <a:ext cx="1129099" cy="1147249"/>
          </a:xfrm>
          <a:prstGeom prst="rect">
            <a:avLst/>
          </a:prstGeom>
        </p:spPr>
      </p:pic>
      <p:sp>
        <p:nvSpPr>
          <p:cNvPr id="19" name="Oval 18">
            <a:extLst>
              <a:ext uri="{FF2B5EF4-FFF2-40B4-BE49-F238E27FC236}">
                <a16:creationId xmlns:a16="http://schemas.microsoft.com/office/drawing/2014/main" id="{FD22B42A-F3C4-48FB-8D41-4196A1EC8F23}"/>
              </a:ext>
            </a:extLst>
          </p:cNvPr>
          <p:cNvSpPr>
            <a:spLocks/>
          </p:cNvSpPr>
          <p:nvPr/>
        </p:nvSpPr>
        <p:spPr>
          <a:xfrm>
            <a:off x="10940878" y="51938"/>
            <a:ext cx="1267967" cy="126796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62532" tIns="81265" rIns="162532" bIns="81265" rtlCol="0" anchor="ctr"/>
          <a:lstStyle/>
          <a:p>
            <a:pPr algn="ctr"/>
            <a:endParaRPr lang="en-US" sz="2400"/>
          </a:p>
        </p:txBody>
      </p:sp>
      <p:pic>
        <p:nvPicPr>
          <p:cNvPr id="20" name="Picture 19" descr="1024px-NOAA_logo.svg.png">
            <a:extLst>
              <a:ext uri="{FF2B5EF4-FFF2-40B4-BE49-F238E27FC236}">
                <a16:creationId xmlns:a16="http://schemas.microsoft.com/office/drawing/2014/main" id="{F4853C7E-5672-4EB4-B89F-FABBA2D18DBA}"/>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1002952" y="122680"/>
            <a:ext cx="1121664" cy="1121664"/>
          </a:xfrm>
          <a:prstGeom prst="rect">
            <a:avLst/>
          </a:prstGeom>
        </p:spPr>
      </p:pic>
      <p:sp>
        <p:nvSpPr>
          <p:cNvPr id="24" name="TextBox 23">
            <a:extLst>
              <a:ext uri="{FF2B5EF4-FFF2-40B4-BE49-F238E27FC236}">
                <a16:creationId xmlns:a16="http://schemas.microsoft.com/office/drawing/2014/main" id="{629DFBF2-B538-4CE1-BFD9-563EE83AD4B1}"/>
              </a:ext>
            </a:extLst>
          </p:cNvPr>
          <p:cNvSpPr txBox="1"/>
          <p:nvPr/>
        </p:nvSpPr>
        <p:spPr>
          <a:xfrm>
            <a:off x="1502420" y="699795"/>
            <a:ext cx="9209123" cy="523220"/>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Conclusion of the GEFSv12-Waves Evaluation</a:t>
            </a:r>
          </a:p>
        </p:txBody>
      </p:sp>
      <p:sp>
        <p:nvSpPr>
          <p:cNvPr id="25" name="Content Placeholder 3">
            <a:extLst>
              <a:ext uri="{FF2B5EF4-FFF2-40B4-BE49-F238E27FC236}">
                <a16:creationId xmlns:a16="http://schemas.microsoft.com/office/drawing/2014/main" id="{3C6F65A3-5493-40C5-A552-37B4C684C540}"/>
              </a:ext>
            </a:extLst>
          </p:cNvPr>
          <p:cNvSpPr txBox="1">
            <a:spLocks/>
          </p:cNvSpPr>
          <p:nvPr/>
        </p:nvSpPr>
        <p:spPr>
          <a:xfrm>
            <a:off x="746760" y="1383858"/>
            <a:ext cx="10698480" cy="489686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solidFill>
                <a:srgbClr val="000000"/>
              </a:solidFill>
            </a:endParaRPr>
          </a:p>
          <a:p>
            <a:pPr marL="0" indent="0">
              <a:buFont typeface="Arial" panose="020B0604020202020204" pitchFamily="34" charset="0"/>
              <a:buNone/>
            </a:pPr>
            <a:endParaRPr lang="en-US" sz="2000" dirty="0">
              <a:solidFill>
                <a:srgbClr val="000000"/>
              </a:solidFill>
            </a:endParaRPr>
          </a:p>
          <a:p>
            <a:pPr marL="457200" indent="-457200">
              <a:buFont typeface="+mj-lt"/>
              <a:buAutoNum type="arabicParenR"/>
            </a:pPr>
            <a:r>
              <a:rPr lang="en-US" sz="2300" dirty="0">
                <a:solidFill>
                  <a:srgbClr val="000000"/>
                </a:solidFill>
                <a:latin typeface="Arial" panose="020B0604020202020204" pitchFamily="34" charset="0"/>
                <a:cs typeface="Arial" panose="020B0604020202020204" pitchFamily="34" charset="0"/>
              </a:rPr>
              <a:t>Summary of verification statistics</a:t>
            </a:r>
          </a:p>
          <a:p>
            <a:pPr marL="457200" indent="-457200">
              <a:buFont typeface="+mj-lt"/>
              <a:buAutoNum type="arabicParenR"/>
            </a:pPr>
            <a:endParaRPr lang="en-US" sz="2300" dirty="0">
              <a:solidFill>
                <a:srgbClr val="000000"/>
              </a:solidFill>
              <a:latin typeface="Arial" panose="020B0604020202020204" pitchFamily="34" charset="0"/>
              <a:cs typeface="Arial" panose="020B0604020202020204" pitchFamily="34" charset="0"/>
            </a:endParaRPr>
          </a:p>
          <a:p>
            <a:pPr marL="457200" indent="-457200">
              <a:buFont typeface="+mj-lt"/>
              <a:buAutoNum type="arabicParenR"/>
            </a:pPr>
            <a:r>
              <a:rPr lang="en-US" sz="2300" dirty="0">
                <a:solidFill>
                  <a:srgbClr val="000000"/>
                </a:solidFill>
                <a:latin typeface="Arial" panose="020B0604020202020204" pitchFamily="34" charset="0"/>
                <a:cs typeface="Arial" panose="020B0604020202020204" pitchFamily="34" charset="0"/>
              </a:rPr>
              <a:t>Review of official evaluation comments and recommendations from NWS Regions/Centers and other partners</a:t>
            </a:r>
          </a:p>
          <a:p>
            <a:pPr marL="457200" indent="-457200">
              <a:buFont typeface="+mj-lt"/>
              <a:buAutoNum type="arabicParenR"/>
            </a:pPr>
            <a:endParaRPr lang="en-US" sz="2300" dirty="0">
              <a:solidFill>
                <a:srgbClr val="000000"/>
              </a:solidFill>
              <a:latin typeface="Arial" panose="020B0604020202020204" pitchFamily="34" charset="0"/>
              <a:cs typeface="Arial" panose="020B0604020202020204" pitchFamily="34" charset="0"/>
            </a:endParaRPr>
          </a:p>
          <a:p>
            <a:pPr marL="457200" indent="-457200">
              <a:buFont typeface="+mj-lt"/>
              <a:buAutoNum type="arabicParenR"/>
            </a:pPr>
            <a:r>
              <a:rPr lang="en-US" sz="2300" dirty="0">
                <a:latin typeface="Arial" panose="020B0604020202020204" pitchFamily="34" charset="0"/>
                <a:cs typeface="Arial" panose="020B0604020202020204" pitchFamily="34" charset="0"/>
              </a:rPr>
              <a:t>Overall impressions</a:t>
            </a:r>
            <a:endParaRPr lang="en-US" sz="2300" dirty="0">
              <a:solidFill>
                <a:srgbClr val="000000"/>
              </a:solidFill>
            </a:endParaRPr>
          </a:p>
          <a:p>
            <a:pPr marL="0" indent="0">
              <a:buFont typeface="Arial" panose="020B0604020202020204" pitchFamily="34" charset="0"/>
              <a:buNone/>
            </a:pPr>
            <a:endParaRPr lang="en-US" sz="2000" dirty="0">
              <a:solidFill>
                <a:srgbClr val="000000"/>
              </a:solidFill>
            </a:endParaRPr>
          </a:p>
          <a:p>
            <a:endParaRPr lang="en-US" sz="2000" dirty="0">
              <a:solidFill>
                <a:srgbClr val="000000"/>
              </a:solidFill>
            </a:endParaRPr>
          </a:p>
          <a:p>
            <a:endParaRPr lang="en-US" sz="2000" dirty="0">
              <a:solidFill>
                <a:srgbClr val="000000"/>
              </a:solidFill>
            </a:endParaRPr>
          </a:p>
        </p:txBody>
      </p:sp>
      <p:sp>
        <p:nvSpPr>
          <p:cNvPr id="2" name="Rectangle 1">
            <a:extLst>
              <a:ext uri="{FF2B5EF4-FFF2-40B4-BE49-F238E27FC236}">
                <a16:creationId xmlns:a16="http://schemas.microsoft.com/office/drawing/2014/main" id="{9AE9E3DF-8555-4547-B510-43FA9E2D4E9E}"/>
              </a:ext>
            </a:extLst>
          </p:cNvPr>
          <p:cNvSpPr/>
          <p:nvPr/>
        </p:nvSpPr>
        <p:spPr>
          <a:xfrm>
            <a:off x="746759" y="4084215"/>
            <a:ext cx="3200089" cy="66713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0A244C40-EA50-4341-82C5-B1072E71E637}"/>
              </a:ext>
            </a:extLst>
          </p:cNvPr>
          <p:cNvSpPr>
            <a:spLocks noGrp="1"/>
          </p:cNvSpPr>
          <p:nvPr>
            <p:ph type="sldNum" sz="quarter" idx="12"/>
          </p:nvPr>
        </p:nvSpPr>
        <p:spPr/>
        <p:txBody>
          <a:bodyPr/>
          <a:lstStyle/>
          <a:p>
            <a:fld id="{DD5C06B8-1613-44F6-A6DA-F77D705428DE}" type="slidenum">
              <a:rPr lang="en-US" smtClean="0"/>
              <a:t>39</a:t>
            </a:fld>
            <a:endParaRPr lang="en-US"/>
          </a:p>
        </p:txBody>
      </p:sp>
    </p:spTree>
    <p:extLst>
      <p:ext uri="{BB962C8B-B14F-4D97-AF65-F5344CB8AC3E}">
        <p14:creationId xmlns:p14="http://schemas.microsoft.com/office/powerpoint/2010/main" val="33747104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18"/>
          <p:cNvSpPr txBox="1">
            <a:spLocks noGrp="1"/>
          </p:cNvSpPr>
          <p:nvPr>
            <p:ph type="sldNum" idx="12"/>
          </p:nvPr>
        </p:nvSpPr>
        <p:spPr>
          <a:xfrm>
            <a:off x="8610600" y="6356352"/>
            <a:ext cx="2743200" cy="365200"/>
          </a:xfrm>
          <a:prstGeom prst="rect">
            <a:avLst/>
          </a:prstGeom>
        </p:spPr>
        <p:txBody>
          <a:bodyPr spcFirstLastPara="1" wrap="square" lIns="121900" tIns="60933" rIns="121900" bIns="60933" anchor="ctr" anchorCtr="0">
            <a:noAutofit/>
          </a:bodyPr>
          <a:lstStyle/>
          <a:p>
            <a:pPr defTabSz="1219170">
              <a:buClr>
                <a:srgbClr val="000000"/>
              </a:buClr>
            </a:pPr>
            <a:fld id="{00000000-1234-1234-1234-123412341234}" type="slidenum">
              <a:rPr lang="en-US" kern="0">
                <a:solidFill>
                  <a:srgbClr val="595959"/>
                </a:solidFill>
                <a:latin typeface="Arial"/>
                <a:cs typeface="Arial"/>
                <a:sym typeface="Arial"/>
              </a:rPr>
              <a:pPr defTabSz="1219170">
                <a:buClr>
                  <a:srgbClr val="000000"/>
                </a:buClr>
              </a:pPr>
              <a:t>4</a:t>
            </a:fld>
            <a:endParaRPr kern="0">
              <a:solidFill>
                <a:srgbClr val="595959"/>
              </a:solidFill>
              <a:latin typeface="Arial"/>
              <a:cs typeface="Arial"/>
              <a:sym typeface="Arial"/>
            </a:endParaRPr>
          </a:p>
        </p:txBody>
      </p:sp>
      <p:sp>
        <p:nvSpPr>
          <p:cNvPr id="119" name="Google Shape;119;p18"/>
          <p:cNvSpPr txBox="1">
            <a:spLocks noGrp="1"/>
          </p:cNvSpPr>
          <p:nvPr>
            <p:ph type="title"/>
          </p:nvPr>
        </p:nvSpPr>
        <p:spPr>
          <a:xfrm>
            <a:off x="508000" y="666991"/>
            <a:ext cx="10972800" cy="582400"/>
          </a:xfrm>
          <a:prstGeom prst="rect">
            <a:avLst/>
          </a:prstGeom>
          <a:noFill/>
          <a:ln>
            <a:noFill/>
          </a:ln>
        </p:spPr>
        <p:txBody>
          <a:bodyPr spcFirstLastPara="1" wrap="square" lIns="121900" tIns="60933" rIns="121900" bIns="60933" anchor="ctr" anchorCtr="0">
            <a:noAutofit/>
          </a:bodyPr>
          <a:lstStyle/>
          <a:p>
            <a:pPr algn="ctr">
              <a:buSzPts val="1100"/>
            </a:pPr>
            <a:r>
              <a:rPr lang="en-US" sz="3470" dirty="0"/>
              <a:t>GWES Integration to GEFS - Highlights</a:t>
            </a:r>
            <a:endParaRPr sz="3470" dirty="0"/>
          </a:p>
        </p:txBody>
      </p:sp>
      <p:sp>
        <p:nvSpPr>
          <p:cNvPr id="120" name="Google Shape;120;p18"/>
          <p:cNvSpPr txBox="1"/>
          <p:nvPr/>
        </p:nvSpPr>
        <p:spPr>
          <a:xfrm>
            <a:off x="584200" y="1265767"/>
            <a:ext cx="11407600" cy="5517200"/>
          </a:xfrm>
          <a:prstGeom prst="rect">
            <a:avLst/>
          </a:prstGeom>
          <a:noFill/>
          <a:ln>
            <a:noFill/>
          </a:ln>
        </p:spPr>
        <p:txBody>
          <a:bodyPr spcFirstLastPara="1" wrap="square" lIns="121900" tIns="60933" rIns="121900" bIns="60933" anchor="t" anchorCtr="0">
            <a:noAutofit/>
          </a:bodyPr>
          <a:lstStyle/>
          <a:p>
            <a:pPr defTabSz="1219170">
              <a:buClr>
                <a:srgbClr val="000000"/>
              </a:buClr>
            </a:pPr>
            <a:r>
              <a:rPr lang="en-US" sz="3733" kern="0" dirty="0">
                <a:solidFill>
                  <a:srgbClr val="0A4595"/>
                </a:solidFill>
                <a:latin typeface="Calibri"/>
                <a:ea typeface="Calibri"/>
                <a:cs typeface="Calibri"/>
                <a:sym typeface="Calibri"/>
              </a:rPr>
              <a:t>GWES→GEFSv12 wave component→GEFSv12-Wave</a:t>
            </a:r>
            <a:endParaRPr sz="3733" kern="0" dirty="0">
              <a:solidFill>
                <a:srgbClr val="0A4595"/>
              </a:solidFill>
              <a:latin typeface="Calibri"/>
              <a:ea typeface="Calibri"/>
              <a:cs typeface="Calibri"/>
              <a:sym typeface="Calibri"/>
            </a:endParaRPr>
          </a:p>
          <a:p>
            <a:pPr algn="ctr" defTabSz="1219170">
              <a:buClr>
                <a:srgbClr val="000000"/>
              </a:buClr>
            </a:pPr>
            <a:r>
              <a:rPr lang="en-US" sz="3467" i="1" kern="0" dirty="0">
                <a:solidFill>
                  <a:srgbClr val="FF0000"/>
                </a:solidFill>
                <a:latin typeface="Calibri"/>
                <a:ea typeface="Calibri"/>
                <a:cs typeface="Calibri"/>
                <a:sym typeface="Calibri"/>
              </a:rPr>
              <a:t>“The first global-scale UFS coupled system at NCEP”</a:t>
            </a:r>
            <a:endParaRPr sz="3467" i="1" kern="0" dirty="0">
              <a:solidFill>
                <a:srgbClr val="FF0000"/>
              </a:solidFill>
              <a:latin typeface="Calibri"/>
              <a:ea typeface="Calibri"/>
              <a:cs typeface="Calibri"/>
              <a:sym typeface="Calibri"/>
            </a:endParaRPr>
          </a:p>
          <a:p>
            <a:pPr marL="609585" indent="-507987" defTabSz="1219170">
              <a:buClr>
                <a:srgbClr val="0A4595"/>
              </a:buClr>
              <a:buSzPts val="2400"/>
              <a:buFont typeface="Calibri"/>
              <a:buChar char="●"/>
            </a:pPr>
            <a:r>
              <a:rPr lang="en-US" sz="3200" kern="0" dirty="0">
                <a:solidFill>
                  <a:srgbClr val="0A4595"/>
                </a:solidFill>
                <a:latin typeface="Calibri"/>
                <a:ea typeface="Calibri"/>
                <a:cs typeface="Calibri"/>
                <a:sym typeface="Calibri"/>
              </a:rPr>
              <a:t>System changes inherited by wave component:</a:t>
            </a:r>
            <a:endParaRPr sz="3200" kern="0" dirty="0">
              <a:solidFill>
                <a:srgbClr val="0A4595"/>
              </a:solidFill>
              <a:latin typeface="Calibri"/>
              <a:ea typeface="Calibri"/>
              <a:cs typeface="Calibri"/>
              <a:sym typeface="Calibri"/>
            </a:endParaRPr>
          </a:p>
          <a:p>
            <a:pPr marL="1219170" lvl="1" indent="-491054" defTabSz="1219170">
              <a:buClr>
                <a:srgbClr val="0A4595"/>
              </a:buClr>
              <a:buSzPts val="2200"/>
              <a:buFont typeface="Calibri"/>
              <a:buChar char="○"/>
            </a:pPr>
            <a:r>
              <a:rPr lang="en-US" sz="2933" kern="0" dirty="0">
                <a:solidFill>
                  <a:srgbClr val="0A4595"/>
                </a:solidFill>
                <a:latin typeface="Calibri"/>
                <a:ea typeface="Calibri"/>
                <a:cs typeface="Calibri"/>
                <a:sym typeface="Calibri"/>
              </a:rPr>
              <a:t>Integration of a wave model to the NCEP global-workflow,</a:t>
            </a:r>
            <a:endParaRPr sz="2933" kern="0" dirty="0">
              <a:solidFill>
                <a:srgbClr val="0A4595"/>
              </a:solidFill>
              <a:latin typeface="Calibri"/>
              <a:ea typeface="Calibri"/>
              <a:cs typeface="Calibri"/>
              <a:sym typeface="Calibri"/>
            </a:endParaRPr>
          </a:p>
          <a:p>
            <a:pPr marL="1219170" lvl="1" indent="-491054" defTabSz="1219170">
              <a:buClr>
                <a:srgbClr val="0A4595"/>
              </a:buClr>
              <a:buSzPts val="2200"/>
              <a:buFont typeface="Calibri"/>
              <a:buChar char="○"/>
            </a:pPr>
            <a:r>
              <a:rPr lang="en-US" sz="2933" kern="0" dirty="0">
                <a:solidFill>
                  <a:srgbClr val="0A4595"/>
                </a:solidFill>
                <a:latin typeface="Calibri"/>
                <a:ea typeface="Calibri"/>
                <a:cs typeface="Calibri"/>
                <a:sym typeface="Calibri"/>
              </a:rPr>
              <a:t>Increased ensemble membership (21→31),</a:t>
            </a:r>
            <a:endParaRPr sz="2933" kern="0" dirty="0">
              <a:solidFill>
                <a:srgbClr val="0A4595"/>
              </a:solidFill>
              <a:latin typeface="Calibri"/>
              <a:ea typeface="Calibri"/>
              <a:cs typeface="Calibri"/>
              <a:sym typeface="Calibri"/>
            </a:endParaRPr>
          </a:p>
          <a:p>
            <a:pPr marL="1219170" lvl="1" indent="-491054" defTabSz="1219170">
              <a:buClr>
                <a:srgbClr val="0A4595"/>
              </a:buClr>
              <a:buSzPts val="2200"/>
              <a:buFont typeface="Calibri"/>
              <a:buChar char="○"/>
            </a:pPr>
            <a:r>
              <a:rPr lang="en-US" sz="2933" kern="0" dirty="0">
                <a:solidFill>
                  <a:srgbClr val="0A4595"/>
                </a:solidFill>
                <a:latin typeface="Calibri"/>
                <a:ea typeface="Calibri"/>
                <a:cs typeface="Calibri"/>
                <a:sym typeface="Calibri"/>
              </a:rPr>
              <a:t>Extended forecast range: 240h to 384h (16 days).</a:t>
            </a:r>
            <a:endParaRPr sz="2933" kern="0" dirty="0">
              <a:solidFill>
                <a:srgbClr val="0A4595"/>
              </a:solidFill>
              <a:latin typeface="Calibri"/>
              <a:ea typeface="Calibri"/>
              <a:cs typeface="Calibri"/>
              <a:sym typeface="Calibri"/>
            </a:endParaRPr>
          </a:p>
          <a:p>
            <a:pPr marL="609585" indent="-507987" defTabSz="1219170">
              <a:buClr>
                <a:srgbClr val="0A4595"/>
              </a:buClr>
              <a:buSzPts val="2400"/>
              <a:buFont typeface="Calibri"/>
              <a:buChar char="●"/>
            </a:pPr>
            <a:r>
              <a:rPr lang="en-US" sz="3200" kern="0" dirty="0">
                <a:solidFill>
                  <a:srgbClr val="0A4595"/>
                </a:solidFill>
                <a:latin typeface="Calibri"/>
                <a:ea typeface="Calibri"/>
                <a:cs typeface="Calibri"/>
                <a:sym typeface="Calibri"/>
              </a:rPr>
              <a:t>Wave model/component changes:</a:t>
            </a:r>
            <a:endParaRPr sz="3200" kern="0" dirty="0">
              <a:solidFill>
                <a:srgbClr val="0A4595"/>
              </a:solidFill>
              <a:latin typeface="Calibri"/>
              <a:ea typeface="Calibri"/>
              <a:cs typeface="Calibri"/>
              <a:sym typeface="Calibri"/>
            </a:endParaRPr>
          </a:p>
          <a:p>
            <a:pPr marL="1219170" lvl="1" indent="-491054" defTabSz="1219170">
              <a:buClr>
                <a:srgbClr val="0A4595"/>
              </a:buClr>
              <a:buSzPts val="2200"/>
              <a:buFont typeface="Calibri"/>
              <a:buChar char="○"/>
            </a:pPr>
            <a:r>
              <a:rPr lang="en-US" sz="2933" kern="0" dirty="0">
                <a:solidFill>
                  <a:srgbClr val="0A4595"/>
                </a:solidFill>
                <a:latin typeface="Calibri"/>
                <a:ea typeface="Calibri"/>
                <a:cs typeface="Calibri"/>
                <a:sym typeface="Calibri"/>
              </a:rPr>
              <a:t>Improved source-terms,</a:t>
            </a:r>
            <a:endParaRPr sz="2933" kern="0" dirty="0">
              <a:solidFill>
                <a:srgbClr val="0A4595"/>
              </a:solidFill>
              <a:latin typeface="Calibri"/>
              <a:ea typeface="Calibri"/>
              <a:cs typeface="Calibri"/>
              <a:sym typeface="Calibri"/>
            </a:endParaRPr>
          </a:p>
          <a:p>
            <a:pPr marL="1828754" lvl="2" indent="-474121" defTabSz="1219170">
              <a:buClr>
                <a:srgbClr val="0A4595"/>
              </a:buClr>
              <a:buSzPts val="2000"/>
              <a:buFont typeface="Calibri"/>
              <a:buChar char="■"/>
            </a:pPr>
            <a:r>
              <a:rPr lang="en-US" sz="2667" kern="0" dirty="0">
                <a:solidFill>
                  <a:srgbClr val="0A4595"/>
                </a:solidFill>
                <a:latin typeface="Calibri"/>
                <a:ea typeface="Calibri"/>
                <a:cs typeface="Calibri"/>
                <a:sym typeface="Calibri"/>
              </a:rPr>
              <a:t>Objective optimization for FV3 surface-wind forcing,</a:t>
            </a:r>
            <a:endParaRPr sz="2667" kern="0" dirty="0">
              <a:solidFill>
                <a:srgbClr val="0A4595"/>
              </a:solidFill>
              <a:latin typeface="Calibri"/>
              <a:ea typeface="Calibri"/>
              <a:cs typeface="Calibri"/>
              <a:sym typeface="Calibri"/>
            </a:endParaRPr>
          </a:p>
          <a:p>
            <a:pPr marL="1219170" lvl="1" indent="-491054" defTabSz="1219170">
              <a:buClr>
                <a:srgbClr val="0A4595"/>
              </a:buClr>
              <a:buSzPts val="2200"/>
              <a:buFont typeface="Calibri"/>
              <a:buChar char="○"/>
            </a:pPr>
            <a:r>
              <a:rPr lang="en-US" sz="2933" kern="0" dirty="0">
                <a:solidFill>
                  <a:srgbClr val="0A4595"/>
                </a:solidFill>
                <a:latin typeface="Calibri"/>
                <a:ea typeface="Calibri"/>
                <a:cs typeface="Calibri"/>
                <a:sym typeface="Calibri"/>
              </a:rPr>
              <a:t>Additional (third) swell partition in gridded outputs,</a:t>
            </a:r>
            <a:endParaRPr sz="2933" kern="0" dirty="0">
              <a:solidFill>
                <a:srgbClr val="0A4595"/>
              </a:solidFill>
              <a:latin typeface="Calibri"/>
              <a:ea typeface="Calibri"/>
              <a:cs typeface="Calibri"/>
              <a:sym typeface="Calibri"/>
            </a:endParaRPr>
          </a:p>
          <a:p>
            <a:pPr marL="1219170" lvl="1" indent="-491054" defTabSz="1219170">
              <a:buClr>
                <a:srgbClr val="0A4595"/>
              </a:buClr>
              <a:buSzPts val="2200"/>
              <a:buFont typeface="Calibri"/>
              <a:buChar char="○"/>
            </a:pPr>
            <a:r>
              <a:rPr lang="en-US" sz="2933" kern="0" dirty="0">
                <a:solidFill>
                  <a:srgbClr val="0A4595"/>
                </a:solidFill>
                <a:latin typeface="Calibri"/>
                <a:ea typeface="Calibri"/>
                <a:cs typeface="Calibri"/>
                <a:sym typeface="Calibri"/>
              </a:rPr>
              <a:t>Increased spherical grid resolution: ½</a:t>
            </a:r>
            <a:r>
              <a:rPr lang="en-US" sz="2933" kern="0" baseline="30000" dirty="0">
                <a:solidFill>
                  <a:srgbClr val="0A4595"/>
                </a:solidFill>
                <a:latin typeface="Calibri"/>
                <a:ea typeface="Calibri"/>
                <a:cs typeface="Calibri"/>
                <a:sym typeface="Calibri"/>
              </a:rPr>
              <a:t>o</a:t>
            </a:r>
            <a:r>
              <a:rPr lang="en-US" sz="2933" kern="0" dirty="0">
                <a:solidFill>
                  <a:srgbClr val="0A4595"/>
                </a:solidFill>
                <a:latin typeface="Calibri"/>
                <a:ea typeface="Calibri"/>
                <a:cs typeface="Calibri"/>
                <a:sym typeface="Calibri"/>
              </a:rPr>
              <a:t> to ¼</a:t>
            </a:r>
            <a:r>
              <a:rPr lang="en-US" sz="2933" kern="0" baseline="30000" dirty="0">
                <a:solidFill>
                  <a:srgbClr val="0A4595"/>
                </a:solidFill>
                <a:latin typeface="Calibri"/>
                <a:ea typeface="Calibri"/>
                <a:cs typeface="Calibri"/>
                <a:sym typeface="Calibri"/>
              </a:rPr>
              <a:t>o</a:t>
            </a:r>
            <a:r>
              <a:rPr lang="en-US" sz="2933" kern="0" dirty="0">
                <a:solidFill>
                  <a:srgbClr val="0A4595"/>
                </a:solidFill>
                <a:latin typeface="Calibri"/>
                <a:ea typeface="Calibri"/>
                <a:cs typeface="Calibri"/>
                <a:sym typeface="Calibri"/>
              </a:rPr>
              <a:t> global.</a:t>
            </a:r>
            <a:endParaRPr sz="2933" kern="0" dirty="0">
              <a:solidFill>
                <a:srgbClr val="0A4595"/>
              </a:solidFill>
              <a:latin typeface="Calibri"/>
              <a:ea typeface="Calibri"/>
              <a:cs typeface="Calibri"/>
              <a:sym typeface="Calibri"/>
            </a:endParaRPr>
          </a:p>
          <a:p>
            <a:pPr defTabSz="1219170">
              <a:buClr>
                <a:srgbClr val="000000"/>
              </a:buClr>
            </a:pPr>
            <a:endParaRPr sz="3733" kern="0" dirty="0">
              <a:solidFill>
                <a:srgbClr val="0A4595"/>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D0CE338-A1BA-45EE-B658-99E084DB8AC3}"/>
              </a:ext>
            </a:extLst>
          </p:cNvPr>
          <p:cNvSpPr/>
          <p:nvPr/>
        </p:nvSpPr>
        <p:spPr>
          <a:xfrm>
            <a:off x="680993" y="601216"/>
            <a:ext cx="10961036" cy="658469"/>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62532" tIns="81265" rIns="162532" bIns="81265" rtlCol="0" anchor="ctr"/>
          <a:lstStyle/>
          <a:p>
            <a:pPr algn="ctr"/>
            <a:endParaRPr lang="en-US" sz="40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72027642-AA9F-484A-8E30-9D75745783BD}"/>
              </a:ext>
            </a:extLst>
          </p:cNvPr>
          <p:cNvSpPr txBox="1"/>
          <p:nvPr/>
        </p:nvSpPr>
        <p:spPr>
          <a:xfrm>
            <a:off x="680993" y="65241"/>
            <a:ext cx="10961036" cy="471894"/>
          </a:xfrm>
          <a:prstGeom prst="rect">
            <a:avLst/>
          </a:prstGeom>
          <a:solidFill>
            <a:srgbClr val="5BA4E3"/>
          </a:solidFill>
        </p:spPr>
        <p:txBody>
          <a:bodyPr wrap="square" lIns="162532" tIns="81265" rIns="162532" bIns="81265" rtlCol="0">
            <a:spAutoFit/>
          </a:bodyPr>
          <a:lstStyle/>
          <a:p>
            <a:pPr algn="ctr"/>
            <a:r>
              <a:rPr lang="en-US" sz="2000" dirty="0">
                <a:solidFill>
                  <a:srgbClr val="1A467F"/>
                </a:solidFill>
                <a:latin typeface="Avenir Book"/>
                <a:cs typeface="Avenir Book"/>
              </a:rPr>
              <a:t>NATIONAL OCEANIC AND ATMOSPHERIC ADMINISTRATION</a:t>
            </a:r>
          </a:p>
        </p:txBody>
      </p:sp>
      <p:sp>
        <p:nvSpPr>
          <p:cNvPr id="17" name="Oval 16">
            <a:extLst>
              <a:ext uri="{FF2B5EF4-FFF2-40B4-BE49-F238E27FC236}">
                <a16:creationId xmlns:a16="http://schemas.microsoft.com/office/drawing/2014/main" id="{FF49B63A-672C-4CF1-9E12-DC1F3516816B}"/>
              </a:ext>
            </a:extLst>
          </p:cNvPr>
          <p:cNvSpPr>
            <a:spLocks noChangeAspect="1"/>
          </p:cNvSpPr>
          <p:nvPr/>
        </p:nvSpPr>
        <p:spPr>
          <a:xfrm>
            <a:off x="66710" y="36818"/>
            <a:ext cx="1206375" cy="128334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62532" tIns="81265" rIns="162532" bIns="81265" rtlCol="0" anchor="ctr"/>
          <a:lstStyle/>
          <a:p>
            <a:pPr algn="ctr"/>
            <a:endParaRPr lang="en-US" sz="2400"/>
          </a:p>
        </p:txBody>
      </p:sp>
      <p:pic>
        <p:nvPicPr>
          <p:cNvPr id="18" name="Picture 17" descr="2000px-Seal_of_the_United_States_Department_of_Commerce.svg.png">
            <a:extLst>
              <a:ext uri="{FF2B5EF4-FFF2-40B4-BE49-F238E27FC236}">
                <a16:creationId xmlns:a16="http://schemas.microsoft.com/office/drawing/2014/main" id="{07F39246-4CB3-4426-AA76-73ADFACD5A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09" y="107564"/>
            <a:ext cx="1129099" cy="1147249"/>
          </a:xfrm>
          <a:prstGeom prst="rect">
            <a:avLst/>
          </a:prstGeom>
        </p:spPr>
      </p:pic>
      <p:sp>
        <p:nvSpPr>
          <p:cNvPr id="19" name="Oval 18">
            <a:extLst>
              <a:ext uri="{FF2B5EF4-FFF2-40B4-BE49-F238E27FC236}">
                <a16:creationId xmlns:a16="http://schemas.microsoft.com/office/drawing/2014/main" id="{FD22B42A-F3C4-48FB-8D41-4196A1EC8F23}"/>
              </a:ext>
            </a:extLst>
          </p:cNvPr>
          <p:cNvSpPr>
            <a:spLocks/>
          </p:cNvSpPr>
          <p:nvPr/>
        </p:nvSpPr>
        <p:spPr>
          <a:xfrm>
            <a:off x="10940878" y="51938"/>
            <a:ext cx="1267967" cy="126796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62532" tIns="81265" rIns="162532" bIns="81265" rtlCol="0" anchor="ctr"/>
          <a:lstStyle/>
          <a:p>
            <a:pPr algn="ctr"/>
            <a:endParaRPr lang="en-US" sz="2400"/>
          </a:p>
        </p:txBody>
      </p:sp>
      <p:pic>
        <p:nvPicPr>
          <p:cNvPr id="20" name="Picture 19" descr="1024px-NOAA_logo.svg.png">
            <a:extLst>
              <a:ext uri="{FF2B5EF4-FFF2-40B4-BE49-F238E27FC236}">
                <a16:creationId xmlns:a16="http://schemas.microsoft.com/office/drawing/2014/main" id="{F4853C7E-5672-4EB4-B89F-FABBA2D18DBA}"/>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1002952" y="122680"/>
            <a:ext cx="1121664" cy="1121664"/>
          </a:xfrm>
          <a:prstGeom prst="rect">
            <a:avLst/>
          </a:prstGeom>
        </p:spPr>
      </p:pic>
      <p:sp>
        <p:nvSpPr>
          <p:cNvPr id="24" name="TextBox 23">
            <a:extLst>
              <a:ext uri="{FF2B5EF4-FFF2-40B4-BE49-F238E27FC236}">
                <a16:creationId xmlns:a16="http://schemas.microsoft.com/office/drawing/2014/main" id="{629DFBF2-B538-4CE1-BFD9-563EE83AD4B1}"/>
              </a:ext>
            </a:extLst>
          </p:cNvPr>
          <p:cNvSpPr txBox="1"/>
          <p:nvPr/>
        </p:nvSpPr>
        <p:spPr>
          <a:xfrm>
            <a:off x="1502420" y="699795"/>
            <a:ext cx="9209123" cy="523220"/>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Key Remarks from Evaluators</a:t>
            </a:r>
          </a:p>
        </p:txBody>
      </p:sp>
      <p:sp>
        <p:nvSpPr>
          <p:cNvPr id="3" name="Rectangle 2">
            <a:extLst>
              <a:ext uri="{FF2B5EF4-FFF2-40B4-BE49-F238E27FC236}">
                <a16:creationId xmlns:a16="http://schemas.microsoft.com/office/drawing/2014/main" id="{1C752FFC-34FD-477C-932F-C452FCD1DCF0}"/>
              </a:ext>
            </a:extLst>
          </p:cNvPr>
          <p:cNvSpPr/>
          <p:nvPr/>
        </p:nvSpPr>
        <p:spPr>
          <a:xfrm>
            <a:off x="5977217" y="3244334"/>
            <a:ext cx="237566" cy="369332"/>
          </a:xfrm>
          <a:prstGeom prst="rect">
            <a:avLst/>
          </a:prstGeom>
        </p:spPr>
        <p:txBody>
          <a:bodyPr wrap="none">
            <a:spAutoFit/>
          </a:bodyPr>
          <a:lstStyle/>
          <a:p>
            <a:r>
              <a:rPr lang="en-US" dirty="0"/>
              <a:t> </a:t>
            </a:r>
          </a:p>
        </p:txBody>
      </p:sp>
      <p:sp>
        <p:nvSpPr>
          <p:cNvPr id="4" name="Rectangle 3">
            <a:extLst>
              <a:ext uri="{FF2B5EF4-FFF2-40B4-BE49-F238E27FC236}">
                <a16:creationId xmlns:a16="http://schemas.microsoft.com/office/drawing/2014/main" id="{1D226706-EC5B-4610-B2EE-5BEA1B61F0EC}"/>
              </a:ext>
            </a:extLst>
          </p:cNvPr>
          <p:cNvSpPr/>
          <p:nvPr/>
        </p:nvSpPr>
        <p:spPr>
          <a:xfrm>
            <a:off x="5977217" y="3244334"/>
            <a:ext cx="237566" cy="369332"/>
          </a:xfrm>
          <a:prstGeom prst="rect">
            <a:avLst/>
          </a:prstGeom>
        </p:spPr>
        <p:txBody>
          <a:bodyPr wrap="none">
            <a:spAutoFit/>
          </a:bodyPr>
          <a:lstStyle/>
          <a:p>
            <a:r>
              <a:rPr lang="en-US" dirty="0"/>
              <a:t> </a:t>
            </a:r>
          </a:p>
        </p:txBody>
      </p:sp>
      <p:graphicFrame>
        <p:nvGraphicFramePr>
          <p:cNvPr id="14" name="Google Shape;377;p37">
            <a:extLst>
              <a:ext uri="{FF2B5EF4-FFF2-40B4-BE49-F238E27FC236}">
                <a16:creationId xmlns:a16="http://schemas.microsoft.com/office/drawing/2014/main" id="{E4EFDA06-0C82-4385-87EB-9AD8FEBAEB67}"/>
              </a:ext>
            </a:extLst>
          </p:cNvPr>
          <p:cNvGraphicFramePr/>
          <p:nvPr>
            <p:extLst>
              <p:ext uri="{D42A27DB-BD31-4B8C-83A1-F6EECF244321}">
                <p14:modId xmlns:p14="http://schemas.microsoft.com/office/powerpoint/2010/main" val="2801342136"/>
              </p:ext>
            </p:extLst>
          </p:nvPr>
        </p:nvGraphicFramePr>
        <p:xfrm>
          <a:off x="0" y="1254812"/>
          <a:ext cx="12192001" cy="5827124"/>
        </p:xfrm>
        <a:graphic>
          <a:graphicData uri="http://schemas.openxmlformats.org/drawingml/2006/table">
            <a:tbl>
              <a:tblPr>
                <a:noFill/>
              </a:tblPr>
              <a:tblGrid>
                <a:gridCol w="2285100">
                  <a:extLst>
                    <a:ext uri="{9D8B030D-6E8A-4147-A177-3AD203B41FA5}">
                      <a16:colId xmlns:a16="http://schemas.microsoft.com/office/drawing/2014/main" val="20000"/>
                    </a:ext>
                  </a:extLst>
                </a:gridCol>
                <a:gridCol w="2712534">
                  <a:extLst>
                    <a:ext uri="{9D8B030D-6E8A-4147-A177-3AD203B41FA5}">
                      <a16:colId xmlns:a16="http://schemas.microsoft.com/office/drawing/2014/main" val="20001"/>
                    </a:ext>
                  </a:extLst>
                </a:gridCol>
                <a:gridCol w="7194367">
                  <a:extLst>
                    <a:ext uri="{9D8B030D-6E8A-4147-A177-3AD203B41FA5}">
                      <a16:colId xmlns:a16="http://schemas.microsoft.com/office/drawing/2014/main" val="20002"/>
                    </a:ext>
                  </a:extLst>
                </a:gridCol>
              </a:tblGrid>
              <a:tr h="357446">
                <a:tc>
                  <a:txBody>
                    <a:bodyPr/>
                    <a:lstStyle/>
                    <a:p>
                      <a:pPr marL="0" marR="0" lvl="0" indent="0" algn="ctr" rtl="0">
                        <a:lnSpc>
                          <a:spcPct val="100000"/>
                        </a:lnSpc>
                        <a:spcBef>
                          <a:spcPts val="0"/>
                        </a:spcBef>
                        <a:spcAft>
                          <a:spcPts val="0"/>
                        </a:spcAft>
                        <a:buClr>
                          <a:schemeClr val="lt1"/>
                        </a:buClr>
                        <a:buSzPts val="1600"/>
                        <a:buFont typeface="Arial"/>
                        <a:buNone/>
                      </a:pPr>
                      <a:r>
                        <a:rPr lang="en-US" sz="1600" b="1" i="0" u="none" strike="noStrike" cap="none" dirty="0">
                          <a:solidFill>
                            <a:schemeClr val="lt1"/>
                          </a:solidFill>
                          <a:latin typeface="Arial"/>
                          <a:ea typeface="Arial"/>
                          <a:cs typeface="Arial"/>
                          <a:sym typeface="Arial"/>
                        </a:rPr>
                        <a:t>Region</a:t>
                      </a:r>
                      <a:endParaRPr sz="1600" b="1" i="0" u="none" strike="noStrike" cap="none" dirty="0">
                        <a:solidFill>
                          <a:schemeClr val="lt1"/>
                        </a:solidFill>
                        <a:latin typeface="Arial"/>
                        <a:ea typeface="Arial"/>
                        <a:cs typeface="Arial"/>
                        <a:sym typeface="Arial"/>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4E81BD"/>
                    </a:solidFill>
                  </a:tcPr>
                </a:tc>
                <a:tc>
                  <a:txBody>
                    <a:bodyPr/>
                    <a:lstStyle/>
                    <a:p>
                      <a:pPr marL="0" marR="0" lvl="0" indent="0" algn="ctr" rtl="0">
                        <a:lnSpc>
                          <a:spcPct val="100000"/>
                        </a:lnSpc>
                        <a:spcBef>
                          <a:spcPts val="0"/>
                        </a:spcBef>
                        <a:spcAft>
                          <a:spcPts val="0"/>
                        </a:spcAft>
                        <a:buClr>
                          <a:schemeClr val="lt1"/>
                        </a:buClr>
                        <a:buSzPts val="1600"/>
                        <a:buFont typeface="Arial"/>
                        <a:buNone/>
                      </a:pPr>
                      <a:r>
                        <a:rPr lang="en-US" sz="1600" b="1" i="0" u="none" strike="noStrike" cap="none" dirty="0">
                          <a:solidFill>
                            <a:schemeClr val="lt1"/>
                          </a:solidFill>
                          <a:latin typeface="Arial"/>
                          <a:ea typeface="Arial"/>
                          <a:cs typeface="Arial"/>
                          <a:sym typeface="Arial"/>
                        </a:rPr>
                        <a:t>Recommendation</a:t>
                      </a:r>
                      <a:endParaRPr sz="1600" b="1" i="0" u="none" strike="noStrike" cap="none" dirty="0">
                        <a:solidFill>
                          <a:schemeClr val="lt1"/>
                        </a:solidFill>
                        <a:latin typeface="Arial"/>
                        <a:ea typeface="Arial"/>
                        <a:cs typeface="Arial"/>
                        <a:sym typeface="Arial"/>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4E81BD"/>
                    </a:solidFill>
                  </a:tcPr>
                </a:tc>
                <a:tc>
                  <a:txBody>
                    <a:bodyPr/>
                    <a:lstStyle/>
                    <a:p>
                      <a:pPr marL="0" marR="0" lvl="0" indent="0" algn="ctr" rtl="0">
                        <a:lnSpc>
                          <a:spcPct val="100000"/>
                        </a:lnSpc>
                        <a:spcBef>
                          <a:spcPts val="0"/>
                        </a:spcBef>
                        <a:spcAft>
                          <a:spcPts val="0"/>
                        </a:spcAft>
                        <a:buClr>
                          <a:schemeClr val="lt1"/>
                        </a:buClr>
                        <a:buSzPts val="1600"/>
                        <a:buFont typeface="Arial"/>
                        <a:buNone/>
                      </a:pPr>
                      <a:r>
                        <a:rPr lang="en-US" sz="1600" b="1" i="0" u="none" strike="noStrike" cap="none">
                          <a:solidFill>
                            <a:schemeClr val="lt1"/>
                          </a:solidFill>
                          <a:latin typeface="Arial"/>
                          <a:ea typeface="Arial"/>
                          <a:cs typeface="Arial"/>
                          <a:sym typeface="Arial"/>
                        </a:rPr>
                        <a:t>Key Remarks</a:t>
                      </a:r>
                      <a:endParaRPr sz="1600" b="1" i="0" u="none" strike="noStrike" cap="none">
                        <a:solidFill>
                          <a:schemeClr val="lt1"/>
                        </a:solidFill>
                        <a:latin typeface="Arial"/>
                        <a:ea typeface="Arial"/>
                        <a:cs typeface="Arial"/>
                        <a:sym typeface="Arial"/>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4E81BD"/>
                    </a:solidFill>
                  </a:tcPr>
                </a:tc>
                <a:extLst>
                  <a:ext uri="{0D108BD9-81ED-4DB2-BD59-A6C34878D82A}">
                    <a16:rowId xmlns:a16="http://schemas.microsoft.com/office/drawing/2014/main" val="10000"/>
                  </a:ext>
                </a:extLst>
              </a:tr>
              <a:tr h="1316163">
                <a:tc>
                  <a:txBody>
                    <a:bodyPr/>
                    <a:lstStyle/>
                    <a:p>
                      <a:pPr marL="0" marR="0" lvl="0" indent="0" algn="ctr" rtl="0">
                        <a:lnSpc>
                          <a:spcPct val="100000"/>
                        </a:lnSpc>
                        <a:spcBef>
                          <a:spcPts val="0"/>
                        </a:spcBef>
                        <a:spcAft>
                          <a:spcPts val="0"/>
                        </a:spcAft>
                        <a:buClr>
                          <a:srgbClr val="17375E"/>
                        </a:buClr>
                        <a:buSzPts val="1400"/>
                        <a:buFont typeface="Arial"/>
                        <a:buNone/>
                      </a:pPr>
                      <a:r>
                        <a:rPr lang="en-US" sz="1600" b="1" dirty="0">
                          <a:solidFill>
                            <a:srgbClr val="17375E"/>
                          </a:solidFill>
                        </a:rPr>
                        <a:t>Ocean Prediction Center</a:t>
                      </a:r>
                      <a:endParaRPr sz="1600" b="1" i="0" u="none" strike="noStrike" cap="none" dirty="0">
                        <a:solidFill>
                          <a:srgbClr val="17375E"/>
                        </a:solidFill>
                        <a:latin typeface="Arial"/>
                        <a:ea typeface="Arial"/>
                        <a:cs typeface="Arial"/>
                        <a:sym typeface="Arial"/>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rgbClr val="008000"/>
                        </a:buClr>
                        <a:buSzPts val="1400"/>
                        <a:buFont typeface="Arial"/>
                        <a:buNone/>
                      </a:pPr>
                      <a:r>
                        <a:rPr lang="en-US" sz="1600" b="1" i="0" u="none" strike="noStrike" cap="none" dirty="0">
                          <a:solidFill>
                            <a:srgbClr val="008000"/>
                          </a:solidFill>
                          <a:latin typeface="Arial"/>
                          <a:ea typeface="Arial"/>
                          <a:cs typeface="Arial"/>
                          <a:sym typeface="Arial"/>
                        </a:rPr>
                        <a:t>Implement</a:t>
                      </a:r>
                      <a:endParaRPr sz="1600" b="1" i="0" u="none" strike="noStrike" cap="none" dirty="0">
                        <a:solidFill>
                          <a:srgbClr val="008000"/>
                        </a:solidFill>
                        <a:latin typeface="Arial"/>
                        <a:ea typeface="Arial"/>
                        <a:cs typeface="Arial"/>
                        <a:sym typeface="Arial"/>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chemeClr val="dk1"/>
                        </a:buClr>
                        <a:buSzPts val="1400"/>
                        <a:buFont typeface="Arial"/>
                        <a:buNone/>
                      </a:pPr>
                      <a:r>
                        <a:rPr lang="en-US" sz="1600" dirty="0"/>
                        <a:t>For all time steps </a:t>
                      </a:r>
                      <a:r>
                        <a:rPr lang="en-US" sz="1600" dirty="0">
                          <a:solidFill>
                            <a:srgbClr val="18792C"/>
                          </a:solidFill>
                        </a:rPr>
                        <a:t>GEFS-Wave is showing reduced bias and lower RMSE. A clear improvement</a:t>
                      </a:r>
                      <a:r>
                        <a:rPr lang="en-US" sz="1600" dirty="0"/>
                        <a:t>. The </a:t>
                      </a:r>
                      <a:r>
                        <a:rPr lang="en-US" sz="1600" dirty="0">
                          <a:solidFill>
                            <a:srgbClr val="18792C"/>
                          </a:solidFill>
                        </a:rPr>
                        <a:t>increased resolution</a:t>
                      </a:r>
                      <a:r>
                        <a:rPr lang="en-US" sz="1600" dirty="0"/>
                        <a:t>, </a:t>
                      </a:r>
                      <a:r>
                        <a:rPr lang="en-US" sz="1600" dirty="0">
                          <a:solidFill>
                            <a:srgbClr val="18792C"/>
                          </a:solidFill>
                        </a:rPr>
                        <a:t>extension of the forecast range</a:t>
                      </a:r>
                      <a:r>
                        <a:rPr lang="en-US" sz="1600" dirty="0"/>
                        <a:t> to 384 hours, </a:t>
                      </a:r>
                      <a:r>
                        <a:rPr lang="en-US" sz="1600" dirty="0">
                          <a:solidFill>
                            <a:srgbClr val="008000"/>
                          </a:solidFill>
                        </a:rPr>
                        <a:t>increasing the number of members</a:t>
                      </a:r>
                      <a:r>
                        <a:rPr lang="en-US" sz="1600" dirty="0"/>
                        <a:t> from 21 to 31, and adding a </a:t>
                      </a:r>
                      <a:r>
                        <a:rPr lang="en-US" sz="1600" dirty="0">
                          <a:solidFill>
                            <a:srgbClr val="008000"/>
                          </a:solidFill>
                        </a:rPr>
                        <a:t>third swell partition</a:t>
                      </a:r>
                      <a:r>
                        <a:rPr lang="en-US" sz="1600" dirty="0"/>
                        <a:t> are </a:t>
                      </a:r>
                      <a:r>
                        <a:rPr lang="en-US" sz="1600" dirty="0">
                          <a:solidFill>
                            <a:srgbClr val="008000"/>
                          </a:solidFill>
                        </a:rPr>
                        <a:t>significant upgrades</a:t>
                      </a:r>
                      <a:r>
                        <a:rPr lang="en-US" sz="1600" dirty="0"/>
                        <a:t>.</a:t>
                      </a:r>
                      <a:endParaRPr sz="1600" b="1" i="0" u="none" strike="noStrike" cap="none" dirty="0">
                        <a:solidFill>
                          <a:srgbClr val="008000"/>
                        </a:solidFill>
                        <a:latin typeface="Arial"/>
                        <a:ea typeface="Arial"/>
                        <a:cs typeface="Arial"/>
                        <a:sym typeface="Arial"/>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extLst>
                  <a:ext uri="{0D108BD9-81ED-4DB2-BD59-A6C34878D82A}">
                    <a16:rowId xmlns:a16="http://schemas.microsoft.com/office/drawing/2014/main" val="10001"/>
                  </a:ext>
                </a:extLst>
              </a:tr>
              <a:tr h="1316163">
                <a:tc>
                  <a:txBody>
                    <a:bodyPr/>
                    <a:lstStyle/>
                    <a:p>
                      <a:pPr marL="0" marR="0" lvl="0" indent="0" algn="ctr" rtl="0">
                        <a:lnSpc>
                          <a:spcPct val="100000"/>
                        </a:lnSpc>
                        <a:spcBef>
                          <a:spcPts val="0"/>
                        </a:spcBef>
                        <a:spcAft>
                          <a:spcPts val="0"/>
                        </a:spcAft>
                        <a:buClr>
                          <a:srgbClr val="17375E"/>
                        </a:buClr>
                        <a:buSzPts val="1400"/>
                        <a:buFont typeface="Arial"/>
                        <a:buNone/>
                      </a:pPr>
                      <a:r>
                        <a:rPr lang="en-US" sz="1600" b="1" dirty="0">
                          <a:solidFill>
                            <a:srgbClr val="17375E"/>
                          </a:solidFill>
                        </a:rPr>
                        <a:t>Alaska Region</a:t>
                      </a:r>
                      <a:endParaRPr sz="1600" b="1" i="0" u="none" strike="noStrike" cap="none" dirty="0">
                        <a:solidFill>
                          <a:srgbClr val="17375E"/>
                        </a:solidFill>
                        <a:latin typeface="Arial"/>
                        <a:ea typeface="Arial"/>
                        <a:cs typeface="Arial"/>
                        <a:sym typeface="Arial"/>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tc>
                  <a:txBody>
                    <a:bodyPr/>
                    <a:lstStyle/>
                    <a:p>
                      <a:pPr marL="0" marR="0" lvl="0" indent="0" algn="ctr" rtl="0">
                        <a:lnSpc>
                          <a:spcPct val="100000"/>
                        </a:lnSpc>
                        <a:spcBef>
                          <a:spcPts val="0"/>
                        </a:spcBef>
                        <a:spcAft>
                          <a:spcPts val="0"/>
                        </a:spcAft>
                        <a:buClr>
                          <a:srgbClr val="008000"/>
                        </a:buClr>
                        <a:buSzPts val="1400"/>
                        <a:buFont typeface="Arial"/>
                        <a:buNone/>
                      </a:pPr>
                      <a:r>
                        <a:rPr lang="en-US" sz="1600" b="1" i="0" u="none" strike="noStrike" cap="none" dirty="0">
                          <a:solidFill>
                            <a:srgbClr val="008000"/>
                          </a:solidFill>
                          <a:latin typeface="Arial"/>
                          <a:ea typeface="Arial"/>
                          <a:cs typeface="Arial"/>
                          <a:sym typeface="Arial"/>
                        </a:rPr>
                        <a:t>Implement</a:t>
                      </a:r>
                      <a:endParaRPr sz="1600" b="1" i="0" u="none" strike="noStrike" cap="none" dirty="0">
                        <a:solidFill>
                          <a:srgbClr val="008000"/>
                        </a:solidFill>
                        <a:latin typeface="Arial"/>
                        <a:ea typeface="Arial"/>
                        <a:cs typeface="Arial"/>
                        <a:sym typeface="Arial"/>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tc>
                  <a:txBody>
                    <a:bodyPr/>
                    <a:lstStyle/>
                    <a:p>
                      <a:pPr marL="0" marR="0" lvl="1" indent="0" algn="ctr" rtl="0">
                        <a:spcBef>
                          <a:spcPts val="0"/>
                        </a:spcBef>
                        <a:spcAft>
                          <a:spcPts val="0"/>
                        </a:spcAft>
                        <a:buClr>
                          <a:srgbClr val="008000"/>
                        </a:buClr>
                        <a:buSzPts val="1400"/>
                        <a:buFont typeface="Arial"/>
                        <a:buNone/>
                      </a:pPr>
                      <a:r>
                        <a:rPr lang="en-US" sz="1600" dirty="0"/>
                        <a:t>The </a:t>
                      </a:r>
                      <a:r>
                        <a:rPr lang="en-US" sz="1600" dirty="0">
                          <a:solidFill>
                            <a:srgbClr val="008000"/>
                          </a:solidFill>
                        </a:rPr>
                        <a:t>bias is significantly lower</a:t>
                      </a:r>
                      <a:r>
                        <a:rPr lang="en-US" sz="1600" dirty="0"/>
                        <a:t> during the typically difficult to forecast winter season. </a:t>
                      </a:r>
                      <a:r>
                        <a:rPr lang="en-US" sz="1600" dirty="0">
                          <a:solidFill>
                            <a:srgbClr val="008000"/>
                          </a:solidFill>
                        </a:rPr>
                        <a:t>This has important implications for Alaska </a:t>
                      </a:r>
                      <a:r>
                        <a:rPr lang="en-US" sz="1600" dirty="0"/>
                        <a:t>- which often experiences intense and difficult to forecast storms in the winter. </a:t>
                      </a:r>
                      <a:r>
                        <a:rPr lang="en-US" sz="1600" dirty="0">
                          <a:solidFill>
                            <a:srgbClr val="008000"/>
                          </a:solidFill>
                        </a:rPr>
                        <a:t>Skill is particularly apparent on the day 7</a:t>
                      </a:r>
                      <a:r>
                        <a:rPr lang="en-US" sz="1600" dirty="0"/>
                        <a:t> where forecast skill typically depreciates.</a:t>
                      </a:r>
                      <a:r>
                        <a:rPr lang="en-US" sz="1600" dirty="0">
                          <a:latin typeface="Arial" panose="020B0604020202020204" pitchFamily="34" charset="0"/>
                          <a:cs typeface="Arial" panose="020B0604020202020204" pitchFamily="34" charset="0"/>
                        </a:rPr>
                        <a:t> </a:t>
                      </a:r>
                      <a:r>
                        <a:rPr lang="en-US" sz="1600" dirty="0">
                          <a:latin typeface="+mn-lt"/>
                          <a:cs typeface="Arial" panose="020B0604020202020204" pitchFamily="34" charset="0"/>
                        </a:rPr>
                        <a:t>It seemed that especially </a:t>
                      </a:r>
                      <a:r>
                        <a:rPr lang="en-US" sz="1600" dirty="0">
                          <a:solidFill>
                            <a:srgbClr val="FF0000"/>
                          </a:solidFill>
                          <a:latin typeface="+mn-lt"/>
                          <a:cs typeface="Arial" panose="020B0604020202020204" pitchFamily="34" charset="0"/>
                        </a:rPr>
                        <a:t>for the Gulf of Alaska</a:t>
                      </a:r>
                      <a:r>
                        <a:rPr lang="en-US" sz="1600" dirty="0">
                          <a:latin typeface="+mn-lt"/>
                          <a:cs typeface="Arial" panose="020B0604020202020204" pitchFamily="34" charset="0"/>
                        </a:rPr>
                        <a:t> that the </a:t>
                      </a:r>
                      <a:r>
                        <a:rPr lang="en-US" sz="1600" dirty="0">
                          <a:solidFill>
                            <a:srgbClr val="FF0000"/>
                          </a:solidFill>
                          <a:latin typeface="+mn-lt"/>
                          <a:cs typeface="Arial" panose="020B0604020202020204" pitchFamily="34" charset="0"/>
                        </a:rPr>
                        <a:t>spread would often be quite high </a:t>
                      </a:r>
                      <a:r>
                        <a:rPr lang="en-US" sz="1600" dirty="0">
                          <a:latin typeface="+mn-lt"/>
                          <a:cs typeface="Arial" panose="020B0604020202020204" pitchFamily="34" charset="0"/>
                        </a:rPr>
                        <a:t>and above the final verification.</a:t>
                      </a:r>
                      <a:endParaRPr sz="1600" b="1" i="0" u="none" strike="noStrike" cap="none" dirty="0">
                        <a:latin typeface="+mn-lt"/>
                        <a:ea typeface="Arial"/>
                        <a:cs typeface="Arial"/>
                        <a:sym typeface="Arial"/>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extLst>
                  <a:ext uri="{0D108BD9-81ED-4DB2-BD59-A6C34878D82A}">
                    <a16:rowId xmlns:a16="http://schemas.microsoft.com/office/drawing/2014/main" val="10002"/>
                  </a:ext>
                </a:extLst>
              </a:tr>
              <a:tr h="1418676">
                <a:tc>
                  <a:txBody>
                    <a:bodyPr/>
                    <a:lstStyle/>
                    <a:p>
                      <a:pPr marL="0" marR="0" lvl="0" indent="0" algn="ctr" rtl="0">
                        <a:lnSpc>
                          <a:spcPct val="100000"/>
                        </a:lnSpc>
                        <a:spcBef>
                          <a:spcPts val="0"/>
                        </a:spcBef>
                        <a:spcAft>
                          <a:spcPts val="0"/>
                        </a:spcAft>
                        <a:buClr>
                          <a:srgbClr val="17375E"/>
                        </a:buClr>
                        <a:buSzPts val="1400"/>
                        <a:buFont typeface="Arial"/>
                        <a:buNone/>
                      </a:pPr>
                      <a:r>
                        <a:rPr lang="en-US" sz="1600" b="1" dirty="0">
                          <a:solidFill>
                            <a:srgbClr val="17375E"/>
                          </a:solidFill>
                        </a:rPr>
                        <a:t>Canadian Meteorological Center - ECCC</a:t>
                      </a:r>
                      <a:endParaRPr sz="1600" b="1" i="0" u="none" strike="noStrike" cap="none" dirty="0">
                        <a:solidFill>
                          <a:srgbClr val="17375E"/>
                        </a:solidFill>
                        <a:latin typeface="Arial"/>
                        <a:ea typeface="Arial"/>
                        <a:cs typeface="Arial"/>
                        <a:sym typeface="Arial"/>
                      </a:endParaRPr>
                    </a:p>
                  </a:txBody>
                  <a:tcPr marL="121925" marR="121925" marT="45700" marB="45700" anchor="ctr">
                    <a:lnL w="12700" cap="flat" cmpd="sng">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lgn="ctr">
                      <a:solidFill>
                        <a:schemeClr val="lt1"/>
                      </a:solidFill>
                      <a:prstDash val="solid"/>
                      <a:round/>
                      <a:headEnd type="none" w="sm" len="sm"/>
                      <a:tailEnd type="none" w="sm" len="sm"/>
                    </a:lnT>
                    <a:lnB w="12700" cap="flat" cmpd="sng" algn="ctr">
                      <a:solidFill>
                        <a:schemeClr val="lt1"/>
                      </a:solidFill>
                      <a:prstDash val="solid"/>
                      <a:round/>
                      <a:headEnd type="none" w="sm" len="sm"/>
                      <a:tailEnd type="none" w="sm" len="sm"/>
                    </a:lnB>
                    <a:solidFill>
                      <a:srgbClr val="E9EDF4"/>
                    </a:solidFill>
                  </a:tcPr>
                </a:tc>
                <a:tc>
                  <a:txBody>
                    <a:bodyPr/>
                    <a:lstStyle/>
                    <a:p>
                      <a:pPr marL="0" marR="0" lvl="0" indent="0" algn="ctr" rtl="0">
                        <a:lnSpc>
                          <a:spcPct val="100000"/>
                        </a:lnSpc>
                        <a:spcBef>
                          <a:spcPts val="0"/>
                        </a:spcBef>
                        <a:spcAft>
                          <a:spcPts val="0"/>
                        </a:spcAft>
                        <a:buClr>
                          <a:srgbClr val="008000"/>
                        </a:buClr>
                        <a:buSzPts val="1400"/>
                        <a:buFont typeface="Arial"/>
                        <a:buNone/>
                      </a:pPr>
                      <a:r>
                        <a:rPr lang="en-US" sz="1600" b="1" i="0" u="none" strike="noStrike" cap="none" dirty="0">
                          <a:solidFill>
                            <a:srgbClr val="008000"/>
                          </a:solidFill>
                          <a:latin typeface="Arial"/>
                          <a:ea typeface="Arial"/>
                          <a:cs typeface="Arial"/>
                          <a:sym typeface="Arial"/>
                        </a:rPr>
                        <a:t>Implement</a:t>
                      </a:r>
                      <a:endParaRPr sz="1600" b="1" i="0" u="none" strike="noStrike" cap="none" dirty="0">
                        <a:solidFill>
                          <a:srgbClr val="008000"/>
                        </a:solidFill>
                        <a:latin typeface="Arial"/>
                        <a:ea typeface="Arial"/>
                        <a:cs typeface="Arial"/>
                        <a:sym typeface="Arial"/>
                      </a:endParaRPr>
                    </a:p>
                  </a:txBody>
                  <a:tcPr marL="121925" marR="121925" marT="45700" marB="45700" anchor="ctr">
                    <a:lnL w="12700" cap="flat" cmpd="sng" algn="ctr">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lgn="ctr">
                      <a:solidFill>
                        <a:schemeClr val="lt1"/>
                      </a:solidFill>
                      <a:prstDash val="solid"/>
                      <a:round/>
                      <a:headEnd type="none" w="sm" len="sm"/>
                      <a:tailEnd type="none" w="sm" len="sm"/>
                    </a:lnT>
                    <a:lnB w="12700" cap="flat" cmpd="sng" algn="ctr">
                      <a:solidFill>
                        <a:schemeClr val="lt1"/>
                      </a:solidFill>
                      <a:prstDash val="solid"/>
                      <a:round/>
                      <a:headEnd type="none" w="sm" len="sm"/>
                      <a:tailEnd type="none" w="sm" len="sm"/>
                    </a:lnB>
                    <a:solidFill>
                      <a:srgbClr val="E9EDF4"/>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en-US" sz="1600" dirty="0"/>
                        <a:t>The </a:t>
                      </a:r>
                      <a:r>
                        <a:rPr lang="en-US" sz="1600" dirty="0">
                          <a:solidFill>
                            <a:srgbClr val="008000"/>
                          </a:solidFill>
                        </a:rPr>
                        <a:t>most noticeable improvement is in spread</a:t>
                      </a:r>
                      <a:r>
                        <a:rPr lang="en-US" sz="1600" dirty="0"/>
                        <a:t>.</a:t>
                      </a:r>
                      <a:endParaRPr sz="1600" dirty="0"/>
                    </a:p>
                    <a:p>
                      <a:pPr marL="0" marR="0" lvl="0" indent="0" algn="ctr" rtl="0">
                        <a:lnSpc>
                          <a:spcPct val="100000"/>
                        </a:lnSpc>
                        <a:spcBef>
                          <a:spcPts val="0"/>
                        </a:spcBef>
                        <a:spcAft>
                          <a:spcPts val="0"/>
                        </a:spcAft>
                        <a:buClr>
                          <a:schemeClr val="dk1"/>
                        </a:buClr>
                        <a:buSzPts val="1100"/>
                        <a:buFont typeface="Arial"/>
                        <a:buNone/>
                      </a:pPr>
                      <a:r>
                        <a:rPr lang="en-US" sz="1600" dirty="0">
                          <a:solidFill>
                            <a:srgbClr val="008000"/>
                          </a:solidFill>
                        </a:rPr>
                        <a:t>RMSE and bias</a:t>
                      </a:r>
                      <a:r>
                        <a:rPr lang="en-US" sz="1600" dirty="0"/>
                        <a:t> of the ensemble mean </a:t>
                      </a:r>
                      <a:r>
                        <a:rPr lang="en-US" sz="1600" dirty="0">
                          <a:solidFill>
                            <a:srgbClr val="008000"/>
                          </a:solidFill>
                        </a:rPr>
                        <a:t>appear to have improved</a:t>
                      </a:r>
                      <a:r>
                        <a:rPr lang="en-US" sz="1600" dirty="0"/>
                        <a:t> in the North Hemisphere winter, this is </a:t>
                      </a:r>
                      <a:r>
                        <a:rPr lang="en-US" sz="1600" dirty="0">
                          <a:solidFill>
                            <a:srgbClr val="008000"/>
                          </a:solidFill>
                        </a:rPr>
                        <a:t>notable considering the operational ensemble was already good with respect to this</a:t>
                      </a:r>
                      <a:r>
                        <a:rPr lang="en-US" sz="1600" dirty="0"/>
                        <a:t>.</a:t>
                      </a:r>
                      <a:endParaRPr sz="1600" dirty="0"/>
                    </a:p>
                    <a:p>
                      <a:pPr marL="0" marR="0" lvl="0" indent="0" algn="ctr" rtl="0">
                        <a:lnSpc>
                          <a:spcPct val="100000"/>
                        </a:lnSpc>
                        <a:spcBef>
                          <a:spcPts val="0"/>
                        </a:spcBef>
                        <a:spcAft>
                          <a:spcPts val="0"/>
                        </a:spcAft>
                        <a:buClr>
                          <a:schemeClr val="dk1"/>
                        </a:buClr>
                        <a:buSzPts val="1100"/>
                        <a:buFont typeface="Arial"/>
                        <a:buNone/>
                      </a:pPr>
                      <a:r>
                        <a:rPr lang="en-US" sz="1600" dirty="0"/>
                        <a:t>No systematic degradation was noticed.</a:t>
                      </a:r>
                      <a:r>
                        <a:rPr lang="en-US" sz="1600" u="none" strike="noStrike" cap="none" dirty="0">
                          <a:latin typeface="Arial"/>
                          <a:ea typeface="Arial"/>
                          <a:cs typeface="Arial"/>
                          <a:sym typeface="Arial"/>
                        </a:rPr>
                        <a:t> </a:t>
                      </a:r>
                      <a:endParaRPr sz="1600" b="1" i="0" u="none" strike="noStrike" cap="none" dirty="0">
                        <a:latin typeface="Arial"/>
                        <a:ea typeface="Arial"/>
                        <a:cs typeface="Arial"/>
                        <a:sym typeface="Arial"/>
                      </a:endParaRPr>
                    </a:p>
                  </a:txBody>
                  <a:tcPr marL="121925" marR="121925" marT="45700" marB="45700" anchor="ctr">
                    <a:lnL w="12700" cap="flat" cmpd="sng" algn="ctr">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lgn="ctr">
                      <a:solidFill>
                        <a:schemeClr val="lt1"/>
                      </a:solidFill>
                      <a:prstDash val="solid"/>
                      <a:round/>
                      <a:headEnd type="none" w="sm" len="sm"/>
                      <a:tailEnd type="none" w="sm" len="sm"/>
                    </a:lnT>
                    <a:lnB w="12700" cap="flat" cmpd="sng" algn="ctr">
                      <a:solidFill>
                        <a:schemeClr val="lt1"/>
                      </a:solidFill>
                      <a:prstDash val="solid"/>
                      <a:round/>
                      <a:headEnd type="none" w="sm" len="sm"/>
                      <a:tailEnd type="none" w="sm" len="sm"/>
                    </a:lnB>
                    <a:solidFill>
                      <a:srgbClr val="E9EDF4"/>
                    </a:solidFill>
                  </a:tcPr>
                </a:tc>
                <a:extLst>
                  <a:ext uri="{0D108BD9-81ED-4DB2-BD59-A6C34878D82A}">
                    <a16:rowId xmlns:a16="http://schemas.microsoft.com/office/drawing/2014/main" val="10004"/>
                  </a:ext>
                </a:extLst>
              </a:tr>
              <a:tr h="1418676">
                <a:tc>
                  <a:txBody>
                    <a:bodyPr/>
                    <a:lstStyle/>
                    <a:p>
                      <a:pPr marL="0" marR="0" lvl="0" indent="0" algn="ctr" defTabSz="914400" rtl="0" eaLnBrk="1" fontAlgn="auto" latinLnBrk="0" hangingPunct="1">
                        <a:lnSpc>
                          <a:spcPct val="100000"/>
                        </a:lnSpc>
                        <a:spcBef>
                          <a:spcPts val="0"/>
                        </a:spcBef>
                        <a:spcAft>
                          <a:spcPts val="0"/>
                        </a:spcAft>
                        <a:buClr>
                          <a:srgbClr val="17375E"/>
                        </a:buClr>
                        <a:buSzPts val="1400"/>
                        <a:buFont typeface="Arial"/>
                        <a:buNone/>
                        <a:tabLst/>
                        <a:defRPr/>
                      </a:pPr>
                      <a:r>
                        <a:rPr lang="en-US" sz="1600" b="1" dirty="0">
                          <a:solidFill>
                            <a:srgbClr val="002060"/>
                          </a:solidFill>
                        </a:rPr>
                        <a:t>National Hurricane Center</a:t>
                      </a:r>
                      <a:endParaRPr lang="en-US" sz="1600" b="1" i="0" u="none" strike="noStrike" cap="none" dirty="0">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17375E"/>
                        </a:buClr>
                        <a:buSzPts val="1400"/>
                        <a:buFont typeface="Arial"/>
                        <a:buNone/>
                      </a:pPr>
                      <a:endParaRPr sz="1600" b="1" i="0" u="none" strike="noStrike" cap="none" dirty="0">
                        <a:solidFill>
                          <a:srgbClr val="17375E"/>
                        </a:solidFill>
                        <a:latin typeface="Arial"/>
                        <a:ea typeface="Arial"/>
                        <a:cs typeface="Arial"/>
                        <a:sym typeface="Arial"/>
                      </a:endParaRPr>
                    </a:p>
                  </a:txBody>
                  <a:tcPr marL="121925" marR="121925" marT="45700" marB="45700" anchor="ctr">
                    <a:lnL w="12700" cap="flat" cmpd="sng">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lgn="ctr">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tc>
                  <a:txBody>
                    <a:bodyPr/>
                    <a:lstStyle/>
                    <a:p>
                      <a:pPr marL="0" marR="0" lvl="0" indent="0" algn="ctr" defTabSz="914400" rtl="0" eaLnBrk="1" fontAlgn="auto" latinLnBrk="0" hangingPunct="1">
                        <a:lnSpc>
                          <a:spcPct val="100000"/>
                        </a:lnSpc>
                        <a:spcBef>
                          <a:spcPts val="0"/>
                        </a:spcBef>
                        <a:spcAft>
                          <a:spcPts val="0"/>
                        </a:spcAft>
                        <a:buClr>
                          <a:srgbClr val="008000"/>
                        </a:buClr>
                        <a:buSzPts val="1400"/>
                        <a:buFont typeface="Arial"/>
                        <a:buNone/>
                        <a:tabLst/>
                        <a:defRPr/>
                      </a:pPr>
                      <a:r>
                        <a:rPr lang="en-US" sz="1600" b="1" i="0" u="none" strike="noStrike" cap="none" dirty="0">
                          <a:solidFill>
                            <a:srgbClr val="008000"/>
                          </a:solidFill>
                          <a:latin typeface="Arial"/>
                          <a:ea typeface="Arial"/>
                          <a:cs typeface="Arial"/>
                          <a:sym typeface="Arial"/>
                        </a:rPr>
                        <a:t>Implement</a:t>
                      </a:r>
                    </a:p>
                    <a:p>
                      <a:pPr marL="0" marR="0" lvl="0" indent="0" algn="ctr" rtl="0">
                        <a:lnSpc>
                          <a:spcPct val="100000"/>
                        </a:lnSpc>
                        <a:spcBef>
                          <a:spcPts val="0"/>
                        </a:spcBef>
                        <a:spcAft>
                          <a:spcPts val="0"/>
                        </a:spcAft>
                        <a:buClr>
                          <a:srgbClr val="008000"/>
                        </a:buClr>
                        <a:buSzPts val="1400"/>
                        <a:buFont typeface="Arial"/>
                        <a:buNone/>
                      </a:pPr>
                      <a:endParaRPr sz="1600" b="1" i="0" u="none" strike="noStrike" cap="none" dirty="0">
                        <a:solidFill>
                          <a:srgbClr val="008000"/>
                        </a:solidFill>
                        <a:latin typeface="Arial"/>
                        <a:ea typeface="Arial"/>
                        <a:cs typeface="Arial"/>
                        <a:sym typeface="Arial"/>
                      </a:endParaRPr>
                    </a:p>
                  </a:txBody>
                  <a:tcPr marL="121925" marR="121925" marT="45700" marB="45700" anchor="ctr">
                    <a:lnL w="12700" cap="flat" cmpd="sng" algn="ctr">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lgn="ctr">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tc>
                  <a:txBody>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lang="en-US" sz="1600" dirty="0"/>
                        <a:t>There are </a:t>
                      </a:r>
                      <a:r>
                        <a:rPr lang="en-US" sz="1600" dirty="0">
                          <a:solidFill>
                            <a:srgbClr val="008000"/>
                          </a:solidFill>
                        </a:rPr>
                        <a:t>substantial upgrades </a:t>
                      </a:r>
                      <a:r>
                        <a:rPr lang="en-US" sz="1600" dirty="0"/>
                        <a:t>to the overall system. </a:t>
                      </a:r>
                      <a:r>
                        <a:rPr lang="en-US" sz="1600" dirty="0">
                          <a:solidFill>
                            <a:srgbClr val="008000"/>
                          </a:solidFill>
                        </a:rPr>
                        <a:t>Significant wave height verification is greatly improved</a:t>
                      </a:r>
                      <a:r>
                        <a:rPr lang="en-US" sz="1600" dirty="0"/>
                        <a:t> for the ensemble mean while peak period is more neutral. The model improvements and </a:t>
                      </a:r>
                      <a:r>
                        <a:rPr lang="en-US" sz="1600" dirty="0">
                          <a:solidFill>
                            <a:srgbClr val="008000"/>
                          </a:solidFill>
                        </a:rPr>
                        <a:t>verification statistics more than support implementation</a:t>
                      </a:r>
                      <a:r>
                        <a:rPr lang="en-US" sz="1600" dirty="0"/>
                        <a:t>.</a:t>
                      </a:r>
                      <a:endParaRPr sz="1600" b="1" i="0" u="none" strike="noStrike" cap="none" dirty="0">
                        <a:latin typeface="Arial"/>
                        <a:ea typeface="Arial"/>
                        <a:cs typeface="Arial"/>
                        <a:sym typeface="Arial"/>
                      </a:endParaRPr>
                    </a:p>
                  </a:txBody>
                  <a:tcPr marL="121925" marR="121925" marT="45700" marB="45700" anchor="ctr">
                    <a:lnL w="12700" cap="flat" cmpd="sng" algn="ctr">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lgn="ctr">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extLst>
                  <a:ext uri="{0D108BD9-81ED-4DB2-BD59-A6C34878D82A}">
                    <a16:rowId xmlns:a16="http://schemas.microsoft.com/office/drawing/2014/main" val="3401030894"/>
                  </a:ext>
                </a:extLst>
              </a:tr>
            </a:tbl>
          </a:graphicData>
        </a:graphic>
      </p:graphicFrame>
      <p:sp>
        <p:nvSpPr>
          <p:cNvPr id="2" name="Slide Number Placeholder 1">
            <a:extLst>
              <a:ext uri="{FF2B5EF4-FFF2-40B4-BE49-F238E27FC236}">
                <a16:creationId xmlns:a16="http://schemas.microsoft.com/office/drawing/2014/main" id="{B73A5C04-6846-45E4-9778-3A049FD7E426}"/>
              </a:ext>
            </a:extLst>
          </p:cNvPr>
          <p:cNvSpPr>
            <a:spLocks noGrp="1"/>
          </p:cNvSpPr>
          <p:nvPr>
            <p:ph type="sldNum" sz="quarter" idx="12"/>
          </p:nvPr>
        </p:nvSpPr>
        <p:spPr/>
        <p:txBody>
          <a:bodyPr/>
          <a:lstStyle/>
          <a:p>
            <a:fld id="{DD5C06B8-1613-44F6-A6DA-F77D705428DE}" type="slidenum">
              <a:rPr lang="en-US" smtClean="0"/>
              <a:t>40</a:t>
            </a:fld>
            <a:endParaRPr lang="en-US"/>
          </a:p>
        </p:txBody>
      </p:sp>
    </p:spTree>
    <p:extLst>
      <p:ext uri="{BB962C8B-B14F-4D97-AF65-F5344CB8AC3E}">
        <p14:creationId xmlns:p14="http://schemas.microsoft.com/office/powerpoint/2010/main" val="394389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D0CE338-A1BA-45EE-B658-99E084DB8AC3}"/>
              </a:ext>
            </a:extLst>
          </p:cNvPr>
          <p:cNvSpPr/>
          <p:nvPr/>
        </p:nvSpPr>
        <p:spPr>
          <a:xfrm>
            <a:off x="680993" y="601216"/>
            <a:ext cx="10961036" cy="658469"/>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62532" tIns="81265" rIns="162532" bIns="81265" rtlCol="0" anchor="ctr"/>
          <a:lstStyle/>
          <a:p>
            <a:pPr algn="ctr"/>
            <a:endParaRPr lang="en-US" sz="40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72027642-AA9F-484A-8E30-9D75745783BD}"/>
              </a:ext>
            </a:extLst>
          </p:cNvPr>
          <p:cNvSpPr txBox="1"/>
          <p:nvPr/>
        </p:nvSpPr>
        <p:spPr>
          <a:xfrm>
            <a:off x="680993" y="65241"/>
            <a:ext cx="10961036" cy="471894"/>
          </a:xfrm>
          <a:prstGeom prst="rect">
            <a:avLst/>
          </a:prstGeom>
          <a:solidFill>
            <a:srgbClr val="5BA4E3"/>
          </a:solidFill>
        </p:spPr>
        <p:txBody>
          <a:bodyPr wrap="square" lIns="162532" tIns="81265" rIns="162532" bIns="81265" rtlCol="0">
            <a:spAutoFit/>
          </a:bodyPr>
          <a:lstStyle/>
          <a:p>
            <a:pPr algn="ctr"/>
            <a:r>
              <a:rPr lang="en-US" sz="2000" dirty="0">
                <a:solidFill>
                  <a:srgbClr val="1A467F"/>
                </a:solidFill>
                <a:latin typeface="Avenir Book"/>
                <a:cs typeface="Avenir Book"/>
              </a:rPr>
              <a:t>NATIONAL OCEANIC AND ATMOSPHERIC ADMINISTRATION</a:t>
            </a:r>
          </a:p>
        </p:txBody>
      </p:sp>
      <p:sp>
        <p:nvSpPr>
          <p:cNvPr id="17" name="Oval 16">
            <a:extLst>
              <a:ext uri="{FF2B5EF4-FFF2-40B4-BE49-F238E27FC236}">
                <a16:creationId xmlns:a16="http://schemas.microsoft.com/office/drawing/2014/main" id="{FF49B63A-672C-4CF1-9E12-DC1F3516816B}"/>
              </a:ext>
            </a:extLst>
          </p:cNvPr>
          <p:cNvSpPr>
            <a:spLocks noChangeAspect="1"/>
          </p:cNvSpPr>
          <p:nvPr/>
        </p:nvSpPr>
        <p:spPr>
          <a:xfrm>
            <a:off x="66710" y="36818"/>
            <a:ext cx="1206375" cy="128334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62532" tIns="81265" rIns="162532" bIns="81265" rtlCol="0" anchor="ctr"/>
          <a:lstStyle/>
          <a:p>
            <a:pPr algn="ctr"/>
            <a:endParaRPr lang="en-US" sz="2400"/>
          </a:p>
        </p:txBody>
      </p:sp>
      <p:pic>
        <p:nvPicPr>
          <p:cNvPr id="18" name="Picture 17" descr="2000px-Seal_of_the_United_States_Department_of_Commerce.svg.png">
            <a:extLst>
              <a:ext uri="{FF2B5EF4-FFF2-40B4-BE49-F238E27FC236}">
                <a16:creationId xmlns:a16="http://schemas.microsoft.com/office/drawing/2014/main" id="{07F39246-4CB3-4426-AA76-73ADFACD5A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09" y="107564"/>
            <a:ext cx="1129099" cy="1147249"/>
          </a:xfrm>
          <a:prstGeom prst="rect">
            <a:avLst/>
          </a:prstGeom>
        </p:spPr>
      </p:pic>
      <p:sp>
        <p:nvSpPr>
          <p:cNvPr id="19" name="Oval 18">
            <a:extLst>
              <a:ext uri="{FF2B5EF4-FFF2-40B4-BE49-F238E27FC236}">
                <a16:creationId xmlns:a16="http://schemas.microsoft.com/office/drawing/2014/main" id="{FD22B42A-F3C4-48FB-8D41-4196A1EC8F23}"/>
              </a:ext>
            </a:extLst>
          </p:cNvPr>
          <p:cNvSpPr>
            <a:spLocks/>
          </p:cNvSpPr>
          <p:nvPr/>
        </p:nvSpPr>
        <p:spPr>
          <a:xfrm>
            <a:off x="10940878" y="51938"/>
            <a:ext cx="1267967" cy="126796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62532" tIns="81265" rIns="162532" bIns="81265" rtlCol="0" anchor="ctr"/>
          <a:lstStyle/>
          <a:p>
            <a:pPr algn="ctr"/>
            <a:endParaRPr lang="en-US" sz="2400"/>
          </a:p>
        </p:txBody>
      </p:sp>
      <p:pic>
        <p:nvPicPr>
          <p:cNvPr id="20" name="Picture 19" descr="1024px-NOAA_logo.svg.png">
            <a:extLst>
              <a:ext uri="{FF2B5EF4-FFF2-40B4-BE49-F238E27FC236}">
                <a16:creationId xmlns:a16="http://schemas.microsoft.com/office/drawing/2014/main" id="{F4853C7E-5672-4EB4-B89F-FABBA2D18DBA}"/>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1002952" y="122680"/>
            <a:ext cx="1121664" cy="1121664"/>
          </a:xfrm>
          <a:prstGeom prst="rect">
            <a:avLst/>
          </a:prstGeom>
        </p:spPr>
      </p:pic>
      <p:sp>
        <p:nvSpPr>
          <p:cNvPr id="24" name="TextBox 23">
            <a:extLst>
              <a:ext uri="{FF2B5EF4-FFF2-40B4-BE49-F238E27FC236}">
                <a16:creationId xmlns:a16="http://schemas.microsoft.com/office/drawing/2014/main" id="{629DFBF2-B538-4CE1-BFD9-563EE83AD4B1}"/>
              </a:ext>
            </a:extLst>
          </p:cNvPr>
          <p:cNvSpPr txBox="1"/>
          <p:nvPr/>
        </p:nvSpPr>
        <p:spPr>
          <a:xfrm>
            <a:off x="1502420" y="699795"/>
            <a:ext cx="9209123" cy="523220"/>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Overall Impressions for GEFSv12-Waves</a:t>
            </a:r>
          </a:p>
        </p:txBody>
      </p:sp>
      <p:sp>
        <p:nvSpPr>
          <p:cNvPr id="9" name="Content Placeholder 3">
            <a:extLst>
              <a:ext uri="{FF2B5EF4-FFF2-40B4-BE49-F238E27FC236}">
                <a16:creationId xmlns:a16="http://schemas.microsoft.com/office/drawing/2014/main" id="{74D00FBB-78E9-45EE-812A-F5E2DD90109C}"/>
              </a:ext>
            </a:extLst>
          </p:cNvPr>
          <p:cNvSpPr txBox="1">
            <a:spLocks/>
          </p:cNvSpPr>
          <p:nvPr/>
        </p:nvSpPr>
        <p:spPr>
          <a:xfrm>
            <a:off x="515091" y="1254813"/>
            <a:ext cx="11292840" cy="5576802"/>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300" dirty="0">
                <a:solidFill>
                  <a:srgbClr val="007F00"/>
                </a:solidFill>
                <a:latin typeface="Arial" panose="020B0604020202020204" pitchFamily="34" charset="0"/>
                <a:cs typeface="Arial" panose="020B0604020202020204" pitchFamily="34" charset="0"/>
              </a:rPr>
              <a:t>Overall, the parallel version is an improvement over the operational GWES. All participating evaluators support the proposed implementation</a:t>
            </a:r>
            <a:r>
              <a:rPr lang="en-US" sz="2300" dirty="0">
                <a:latin typeface="Arial" panose="020B0604020202020204" pitchFamily="34" charset="0"/>
                <a:cs typeface="Arial" panose="020B0604020202020204" pitchFamily="34" charset="0"/>
              </a:rPr>
              <a:t>.</a:t>
            </a:r>
          </a:p>
          <a:p>
            <a:endParaRPr lang="en-US" sz="2300" dirty="0">
              <a:latin typeface="Arial" panose="020B0604020202020204" pitchFamily="34" charset="0"/>
              <a:cs typeface="Arial" panose="020B0604020202020204" pitchFamily="34" charset="0"/>
            </a:endParaRPr>
          </a:p>
          <a:p>
            <a:pPr marL="0" indent="0">
              <a:buNone/>
            </a:pPr>
            <a:r>
              <a:rPr lang="en-US" sz="2300" u="sng" dirty="0">
                <a:solidFill>
                  <a:srgbClr val="000000"/>
                </a:solidFill>
                <a:latin typeface="Arial" panose="020B0604020202020204" pitchFamily="34" charset="0"/>
                <a:cs typeface="Arial" panose="020B0604020202020204" pitchFamily="34" charset="0"/>
              </a:rPr>
              <a:t>Alaska Region Concern:</a:t>
            </a:r>
          </a:p>
          <a:p>
            <a:r>
              <a:rPr lang="en-US" sz="2300" dirty="0" err="1">
                <a:latin typeface="Arial" panose="020B0604020202020204" pitchFamily="34" charset="0"/>
                <a:cs typeface="Arial" panose="020B0604020202020204" pitchFamily="34" charset="0"/>
              </a:rPr>
              <a:t>Overdispersive</a:t>
            </a:r>
            <a:r>
              <a:rPr lang="en-US" sz="2300" dirty="0">
                <a:latin typeface="Arial" panose="020B0604020202020204" pitchFamily="34" charset="0"/>
                <a:cs typeface="Arial" panose="020B0604020202020204" pitchFamily="34" charset="0"/>
              </a:rPr>
              <a:t> in Gulf of Alaska</a:t>
            </a:r>
          </a:p>
          <a:p>
            <a:endParaRPr lang="en-US" sz="2300" dirty="0">
              <a:latin typeface="Arial" panose="020B0604020202020204" pitchFamily="34" charset="0"/>
              <a:cs typeface="Arial" panose="020B0604020202020204" pitchFamily="34" charset="0"/>
            </a:endParaRPr>
          </a:p>
          <a:p>
            <a:pPr marL="0" indent="0">
              <a:buNone/>
            </a:pPr>
            <a:r>
              <a:rPr lang="en-US" sz="2300" u="sng" dirty="0">
                <a:latin typeface="Arial" panose="020B0604020202020204" pitchFamily="34" charset="0"/>
                <a:cs typeface="Arial" panose="020B0604020202020204" pitchFamily="34" charset="0"/>
              </a:rPr>
              <a:t>Common Positives:</a:t>
            </a:r>
          </a:p>
          <a:p>
            <a:r>
              <a:rPr lang="en-US" sz="2300" dirty="0">
                <a:latin typeface="Arial" panose="020B0604020202020204" pitchFamily="34" charset="0"/>
                <a:cs typeface="Arial" panose="020B0604020202020204" pitchFamily="34" charset="0"/>
              </a:rPr>
              <a:t>Reduced bias &amp; lower RMSE in winter season</a:t>
            </a:r>
          </a:p>
          <a:p>
            <a:pPr marL="0" indent="0">
              <a:buNone/>
            </a:pPr>
            <a:endParaRPr lang="en-US" sz="2300" dirty="0">
              <a:latin typeface="Arial" panose="020B0604020202020204" pitchFamily="34" charset="0"/>
              <a:cs typeface="Arial" panose="020B0604020202020204" pitchFamily="34" charset="0"/>
            </a:endParaRPr>
          </a:p>
          <a:p>
            <a:r>
              <a:rPr lang="en-US" sz="2300" dirty="0">
                <a:latin typeface="Arial" panose="020B0604020202020204" pitchFamily="34" charset="0"/>
                <a:cs typeface="Arial" panose="020B0604020202020204" pitchFamily="34" charset="0"/>
              </a:rPr>
              <a:t>Improved reliability in forecasts of ocean waves</a:t>
            </a:r>
          </a:p>
          <a:p>
            <a:endParaRPr lang="en-US" sz="2300" dirty="0">
              <a:latin typeface="Arial" panose="020B0604020202020204" pitchFamily="34" charset="0"/>
              <a:cs typeface="Arial" panose="020B0604020202020204" pitchFamily="34" charset="0"/>
            </a:endParaRPr>
          </a:p>
          <a:p>
            <a:r>
              <a:rPr lang="en-US" sz="2300" dirty="0">
                <a:latin typeface="Arial" panose="020B0604020202020204" pitchFamily="34" charset="0"/>
                <a:cs typeface="Arial" panose="020B0604020202020204" pitchFamily="34" charset="0"/>
              </a:rPr>
              <a:t>Overall larger and more meaningful spread in GEFS-Wave</a:t>
            </a:r>
          </a:p>
          <a:p>
            <a:pPr marL="0" indent="0">
              <a:buNone/>
            </a:pPr>
            <a:endParaRPr lang="en-US" sz="2300" dirty="0">
              <a:latin typeface="Arial" panose="020B0604020202020204" pitchFamily="34" charset="0"/>
              <a:cs typeface="Arial" panose="020B0604020202020204" pitchFamily="34" charset="0"/>
            </a:endParaRPr>
          </a:p>
          <a:p>
            <a:r>
              <a:rPr lang="en-US" sz="2300" dirty="0">
                <a:latin typeface="Arial" panose="020B0604020202020204" pitchFamily="34" charset="0"/>
                <a:cs typeface="Arial" panose="020B0604020202020204" pitchFamily="34" charset="0"/>
              </a:rPr>
              <a:t>Extension of forecast range to 16 days</a:t>
            </a:r>
            <a:endParaRPr lang="en-US" sz="2300" dirty="0">
              <a:solidFill>
                <a:srgbClr val="000000"/>
              </a:solidFill>
            </a:endParaRPr>
          </a:p>
          <a:p>
            <a:endParaRPr lang="en-US" sz="2000" dirty="0">
              <a:solidFill>
                <a:srgbClr val="000000"/>
              </a:solidFill>
            </a:endParaRPr>
          </a:p>
        </p:txBody>
      </p:sp>
      <p:sp>
        <p:nvSpPr>
          <p:cNvPr id="2" name="Slide Number Placeholder 1">
            <a:extLst>
              <a:ext uri="{FF2B5EF4-FFF2-40B4-BE49-F238E27FC236}">
                <a16:creationId xmlns:a16="http://schemas.microsoft.com/office/drawing/2014/main" id="{BDCED860-0CB7-4D06-8AA5-79CFCE76FA3C}"/>
              </a:ext>
            </a:extLst>
          </p:cNvPr>
          <p:cNvSpPr>
            <a:spLocks noGrp="1"/>
          </p:cNvSpPr>
          <p:nvPr>
            <p:ph type="sldNum" sz="quarter" idx="12"/>
          </p:nvPr>
        </p:nvSpPr>
        <p:spPr/>
        <p:txBody>
          <a:bodyPr/>
          <a:lstStyle/>
          <a:p>
            <a:fld id="{DD5C06B8-1613-44F6-A6DA-F77D705428DE}" type="slidenum">
              <a:rPr lang="en-US" smtClean="0"/>
              <a:t>41</a:t>
            </a:fld>
            <a:endParaRPr lang="en-US"/>
          </a:p>
        </p:txBody>
      </p:sp>
    </p:spTree>
    <p:extLst>
      <p:ext uri="{BB962C8B-B14F-4D97-AF65-F5344CB8AC3E}">
        <p14:creationId xmlns:p14="http://schemas.microsoft.com/office/powerpoint/2010/main" val="17477172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D0CE338-A1BA-45EE-B658-99E084DB8AC3}"/>
              </a:ext>
            </a:extLst>
          </p:cNvPr>
          <p:cNvSpPr/>
          <p:nvPr/>
        </p:nvSpPr>
        <p:spPr>
          <a:xfrm>
            <a:off x="680993" y="601216"/>
            <a:ext cx="10961036" cy="658469"/>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62532" tIns="81265" rIns="162532" bIns="81265" rtlCol="0" anchor="ctr"/>
          <a:lstStyle/>
          <a:p>
            <a:pPr algn="ctr"/>
            <a:endParaRPr lang="en-US" sz="40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72027642-AA9F-484A-8E30-9D75745783BD}"/>
              </a:ext>
            </a:extLst>
          </p:cNvPr>
          <p:cNvSpPr txBox="1"/>
          <p:nvPr/>
        </p:nvSpPr>
        <p:spPr>
          <a:xfrm>
            <a:off x="680993" y="65241"/>
            <a:ext cx="10961036" cy="471894"/>
          </a:xfrm>
          <a:prstGeom prst="rect">
            <a:avLst/>
          </a:prstGeom>
          <a:solidFill>
            <a:srgbClr val="5BA4E3"/>
          </a:solidFill>
        </p:spPr>
        <p:txBody>
          <a:bodyPr wrap="square" lIns="162532" tIns="81265" rIns="162532" bIns="81265" rtlCol="0">
            <a:spAutoFit/>
          </a:bodyPr>
          <a:lstStyle/>
          <a:p>
            <a:pPr algn="ctr"/>
            <a:r>
              <a:rPr lang="en-US" sz="2000" dirty="0">
                <a:solidFill>
                  <a:srgbClr val="1A467F"/>
                </a:solidFill>
                <a:latin typeface="Avenir Book"/>
                <a:cs typeface="Avenir Book"/>
              </a:rPr>
              <a:t>NATIONAL OCEANIC AND ATMOSPHERIC ADMINISTRATION</a:t>
            </a:r>
          </a:p>
        </p:txBody>
      </p:sp>
      <p:sp>
        <p:nvSpPr>
          <p:cNvPr id="17" name="Oval 16">
            <a:extLst>
              <a:ext uri="{FF2B5EF4-FFF2-40B4-BE49-F238E27FC236}">
                <a16:creationId xmlns:a16="http://schemas.microsoft.com/office/drawing/2014/main" id="{FF49B63A-672C-4CF1-9E12-DC1F3516816B}"/>
              </a:ext>
            </a:extLst>
          </p:cNvPr>
          <p:cNvSpPr>
            <a:spLocks noChangeAspect="1"/>
          </p:cNvSpPr>
          <p:nvPr/>
        </p:nvSpPr>
        <p:spPr>
          <a:xfrm>
            <a:off x="66710" y="36818"/>
            <a:ext cx="1206375" cy="128334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62532" tIns="81265" rIns="162532" bIns="81265" rtlCol="0" anchor="ctr"/>
          <a:lstStyle/>
          <a:p>
            <a:pPr algn="ctr"/>
            <a:endParaRPr lang="en-US" sz="2400"/>
          </a:p>
        </p:txBody>
      </p:sp>
      <p:pic>
        <p:nvPicPr>
          <p:cNvPr id="18" name="Picture 17" descr="2000px-Seal_of_the_United_States_Department_of_Commerce.svg.png">
            <a:extLst>
              <a:ext uri="{FF2B5EF4-FFF2-40B4-BE49-F238E27FC236}">
                <a16:creationId xmlns:a16="http://schemas.microsoft.com/office/drawing/2014/main" id="{07F39246-4CB3-4426-AA76-73ADFACD5A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09" y="107564"/>
            <a:ext cx="1129099" cy="1147249"/>
          </a:xfrm>
          <a:prstGeom prst="rect">
            <a:avLst/>
          </a:prstGeom>
        </p:spPr>
      </p:pic>
      <p:sp>
        <p:nvSpPr>
          <p:cNvPr id="19" name="Oval 18">
            <a:extLst>
              <a:ext uri="{FF2B5EF4-FFF2-40B4-BE49-F238E27FC236}">
                <a16:creationId xmlns:a16="http://schemas.microsoft.com/office/drawing/2014/main" id="{FD22B42A-F3C4-48FB-8D41-4196A1EC8F23}"/>
              </a:ext>
            </a:extLst>
          </p:cNvPr>
          <p:cNvSpPr>
            <a:spLocks/>
          </p:cNvSpPr>
          <p:nvPr/>
        </p:nvSpPr>
        <p:spPr>
          <a:xfrm>
            <a:off x="10940878" y="51938"/>
            <a:ext cx="1267967" cy="126796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62532" tIns="81265" rIns="162532" bIns="81265" rtlCol="0" anchor="ctr"/>
          <a:lstStyle/>
          <a:p>
            <a:pPr algn="ctr"/>
            <a:endParaRPr lang="en-US" sz="2400"/>
          </a:p>
        </p:txBody>
      </p:sp>
      <p:pic>
        <p:nvPicPr>
          <p:cNvPr id="20" name="Picture 19" descr="1024px-NOAA_logo.svg.png">
            <a:extLst>
              <a:ext uri="{FF2B5EF4-FFF2-40B4-BE49-F238E27FC236}">
                <a16:creationId xmlns:a16="http://schemas.microsoft.com/office/drawing/2014/main" id="{F4853C7E-5672-4EB4-B89F-FABBA2D18DBA}"/>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1002952" y="122680"/>
            <a:ext cx="1121664" cy="1121664"/>
          </a:xfrm>
          <a:prstGeom prst="rect">
            <a:avLst/>
          </a:prstGeom>
        </p:spPr>
      </p:pic>
      <p:sp>
        <p:nvSpPr>
          <p:cNvPr id="24" name="TextBox 23">
            <a:extLst>
              <a:ext uri="{FF2B5EF4-FFF2-40B4-BE49-F238E27FC236}">
                <a16:creationId xmlns:a16="http://schemas.microsoft.com/office/drawing/2014/main" id="{629DFBF2-B538-4CE1-BFD9-563EE83AD4B1}"/>
              </a:ext>
            </a:extLst>
          </p:cNvPr>
          <p:cNvSpPr txBox="1"/>
          <p:nvPr/>
        </p:nvSpPr>
        <p:spPr>
          <a:xfrm>
            <a:off x="1502420" y="699795"/>
            <a:ext cx="9209123" cy="523220"/>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Conclusion of the GEFSv12-Aerosols Evaluation</a:t>
            </a:r>
          </a:p>
        </p:txBody>
      </p:sp>
      <p:sp>
        <p:nvSpPr>
          <p:cNvPr id="25" name="Content Placeholder 3">
            <a:extLst>
              <a:ext uri="{FF2B5EF4-FFF2-40B4-BE49-F238E27FC236}">
                <a16:creationId xmlns:a16="http://schemas.microsoft.com/office/drawing/2014/main" id="{3C6F65A3-5493-40C5-A552-37B4C684C540}"/>
              </a:ext>
            </a:extLst>
          </p:cNvPr>
          <p:cNvSpPr txBox="1">
            <a:spLocks/>
          </p:cNvSpPr>
          <p:nvPr/>
        </p:nvSpPr>
        <p:spPr>
          <a:xfrm>
            <a:off x="746760" y="1383858"/>
            <a:ext cx="10698480" cy="489686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solidFill>
                <a:srgbClr val="000000"/>
              </a:solidFill>
            </a:endParaRPr>
          </a:p>
          <a:p>
            <a:pPr marL="0" indent="0">
              <a:buFont typeface="Arial" panose="020B0604020202020204" pitchFamily="34" charset="0"/>
              <a:buNone/>
            </a:pPr>
            <a:endParaRPr lang="en-US" sz="2000" dirty="0">
              <a:solidFill>
                <a:srgbClr val="000000"/>
              </a:solidFill>
            </a:endParaRPr>
          </a:p>
          <a:p>
            <a:pPr marL="457200" indent="-457200">
              <a:buFont typeface="+mj-lt"/>
              <a:buAutoNum type="arabicParenR"/>
            </a:pPr>
            <a:r>
              <a:rPr lang="en-US" sz="2300" dirty="0">
                <a:solidFill>
                  <a:srgbClr val="000000"/>
                </a:solidFill>
                <a:latin typeface="Arial" panose="020B0604020202020204" pitchFamily="34" charset="0"/>
                <a:cs typeface="Arial" panose="020B0604020202020204" pitchFamily="34" charset="0"/>
              </a:rPr>
              <a:t>Summary of verification statistics</a:t>
            </a:r>
          </a:p>
          <a:p>
            <a:pPr marL="457200" indent="-457200">
              <a:buFont typeface="+mj-lt"/>
              <a:buAutoNum type="arabicParenR"/>
            </a:pPr>
            <a:endParaRPr lang="en-US" sz="2300" dirty="0">
              <a:solidFill>
                <a:srgbClr val="000000"/>
              </a:solidFill>
              <a:latin typeface="Arial" panose="020B0604020202020204" pitchFamily="34" charset="0"/>
              <a:cs typeface="Arial" panose="020B0604020202020204" pitchFamily="34" charset="0"/>
            </a:endParaRPr>
          </a:p>
          <a:p>
            <a:pPr marL="457200" indent="-457200">
              <a:buFont typeface="+mj-lt"/>
              <a:buAutoNum type="arabicParenR"/>
            </a:pPr>
            <a:r>
              <a:rPr lang="en-US" sz="2300" dirty="0">
                <a:solidFill>
                  <a:srgbClr val="000000"/>
                </a:solidFill>
                <a:latin typeface="Arial" panose="020B0604020202020204" pitchFamily="34" charset="0"/>
                <a:cs typeface="Arial" panose="020B0604020202020204" pitchFamily="34" charset="0"/>
              </a:rPr>
              <a:t>Review of official evaluation comments and recommendations from NWS Regions/Centers and other partners</a:t>
            </a:r>
          </a:p>
          <a:p>
            <a:pPr marL="457200" indent="-457200">
              <a:buFont typeface="+mj-lt"/>
              <a:buAutoNum type="arabicParenR"/>
            </a:pPr>
            <a:endParaRPr lang="en-US" sz="2300" dirty="0">
              <a:solidFill>
                <a:srgbClr val="000000"/>
              </a:solidFill>
              <a:latin typeface="Arial" panose="020B0604020202020204" pitchFamily="34" charset="0"/>
              <a:cs typeface="Arial" panose="020B0604020202020204" pitchFamily="34" charset="0"/>
            </a:endParaRPr>
          </a:p>
          <a:p>
            <a:pPr marL="457200" indent="-457200">
              <a:buFont typeface="+mj-lt"/>
              <a:buAutoNum type="arabicParenR"/>
            </a:pPr>
            <a:r>
              <a:rPr lang="en-US" sz="2300" dirty="0">
                <a:latin typeface="Arial" panose="020B0604020202020204" pitchFamily="34" charset="0"/>
                <a:cs typeface="Arial" panose="020B0604020202020204" pitchFamily="34" charset="0"/>
              </a:rPr>
              <a:t>Overall impressions</a:t>
            </a:r>
          </a:p>
          <a:p>
            <a:pPr marL="457200" indent="-457200">
              <a:buFont typeface="+mj-lt"/>
              <a:buAutoNum type="arabicParenR"/>
            </a:pPr>
            <a:endParaRPr lang="en-US" sz="2300" dirty="0">
              <a:latin typeface="Arial" panose="020B0604020202020204" pitchFamily="34" charset="0"/>
              <a:cs typeface="Arial" panose="020B0604020202020204" pitchFamily="34" charset="0"/>
            </a:endParaRPr>
          </a:p>
          <a:p>
            <a:pPr marL="457200" indent="-457200">
              <a:buFont typeface="+mj-lt"/>
              <a:buAutoNum type="arabicParenR"/>
            </a:pPr>
            <a:endParaRPr lang="en-US" sz="2300" dirty="0">
              <a:latin typeface="Arial" panose="020B0604020202020204" pitchFamily="34" charset="0"/>
              <a:cs typeface="Arial" panose="020B0604020202020204" pitchFamily="34" charset="0"/>
            </a:endParaRPr>
          </a:p>
          <a:p>
            <a:pPr marL="0" indent="0">
              <a:buNone/>
            </a:pPr>
            <a:r>
              <a:rPr lang="en-US" sz="2000" i="1" dirty="0">
                <a:solidFill>
                  <a:srgbClr val="000000"/>
                </a:solidFill>
                <a:latin typeface="Arial"/>
                <a:cs typeface="Arial"/>
              </a:rPr>
              <a:t>Special thanks to Jeff McQueen for generating verification summary table</a:t>
            </a:r>
            <a:endParaRPr lang="en-US" sz="2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2000" dirty="0">
              <a:solidFill>
                <a:srgbClr val="000000"/>
              </a:solidFill>
            </a:endParaRPr>
          </a:p>
          <a:p>
            <a:pPr marL="0" indent="0">
              <a:buFont typeface="Arial" panose="020B0604020202020204" pitchFamily="34" charset="0"/>
              <a:buNone/>
            </a:pPr>
            <a:endParaRPr lang="en-US" sz="2000" dirty="0">
              <a:solidFill>
                <a:srgbClr val="000000"/>
              </a:solidFill>
            </a:endParaRPr>
          </a:p>
          <a:p>
            <a:endParaRPr lang="en-US" sz="2000" dirty="0">
              <a:solidFill>
                <a:srgbClr val="000000"/>
              </a:solidFill>
            </a:endParaRPr>
          </a:p>
          <a:p>
            <a:endParaRPr lang="en-US" sz="2000" dirty="0">
              <a:solidFill>
                <a:srgbClr val="000000"/>
              </a:solidFill>
            </a:endParaRPr>
          </a:p>
        </p:txBody>
      </p:sp>
      <p:sp>
        <p:nvSpPr>
          <p:cNvPr id="10" name="Rectangle 9">
            <a:extLst>
              <a:ext uri="{FF2B5EF4-FFF2-40B4-BE49-F238E27FC236}">
                <a16:creationId xmlns:a16="http://schemas.microsoft.com/office/drawing/2014/main" id="{767E5DAA-C1ED-4C5A-B9C0-13E3B9E79F3A}"/>
              </a:ext>
            </a:extLst>
          </p:cNvPr>
          <p:cNvSpPr/>
          <p:nvPr/>
        </p:nvSpPr>
        <p:spPr>
          <a:xfrm>
            <a:off x="746759" y="2022150"/>
            <a:ext cx="4860939" cy="66713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68C1DA63-742B-46DB-A2D1-661FBADE8BF7}"/>
              </a:ext>
            </a:extLst>
          </p:cNvPr>
          <p:cNvSpPr>
            <a:spLocks noGrp="1"/>
          </p:cNvSpPr>
          <p:nvPr>
            <p:ph type="sldNum" sz="quarter" idx="12"/>
          </p:nvPr>
        </p:nvSpPr>
        <p:spPr/>
        <p:txBody>
          <a:bodyPr/>
          <a:lstStyle/>
          <a:p>
            <a:fld id="{DD5C06B8-1613-44F6-A6DA-F77D705428DE}" type="slidenum">
              <a:rPr lang="en-US" smtClean="0"/>
              <a:t>42</a:t>
            </a:fld>
            <a:endParaRPr lang="en-US"/>
          </a:p>
        </p:txBody>
      </p:sp>
    </p:spTree>
    <p:extLst>
      <p:ext uri="{BB962C8B-B14F-4D97-AF65-F5344CB8AC3E}">
        <p14:creationId xmlns:p14="http://schemas.microsoft.com/office/powerpoint/2010/main" val="151331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D0CE338-A1BA-45EE-B658-99E084DB8AC3}"/>
              </a:ext>
            </a:extLst>
          </p:cNvPr>
          <p:cNvSpPr/>
          <p:nvPr/>
        </p:nvSpPr>
        <p:spPr>
          <a:xfrm>
            <a:off x="680993" y="601216"/>
            <a:ext cx="10961036" cy="658469"/>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62532" tIns="81265" rIns="162532" bIns="81265" rtlCol="0" anchor="ctr"/>
          <a:lstStyle/>
          <a:p>
            <a:pPr algn="ctr"/>
            <a:endParaRPr lang="en-US" sz="40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72027642-AA9F-484A-8E30-9D75745783BD}"/>
              </a:ext>
            </a:extLst>
          </p:cNvPr>
          <p:cNvSpPr txBox="1"/>
          <p:nvPr/>
        </p:nvSpPr>
        <p:spPr>
          <a:xfrm>
            <a:off x="680993" y="65241"/>
            <a:ext cx="10961036" cy="471894"/>
          </a:xfrm>
          <a:prstGeom prst="rect">
            <a:avLst/>
          </a:prstGeom>
          <a:solidFill>
            <a:srgbClr val="5BA4E3"/>
          </a:solidFill>
        </p:spPr>
        <p:txBody>
          <a:bodyPr wrap="square" lIns="162532" tIns="81265" rIns="162532" bIns="81265" rtlCol="0">
            <a:spAutoFit/>
          </a:bodyPr>
          <a:lstStyle/>
          <a:p>
            <a:pPr algn="ctr"/>
            <a:r>
              <a:rPr lang="en-US" sz="2000" dirty="0">
                <a:solidFill>
                  <a:srgbClr val="1A467F"/>
                </a:solidFill>
                <a:latin typeface="Avenir Book"/>
                <a:cs typeface="Avenir Book"/>
              </a:rPr>
              <a:t>NATIONAL OCEANIC AND ATMOSPHERIC ADMINISTRATION</a:t>
            </a:r>
          </a:p>
        </p:txBody>
      </p:sp>
      <p:sp>
        <p:nvSpPr>
          <p:cNvPr id="17" name="Oval 16">
            <a:extLst>
              <a:ext uri="{FF2B5EF4-FFF2-40B4-BE49-F238E27FC236}">
                <a16:creationId xmlns:a16="http://schemas.microsoft.com/office/drawing/2014/main" id="{FF49B63A-672C-4CF1-9E12-DC1F3516816B}"/>
              </a:ext>
            </a:extLst>
          </p:cNvPr>
          <p:cNvSpPr>
            <a:spLocks noChangeAspect="1"/>
          </p:cNvSpPr>
          <p:nvPr/>
        </p:nvSpPr>
        <p:spPr>
          <a:xfrm>
            <a:off x="66710" y="36818"/>
            <a:ext cx="1206375" cy="128334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62532" tIns="81265" rIns="162532" bIns="81265" rtlCol="0" anchor="ctr"/>
          <a:lstStyle/>
          <a:p>
            <a:pPr algn="ctr"/>
            <a:endParaRPr lang="en-US" sz="2400"/>
          </a:p>
        </p:txBody>
      </p:sp>
      <p:pic>
        <p:nvPicPr>
          <p:cNvPr id="18" name="Picture 17" descr="2000px-Seal_of_the_United_States_Department_of_Commerce.svg.png">
            <a:extLst>
              <a:ext uri="{FF2B5EF4-FFF2-40B4-BE49-F238E27FC236}">
                <a16:creationId xmlns:a16="http://schemas.microsoft.com/office/drawing/2014/main" id="{07F39246-4CB3-4426-AA76-73ADFACD5A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09" y="107564"/>
            <a:ext cx="1129099" cy="1147249"/>
          </a:xfrm>
          <a:prstGeom prst="rect">
            <a:avLst/>
          </a:prstGeom>
        </p:spPr>
      </p:pic>
      <p:sp>
        <p:nvSpPr>
          <p:cNvPr id="19" name="Oval 18">
            <a:extLst>
              <a:ext uri="{FF2B5EF4-FFF2-40B4-BE49-F238E27FC236}">
                <a16:creationId xmlns:a16="http://schemas.microsoft.com/office/drawing/2014/main" id="{FD22B42A-F3C4-48FB-8D41-4196A1EC8F23}"/>
              </a:ext>
            </a:extLst>
          </p:cNvPr>
          <p:cNvSpPr>
            <a:spLocks/>
          </p:cNvSpPr>
          <p:nvPr/>
        </p:nvSpPr>
        <p:spPr>
          <a:xfrm>
            <a:off x="10940878" y="51938"/>
            <a:ext cx="1267967" cy="126796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62532" tIns="81265" rIns="162532" bIns="81265" rtlCol="0" anchor="ctr"/>
          <a:lstStyle/>
          <a:p>
            <a:pPr algn="ctr"/>
            <a:endParaRPr lang="en-US" sz="2400"/>
          </a:p>
        </p:txBody>
      </p:sp>
      <p:pic>
        <p:nvPicPr>
          <p:cNvPr id="20" name="Picture 19" descr="1024px-NOAA_logo.svg.png">
            <a:extLst>
              <a:ext uri="{FF2B5EF4-FFF2-40B4-BE49-F238E27FC236}">
                <a16:creationId xmlns:a16="http://schemas.microsoft.com/office/drawing/2014/main" id="{F4853C7E-5672-4EB4-B89F-FABBA2D18DBA}"/>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1002952" y="122680"/>
            <a:ext cx="1121664" cy="1121664"/>
          </a:xfrm>
          <a:prstGeom prst="rect">
            <a:avLst/>
          </a:prstGeom>
        </p:spPr>
      </p:pic>
      <p:sp>
        <p:nvSpPr>
          <p:cNvPr id="24" name="TextBox 23">
            <a:extLst>
              <a:ext uri="{FF2B5EF4-FFF2-40B4-BE49-F238E27FC236}">
                <a16:creationId xmlns:a16="http://schemas.microsoft.com/office/drawing/2014/main" id="{629DFBF2-B538-4CE1-BFD9-563EE83AD4B1}"/>
              </a:ext>
            </a:extLst>
          </p:cNvPr>
          <p:cNvSpPr txBox="1"/>
          <p:nvPr/>
        </p:nvSpPr>
        <p:spPr>
          <a:xfrm>
            <a:off x="1502420" y="699795"/>
            <a:ext cx="9209123" cy="523220"/>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GEFSv12-Aerosols Verification Summary</a:t>
            </a:r>
          </a:p>
        </p:txBody>
      </p:sp>
      <p:sp>
        <p:nvSpPr>
          <p:cNvPr id="3" name="Rectangle 1">
            <a:extLst>
              <a:ext uri="{FF2B5EF4-FFF2-40B4-BE49-F238E27FC236}">
                <a16:creationId xmlns:a16="http://schemas.microsoft.com/office/drawing/2014/main" id="{CEA2ED42-9C2F-4FBB-9C99-2FAB6B86E03A}"/>
              </a:ext>
            </a:extLst>
          </p:cNvPr>
          <p:cNvSpPr>
            <a:spLocks noChangeArrowheads="1"/>
          </p:cNvSpPr>
          <p:nvPr/>
        </p:nvSpPr>
        <p:spPr bwMode="auto">
          <a:xfrm>
            <a:off x="1259322" y="1157649"/>
            <a:ext cx="969531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sz="2400" dirty="0">
                <a:cs typeface="Arial" panose="020B0604020202020204" pitchFamily="34" charset="0"/>
              </a:rPr>
              <a:t>Bias for Day 1 Aerosol Optical Depth (AOD) forecast (July 2019 – March 2020)</a:t>
            </a:r>
            <a:endParaRPr kumimoji="0" lang="en-US" altLang="en-US" sz="2400" b="0" i="0" u="none" strike="noStrike" cap="none" normalizeH="0" baseline="0" dirty="0">
              <a:ln>
                <a:noFill/>
              </a:ln>
              <a:solidFill>
                <a:schemeClr val="tx1"/>
              </a:solidFill>
              <a:effectLst/>
              <a:cs typeface="Arial" panose="020B0604020202020204" pitchFamily="34" charset="0"/>
            </a:endParaRPr>
          </a:p>
        </p:txBody>
      </p:sp>
      <p:graphicFrame>
        <p:nvGraphicFramePr>
          <p:cNvPr id="12" name="Google Shape;146;g75491e3fd8_0_0">
            <a:extLst>
              <a:ext uri="{FF2B5EF4-FFF2-40B4-BE49-F238E27FC236}">
                <a16:creationId xmlns:a16="http://schemas.microsoft.com/office/drawing/2014/main" id="{BCD5FF0F-FC08-4833-81BC-DFA3FD780B8F}"/>
              </a:ext>
            </a:extLst>
          </p:cNvPr>
          <p:cNvGraphicFramePr/>
          <p:nvPr>
            <p:extLst>
              <p:ext uri="{D42A27DB-BD31-4B8C-83A1-F6EECF244321}">
                <p14:modId xmlns:p14="http://schemas.microsoft.com/office/powerpoint/2010/main" val="3080193847"/>
              </p:ext>
            </p:extLst>
          </p:nvPr>
        </p:nvGraphicFramePr>
        <p:xfrm>
          <a:off x="657804" y="1545154"/>
          <a:ext cx="10876387" cy="5316157"/>
        </p:xfrm>
        <a:graphic>
          <a:graphicData uri="http://schemas.openxmlformats.org/drawingml/2006/table">
            <a:tbl>
              <a:tblPr>
                <a:noFill/>
              </a:tblPr>
              <a:tblGrid>
                <a:gridCol w="2873485">
                  <a:extLst>
                    <a:ext uri="{9D8B030D-6E8A-4147-A177-3AD203B41FA5}">
                      <a16:colId xmlns:a16="http://schemas.microsoft.com/office/drawing/2014/main" val="20000"/>
                    </a:ext>
                  </a:extLst>
                </a:gridCol>
                <a:gridCol w="2969675">
                  <a:extLst>
                    <a:ext uri="{9D8B030D-6E8A-4147-A177-3AD203B41FA5}">
                      <a16:colId xmlns:a16="http://schemas.microsoft.com/office/drawing/2014/main" val="20001"/>
                    </a:ext>
                  </a:extLst>
                </a:gridCol>
                <a:gridCol w="2778175">
                  <a:extLst>
                    <a:ext uri="{9D8B030D-6E8A-4147-A177-3AD203B41FA5}">
                      <a16:colId xmlns:a16="http://schemas.microsoft.com/office/drawing/2014/main" val="20002"/>
                    </a:ext>
                  </a:extLst>
                </a:gridCol>
                <a:gridCol w="2255052">
                  <a:extLst>
                    <a:ext uri="{9D8B030D-6E8A-4147-A177-3AD203B41FA5}">
                      <a16:colId xmlns:a16="http://schemas.microsoft.com/office/drawing/2014/main" val="20003"/>
                    </a:ext>
                  </a:extLst>
                </a:gridCol>
              </a:tblGrid>
              <a:tr h="630636">
                <a:tc>
                  <a:txBody>
                    <a:bodyPr/>
                    <a:lstStyle/>
                    <a:p>
                      <a:pPr marL="0" marR="0" lvl="0" indent="0" algn="ctr" rtl="0">
                        <a:lnSpc>
                          <a:spcPct val="100000"/>
                        </a:lnSpc>
                        <a:spcBef>
                          <a:spcPts val="0"/>
                        </a:spcBef>
                        <a:spcAft>
                          <a:spcPts val="0"/>
                        </a:spcAft>
                        <a:buClr>
                          <a:srgbClr val="FFFFFF"/>
                        </a:buClr>
                        <a:buSzPts val="1600"/>
                        <a:buFont typeface="Arial"/>
                        <a:buNone/>
                      </a:pPr>
                      <a:r>
                        <a:rPr lang="en-US" sz="2400" b="1" u="none" strike="noStrike" cap="none" dirty="0">
                          <a:solidFill>
                            <a:srgbClr val="FFFFFF"/>
                          </a:solidFill>
                        </a:rPr>
                        <a:t>Event</a:t>
                      </a:r>
                      <a:endParaRPr sz="2400" b="1" i="0" u="none" strike="noStrike" cap="none" dirty="0">
                        <a:solidFill>
                          <a:srgbClr val="FFFFFF"/>
                        </a:solidFill>
                        <a:latin typeface="Arial"/>
                        <a:ea typeface="Arial"/>
                        <a:cs typeface="Arial"/>
                        <a:sym typeface="Arial"/>
                      </a:endParaRPr>
                    </a:p>
                  </a:txBody>
                  <a:tcPr marL="121925" marR="121925" marT="45700" marB="4570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4E81BD"/>
                    </a:solidFill>
                  </a:tcPr>
                </a:tc>
                <a:tc>
                  <a:txBody>
                    <a:bodyPr/>
                    <a:lstStyle/>
                    <a:p>
                      <a:pPr marL="0" marR="0" lvl="0" indent="0" algn="ctr" rtl="0">
                        <a:lnSpc>
                          <a:spcPct val="100000"/>
                        </a:lnSpc>
                        <a:spcBef>
                          <a:spcPts val="0"/>
                        </a:spcBef>
                        <a:spcAft>
                          <a:spcPts val="0"/>
                        </a:spcAft>
                        <a:buClr>
                          <a:srgbClr val="FFFFFF"/>
                        </a:buClr>
                        <a:buSzPts val="1600"/>
                        <a:buFont typeface="Arial"/>
                        <a:buNone/>
                      </a:pPr>
                      <a:r>
                        <a:rPr lang="en-US" sz="2400" b="1" u="none" strike="noStrike" cap="none" dirty="0">
                          <a:solidFill>
                            <a:srgbClr val="FFFFFF"/>
                          </a:solidFill>
                        </a:rPr>
                        <a:t>Period</a:t>
                      </a:r>
                      <a:endParaRPr sz="2400" b="1" i="0" u="none" strike="noStrike" cap="none" dirty="0">
                        <a:solidFill>
                          <a:srgbClr val="FFFFFF"/>
                        </a:solidFill>
                        <a:latin typeface="Arial"/>
                        <a:ea typeface="Arial"/>
                        <a:cs typeface="Arial"/>
                        <a:sym typeface="Arial"/>
                      </a:endParaRPr>
                    </a:p>
                  </a:txBody>
                  <a:tcPr marL="121925" marR="121925" marT="45700" marB="4570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4E81BD"/>
                    </a:solidFill>
                  </a:tcPr>
                </a:tc>
                <a:tc>
                  <a:txBody>
                    <a:bodyPr/>
                    <a:lstStyle/>
                    <a:p>
                      <a:pPr marL="0" marR="0" lvl="0" indent="0" algn="ctr" rtl="0">
                        <a:lnSpc>
                          <a:spcPct val="100000"/>
                        </a:lnSpc>
                        <a:spcBef>
                          <a:spcPts val="0"/>
                        </a:spcBef>
                        <a:spcAft>
                          <a:spcPts val="0"/>
                        </a:spcAft>
                        <a:buClr>
                          <a:srgbClr val="FFFFFF"/>
                        </a:buClr>
                        <a:buSzPts val="2000"/>
                        <a:buFont typeface="Arial"/>
                        <a:buNone/>
                      </a:pPr>
                      <a:r>
                        <a:rPr lang="en-US" sz="2400" b="1" u="none" strike="noStrike" cap="none" dirty="0">
                          <a:solidFill>
                            <a:srgbClr val="FFFFFF"/>
                          </a:solidFill>
                        </a:rPr>
                        <a:t>Bias</a:t>
                      </a:r>
                      <a:endParaRPr sz="2400" b="1" i="0" u="none" strike="noStrike" cap="none" dirty="0">
                        <a:solidFill>
                          <a:srgbClr val="FFFFFF"/>
                        </a:solidFill>
                        <a:latin typeface="Arial"/>
                        <a:ea typeface="Arial"/>
                        <a:cs typeface="Arial"/>
                        <a:sym typeface="Arial"/>
                      </a:endParaRPr>
                    </a:p>
                  </a:txBody>
                  <a:tcPr marL="121925" marR="121925" marT="45700" marB="4570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4E81BD"/>
                    </a:solidFill>
                  </a:tcPr>
                </a:tc>
                <a:tc>
                  <a:txBody>
                    <a:bodyPr/>
                    <a:lstStyle/>
                    <a:p>
                      <a:pPr marL="0" marR="0" lvl="0" indent="0" algn="ctr" rtl="0">
                        <a:lnSpc>
                          <a:spcPct val="100000"/>
                        </a:lnSpc>
                        <a:spcBef>
                          <a:spcPts val="0"/>
                        </a:spcBef>
                        <a:spcAft>
                          <a:spcPts val="0"/>
                        </a:spcAft>
                        <a:buClr>
                          <a:srgbClr val="FFFFFF"/>
                        </a:buClr>
                        <a:buSzPts val="2000"/>
                        <a:buFont typeface="Arial"/>
                        <a:buNone/>
                      </a:pPr>
                      <a:r>
                        <a:rPr lang="en-US" sz="2400" b="1" u="none" strike="noStrike" cap="none" dirty="0">
                          <a:solidFill>
                            <a:srgbClr val="FFFFFF"/>
                          </a:solidFill>
                        </a:rPr>
                        <a:t>Comment</a:t>
                      </a:r>
                      <a:endParaRPr sz="2400" b="1" i="0" u="none" strike="noStrike" cap="none" dirty="0">
                        <a:solidFill>
                          <a:srgbClr val="FFFFFF"/>
                        </a:solidFill>
                        <a:latin typeface="Arial"/>
                        <a:ea typeface="Arial"/>
                        <a:cs typeface="Arial"/>
                        <a:sym typeface="Arial"/>
                      </a:endParaRPr>
                    </a:p>
                  </a:txBody>
                  <a:tcPr marL="121925" marR="121925" marT="45700" marB="4570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4E81BD"/>
                    </a:solidFill>
                  </a:tcPr>
                </a:tc>
                <a:extLst>
                  <a:ext uri="{0D108BD9-81ED-4DB2-BD59-A6C34878D82A}">
                    <a16:rowId xmlns:a16="http://schemas.microsoft.com/office/drawing/2014/main" val="10000"/>
                  </a:ext>
                </a:extLst>
              </a:tr>
              <a:tr h="630636">
                <a:tc>
                  <a:txBody>
                    <a:bodyPr/>
                    <a:lstStyle/>
                    <a:p>
                      <a:pPr marL="0" marR="0" lvl="0" indent="0" algn="ctr" rtl="0">
                        <a:lnSpc>
                          <a:spcPct val="100000"/>
                        </a:lnSpc>
                        <a:spcBef>
                          <a:spcPts val="0"/>
                        </a:spcBef>
                        <a:spcAft>
                          <a:spcPts val="0"/>
                        </a:spcAft>
                        <a:buClr>
                          <a:srgbClr val="17375E"/>
                        </a:buClr>
                        <a:buSzPts val="1400"/>
                        <a:buFont typeface="Arial"/>
                        <a:buNone/>
                      </a:pPr>
                      <a:r>
                        <a:rPr lang="en-US" sz="2400" b="1" u="none" strike="noStrike" cap="none" dirty="0">
                          <a:solidFill>
                            <a:srgbClr val="17375E"/>
                          </a:solidFill>
                        </a:rPr>
                        <a:t>African Dust</a:t>
                      </a:r>
                      <a:endParaRPr sz="2400" b="1" i="0" u="none" strike="noStrike" cap="none" dirty="0">
                        <a:solidFill>
                          <a:srgbClr val="17375E"/>
                        </a:solidFill>
                        <a:latin typeface="Arial"/>
                        <a:ea typeface="Arial"/>
                        <a:cs typeface="Arial"/>
                        <a:sym typeface="Arial"/>
                      </a:endParaRPr>
                    </a:p>
                  </a:txBody>
                  <a:tcPr marL="121925" marR="121925" marT="45700" marB="4570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rgbClr val="008000"/>
                        </a:buClr>
                        <a:buSzPts val="1400"/>
                        <a:buFont typeface="Arial"/>
                        <a:buNone/>
                      </a:pPr>
                      <a:r>
                        <a:rPr lang="en-US" sz="2400" u="none" strike="noStrike" cap="none" dirty="0"/>
                        <a:t>Full</a:t>
                      </a:r>
                      <a:endParaRPr sz="2400" i="0" u="none" strike="noStrike" cap="none" dirty="0"/>
                    </a:p>
                  </a:txBody>
                  <a:tcPr marL="121925" marR="121925" marT="45700" marB="4570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rgbClr val="008000"/>
                        </a:buClr>
                        <a:buSzPts val="2000"/>
                        <a:buFont typeface="Calibri"/>
                        <a:buNone/>
                      </a:pPr>
                      <a:r>
                        <a:rPr lang="en-US" sz="2400" b="1" i="0" u="none" strike="noStrike" cap="none" dirty="0">
                          <a:solidFill>
                            <a:srgbClr val="008000"/>
                          </a:solidFill>
                        </a:rPr>
                        <a:t>Improved</a:t>
                      </a:r>
                      <a:endParaRPr sz="2400" b="1" i="0" u="none" strike="noStrike" cap="none" dirty="0">
                        <a:solidFill>
                          <a:srgbClr val="008000"/>
                        </a:solidFill>
                      </a:endParaRPr>
                    </a:p>
                  </a:txBody>
                  <a:tcPr marL="121925" marR="121925" marT="45700" marB="4570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0D8E8"/>
                    </a:solidFill>
                  </a:tcPr>
                </a:tc>
                <a:tc>
                  <a:txBody>
                    <a:bodyPr/>
                    <a:lstStyle/>
                    <a:p>
                      <a:pPr marL="0" marR="0" lvl="0" indent="0" algn="l" rtl="0">
                        <a:lnSpc>
                          <a:spcPct val="100000"/>
                        </a:lnSpc>
                        <a:spcBef>
                          <a:spcPts val="0"/>
                        </a:spcBef>
                        <a:spcAft>
                          <a:spcPts val="0"/>
                        </a:spcAft>
                        <a:buClr>
                          <a:schemeClr val="dk1"/>
                        </a:buClr>
                        <a:buSzPts val="2000"/>
                        <a:buFont typeface="Calibri"/>
                        <a:buNone/>
                      </a:pPr>
                      <a:endParaRPr sz="1800" i="0" u="none" strike="noStrike" cap="none">
                        <a:solidFill>
                          <a:srgbClr val="0000FF"/>
                        </a:solidFill>
                      </a:endParaRPr>
                    </a:p>
                  </a:txBody>
                  <a:tcPr marL="121925" marR="121925" marT="45700" marB="4570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0D8E8"/>
                    </a:solidFill>
                  </a:tcPr>
                </a:tc>
                <a:extLst>
                  <a:ext uri="{0D108BD9-81ED-4DB2-BD59-A6C34878D82A}">
                    <a16:rowId xmlns:a16="http://schemas.microsoft.com/office/drawing/2014/main" val="10001"/>
                  </a:ext>
                </a:extLst>
              </a:tr>
              <a:tr h="769129">
                <a:tc>
                  <a:txBody>
                    <a:bodyPr/>
                    <a:lstStyle/>
                    <a:p>
                      <a:pPr marL="0" marR="0" lvl="0" indent="0" algn="ctr" rtl="0">
                        <a:lnSpc>
                          <a:spcPct val="100000"/>
                        </a:lnSpc>
                        <a:spcBef>
                          <a:spcPts val="0"/>
                        </a:spcBef>
                        <a:spcAft>
                          <a:spcPts val="0"/>
                        </a:spcAft>
                        <a:buClr>
                          <a:srgbClr val="002060"/>
                        </a:buClr>
                        <a:buSzPts val="2000"/>
                        <a:buFont typeface="Calibri"/>
                        <a:buNone/>
                      </a:pPr>
                      <a:r>
                        <a:rPr lang="en-US" sz="2400" b="1" u="none" strike="noStrike" cap="none" dirty="0">
                          <a:solidFill>
                            <a:srgbClr val="002060"/>
                          </a:solidFill>
                        </a:rPr>
                        <a:t>African Biomass Burning</a:t>
                      </a:r>
                      <a:endParaRPr sz="2400" b="1" u="none" strike="noStrike" cap="none" dirty="0">
                        <a:solidFill>
                          <a:srgbClr val="002060"/>
                        </a:solidFill>
                      </a:endParaRPr>
                    </a:p>
                  </a:txBody>
                  <a:tcPr marL="121925" marR="121925" marT="45700" marB="4570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en-US" sz="2400" u="none" strike="noStrike" cap="none" dirty="0"/>
                        <a:t>Summer</a:t>
                      </a:r>
                      <a:endParaRPr sz="2400" u="none" strike="noStrike" cap="none" dirty="0"/>
                    </a:p>
                  </a:txBody>
                  <a:tcPr marL="121925" marR="121925" marT="45700" marB="4570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chemeClr val="dk1"/>
                        </a:buClr>
                        <a:buSzPts val="2000"/>
                        <a:buFont typeface="Calibri"/>
                        <a:buNone/>
                      </a:pPr>
                      <a:r>
                        <a:rPr lang="en-US" sz="2400" b="1" u="none" strike="noStrike" cap="none" dirty="0">
                          <a:solidFill>
                            <a:srgbClr val="0000FF"/>
                          </a:solidFill>
                        </a:rPr>
                        <a:t>Neutral</a:t>
                      </a:r>
                      <a:endParaRPr sz="2400" b="1" u="none" strike="noStrike" cap="none" dirty="0">
                        <a:solidFill>
                          <a:srgbClr val="0000FF"/>
                        </a:solidFill>
                      </a:endParaRPr>
                    </a:p>
                  </a:txBody>
                  <a:tcPr marL="121925" marR="121925" marT="45700" marB="4570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0D8E8"/>
                    </a:solidFill>
                  </a:tcPr>
                </a:tc>
                <a:tc>
                  <a:txBody>
                    <a:bodyPr/>
                    <a:lstStyle/>
                    <a:p>
                      <a:pPr marL="0" marR="0" lvl="0" indent="0" algn="l" rtl="0">
                        <a:lnSpc>
                          <a:spcPct val="100000"/>
                        </a:lnSpc>
                        <a:spcBef>
                          <a:spcPts val="0"/>
                        </a:spcBef>
                        <a:spcAft>
                          <a:spcPts val="0"/>
                        </a:spcAft>
                        <a:buClr>
                          <a:schemeClr val="dk1"/>
                        </a:buClr>
                        <a:buSzPts val="2000"/>
                        <a:buFont typeface="Calibri"/>
                        <a:buNone/>
                      </a:pPr>
                      <a:r>
                        <a:rPr lang="en-US" sz="2000" u="none" strike="noStrike" cap="none" dirty="0">
                          <a:solidFill>
                            <a:srgbClr val="0000FF"/>
                          </a:solidFill>
                        </a:rPr>
                        <a:t>NESDIS </a:t>
                      </a:r>
                      <a:r>
                        <a:rPr lang="en-US" sz="2000" u="none" strike="noStrike" cap="none" dirty="0" err="1">
                          <a:solidFill>
                            <a:srgbClr val="0000FF"/>
                          </a:solidFill>
                        </a:rPr>
                        <a:t>GBBEPx</a:t>
                      </a:r>
                      <a:r>
                        <a:rPr lang="en-US" sz="2000" u="none" strike="noStrike" cap="none" dirty="0">
                          <a:solidFill>
                            <a:srgbClr val="0000FF"/>
                          </a:solidFill>
                        </a:rPr>
                        <a:t> adjustment </a:t>
                      </a:r>
                      <a:endParaRPr sz="2000" u="none" strike="noStrike" cap="none" dirty="0">
                        <a:solidFill>
                          <a:srgbClr val="0000FF"/>
                        </a:solidFill>
                      </a:endParaRPr>
                    </a:p>
                  </a:txBody>
                  <a:tcPr marL="121925" marR="121925" marT="45700" marB="4570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0D8E8"/>
                    </a:solidFill>
                  </a:tcPr>
                </a:tc>
                <a:extLst>
                  <a:ext uri="{0D108BD9-81ED-4DB2-BD59-A6C34878D82A}">
                    <a16:rowId xmlns:a16="http://schemas.microsoft.com/office/drawing/2014/main" val="10002"/>
                  </a:ext>
                </a:extLst>
              </a:tr>
              <a:tr h="769129">
                <a:tc>
                  <a:txBody>
                    <a:bodyPr/>
                    <a:lstStyle/>
                    <a:p>
                      <a:pPr marL="0" marR="0" lvl="0" indent="0" algn="ctr" rtl="0">
                        <a:lnSpc>
                          <a:spcPct val="100000"/>
                        </a:lnSpc>
                        <a:spcBef>
                          <a:spcPts val="0"/>
                        </a:spcBef>
                        <a:spcAft>
                          <a:spcPts val="0"/>
                        </a:spcAft>
                        <a:buClr>
                          <a:srgbClr val="002060"/>
                        </a:buClr>
                        <a:buSzPts val="1400"/>
                        <a:buFont typeface="Arial"/>
                        <a:buNone/>
                      </a:pPr>
                      <a:r>
                        <a:rPr lang="en-US" sz="2400" b="1" u="none" strike="noStrike" cap="none" dirty="0">
                          <a:solidFill>
                            <a:srgbClr val="002060"/>
                          </a:solidFill>
                          <a:latin typeface="Calibri"/>
                          <a:ea typeface="Calibri"/>
                          <a:cs typeface="Calibri"/>
                          <a:sym typeface="Calibri"/>
                        </a:rPr>
                        <a:t>South America </a:t>
                      </a:r>
                      <a:endParaRPr sz="2400" b="1" u="none" strike="noStrike" cap="none" dirty="0">
                        <a:solidFill>
                          <a:srgbClr val="002060"/>
                        </a:solidFill>
                        <a:latin typeface="Calibri"/>
                        <a:ea typeface="Calibri"/>
                        <a:cs typeface="Calibri"/>
                        <a:sym typeface="Calibri"/>
                      </a:endParaRPr>
                    </a:p>
                    <a:p>
                      <a:pPr marL="0" marR="0" lvl="0" indent="0" algn="ctr" rtl="0">
                        <a:lnSpc>
                          <a:spcPct val="100000"/>
                        </a:lnSpc>
                        <a:spcBef>
                          <a:spcPts val="0"/>
                        </a:spcBef>
                        <a:spcAft>
                          <a:spcPts val="0"/>
                        </a:spcAft>
                        <a:buClr>
                          <a:srgbClr val="002060"/>
                        </a:buClr>
                        <a:buSzPts val="1400"/>
                        <a:buFont typeface="Arial"/>
                        <a:buNone/>
                      </a:pPr>
                      <a:r>
                        <a:rPr lang="en-US" sz="2400" b="1" u="none" strike="noStrike" cap="none" dirty="0">
                          <a:solidFill>
                            <a:srgbClr val="002060"/>
                          </a:solidFill>
                          <a:latin typeface="Calibri"/>
                          <a:ea typeface="Calibri"/>
                          <a:cs typeface="Calibri"/>
                          <a:sym typeface="Calibri"/>
                        </a:rPr>
                        <a:t>Biomass Burning</a:t>
                      </a:r>
                      <a:endParaRPr sz="2400" b="1" u="none" strike="noStrike" cap="none" dirty="0">
                        <a:solidFill>
                          <a:srgbClr val="002060"/>
                        </a:solidFill>
                        <a:latin typeface="Calibri"/>
                        <a:ea typeface="Calibri"/>
                        <a:cs typeface="Calibri"/>
                        <a:sym typeface="Calibri"/>
                      </a:endParaRPr>
                    </a:p>
                  </a:txBody>
                  <a:tcPr marL="121925" marR="121925" marT="45700" marB="45700" anchor="ctr">
                    <a:lnL w="12700"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en-US" sz="2400" u="none" strike="noStrike" cap="none" dirty="0"/>
                        <a:t>Summer</a:t>
                      </a:r>
                      <a:endParaRPr sz="2400" i="0" u="none" strike="noStrike" cap="none" dirty="0"/>
                    </a:p>
                  </a:txBody>
                  <a:tcPr marL="121925" marR="1219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chemeClr val="dk1"/>
                        </a:buClr>
                        <a:buSzPts val="1400"/>
                        <a:buFont typeface="Arial"/>
                        <a:buNone/>
                      </a:pPr>
                      <a:r>
                        <a:rPr lang="en-US" sz="2400" b="1" i="0" u="none" strike="noStrike" cap="none" dirty="0">
                          <a:solidFill>
                            <a:srgbClr val="008000"/>
                          </a:solidFill>
                        </a:rPr>
                        <a:t>Improved</a:t>
                      </a:r>
                      <a:endParaRPr sz="2400" b="1" i="0" u="none" strike="noStrike" cap="none" dirty="0">
                        <a:solidFill>
                          <a:srgbClr val="008000"/>
                        </a:solidFill>
                      </a:endParaRPr>
                    </a:p>
                  </a:txBody>
                  <a:tcPr marL="121925" marR="1219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0D8E8"/>
                    </a:solidFill>
                  </a:tcPr>
                </a:tc>
                <a:tc>
                  <a:txBody>
                    <a:bodyPr/>
                    <a:lstStyle/>
                    <a:p>
                      <a:pPr marL="0" marR="0" lvl="0" indent="0" algn="l" rtl="0">
                        <a:lnSpc>
                          <a:spcPct val="100000"/>
                        </a:lnSpc>
                        <a:spcBef>
                          <a:spcPts val="0"/>
                        </a:spcBef>
                        <a:spcAft>
                          <a:spcPts val="0"/>
                        </a:spcAft>
                        <a:buClr>
                          <a:schemeClr val="dk1"/>
                        </a:buClr>
                        <a:buSzPts val="1400"/>
                        <a:buFont typeface="Arial"/>
                        <a:buNone/>
                      </a:pPr>
                      <a:endParaRPr sz="1800" i="0" u="none" strike="noStrike" cap="none">
                        <a:solidFill>
                          <a:srgbClr val="0000FF"/>
                        </a:solidFill>
                      </a:endParaRPr>
                    </a:p>
                  </a:txBody>
                  <a:tcPr marL="121925" marR="1219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0D8E8"/>
                    </a:solidFill>
                  </a:tcPr>
                </a:tc>
                <a:extLst>
                  <a:ext uri="{0D108BD9-81ED-4DB2-BD59-A6C34878D82A}">
                    <a16:rowId xmlns:a16="http://schemas.microsoft.com/office/drawing/2014/main" val="10003"/>
                  </a:ext>
                </a:extLst>
              </a:tr>
              <a:tr h="1003225">
                <a:tc>
                  <a:txBody>
                    <a:bodyPr/>
                    <a:lstStyle/>
                    <a:p>
                      <a:pPr marL="0" marR="0" lvl="0" indent="0" algn="ctr" rtl="0">
                        <a:lnSpc>
                          <a:spcPct val="100000"/>
                        </a:lnSpc>
                        <a:spcBef>
                          <a:spcPts val="0"/>
                        </a:spcBef>
                        <a:spcAft>
                          <a:spcPts val="0"/>
                        </a:spcAft>
                        <a:buClr>
                          <a:srgbClr val="002060"/>
                        </a:buClr>
                        <a:buSzPts val="2000"/>
                        <a:buFont typeface="Calibri"/>
                        <a:buNone/>
                      </a:pPr>
                      <a:r>
                        <a:rPr lang="en-US" sz="2400" b="1" u="none" strike="noStrike" cap="none" dirty="0">
                          <a:solidFill>
                            <a:srgbClr val="002060"/>
                          </a:solidFill>
                        </a:rPr>
                        <a:t>Asian Sulfate</a:t>
                      </a:r>
                      <a:endParaRPr sz="2400" u="none" strike="noStrike" cap="none" dirty="0"/>
                    </a:p>
                  </a:txBody>
                  <a:tcPr marL="121925" marR="121925" marT="45700" marB="45700" anchor="ctr">
                    <a:lnL w="12700"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rgbClr val="008000"/>
                        </a:buClr>
                        <a:buSzPts val="1400"/>
                        <a:buFont typeface="Arial"/>
                        <a:buNone/>
                      </a:pPr>
                      <a:r>
                        <a:rPr lang="en-US" sz="2400" u="none" strike="noStrike" cap="none" dirty="0"/>
                        <a:t>Fall/Winter</a:t>
                      </a:r>
                      <a:endParaRPr sz="2400" i="0" u="none" strike="noStrike" cap="none" dirty="0"/>
                    </a:p>
                  </a:txBody>
                  <a:tcPr marL="121925" marR="1219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rgbClr val="008000"/>
                        </a:buClr>
                        <a:buSzPts val="2000"/>
                        <a:buFont typeface="Calibri"/>
                        <a:buNone/>
                      </a:pPr>
                      <a:r>
                        <a:rPr lang="en-US" sz="2400" b="1" i="0" u="none" strike="noStrike" cap="none" dirty="0">
                          <a:solidFill>
                            <a:srgbClr val="0000FF"/>
                          </a:solidFill>
                        </a:rPr>
                        <a:t>Neutral</a:t>
                      </a:r>
                      <a:endParaRPr sz="2400" b="1" i="0" u="none" strike="noStrike" cap="none" dirty="0">
                        <a:solidFill>
                          <a:srgbClr val="0000FF"/>
                        </a:solidFill>
                      </a:endParaRPr>
                    </a:p>
                  </a:txBody>
                  <a:tcPr marL="121925" marR="1219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0D8E8"/>
                    </a:solidFill>
                  </a:tcPr>
                </a:tc>
                <a:tc>
                  <a:txBody>
                    <a:bodyPr/>
                    <a:lstStyle/>
                    <a:p>
                      <a:pPr marL="0" marR="0" lvl="0" indent="0" algn="l" rtl="0">
                        <a:lnSpc>
                          <a:spcPct val="100000"/>
                        </a:lnSpc>
                        <a:spcBef>
                          <a:spcPts val="0"/>
                        </a:spcBef>
                        <a:spcAft>
                          <a:spcPts val="0"/>
                        </a:spcAft>
                        <a:buClr>
                          <a:schemeClr val="dk1"/>
                        </a:buClr>
                        <a:buSzPts val="2000"/>
                        <a:buFont typeface="Calibri"/>
                        <a:buNone/>
                      </a:pPr>
                      <a:r>
                        <a:rPr lang="en-US" sz="2000" u="none" strike="noStrike" cap="none" dirty="0">
                          <a:solidFill>
                            <a:srgbClr val="FF0000"/>
                          </a:solidFill>
                        </a:rPr>
                        <a:t>Strong overprediction (COVID related)</a:t>
                      </a:r>
                      <a:endParaRPr sz="2000" i="0" u="none" strike="noStrike" cap="none" dirty="0">
                        <a:solidFill>
                          <a:srgbClr val="FF0000"/>
                        </a:solidFill>
                      </a:endParaRPr>
                    </a:p>
                  </a:txBody>
                  <a:tcPr marL="121925" marR="121925" marT="45700" marB="457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0D8E8"/>
                    </a:solidFill>
                  </a:tcPr>
                </a:tc>
                <a:extLst>
                  <a:ext uri="{0D108BD9-81ED-4DB2-BD59-A6C34878D82A}">
                    <a16:rowId xmlns:a16="http://schemas.microsoft.com/office/drawing/2014/main" val="10004"/>
                  </a:ext>
                </a:extLst>
              </a:tr>
              <a:tr h="630966">
                <a:tc>
                  <a:txBody>
                    <a:bodyPr/>
                    <a:lstStyle/>
                    <a:p>
                      <a:pPr marL="0" marR="0" lvl="0" indent="0" algn="ctr" rtl="0">
                        <a:lnSpc>
                          <a:spcPct val="100000"/>
                        </a:lnSpc>
                        <a:spcBef>
                          <a:spcPts val="0"/>
                        </a:spcBef>
                        <a:spcAft>
                          <a:spcPts val="0"/>
                        </a:spcAft>
                        <a:buClr>
                          <a:srgbClr val="002060"/>
                        </a:buClr>
                        <a:buSzPts val="2000"/>
                        <a:buFont typeface="Calibri"/>
                        <a:buNone/>
                      </a:pPr>
                      <a:r>
                        <a:rPr lang="en-US" sz="2400" b="1" u="none" strike="noStrike" cap="none" dirty="0">
                          <a:solidFill>
                            <a:srgbClr val="002060"/>
                          </a:solidFill>
                        </a:rPr>
                        <a:t>North America</a:t>
                      </a:r>
                      <a:endParaRPr sz="2400" b="1" u="none" strike="noStrike" cap="none" dirty="0">
                        <a:solidFill>
                          <a:srgbClr val="002060"/>
                        </a:solidFill>
                      </a:endParaRPr>
                    </a:p>
                  </a:txBody>
                  <a:tcPr marL="121925" marR="121925" marT="45700" marB="4570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rgbClr val="008000"/>
                        </a:buClr>
                        <a:buSzPts val="1400"/>
                        <a:buFont typeface="Arial"/>
                        <a:buNone/>
                      </a:pPr>
                      <a:r>
                        <a:rPr lang="en-US" sz="2400" u="none" strike="noStrike" cap="none" dirty="0"/>
                        <a:t>Full</a:t>
                      </a:r>
                      <a:endParaRPr sz="2400" i="0" u="none" strike="noStrike" cap="none" dirty="0"/>
                    </a:p>
                  </a:txBody>
                  <a:tcPr marL="121925" marR="121925" marT="45700" marB="4570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en-US" sz="2400" b="1" u="none" strike="noStrike" cap="none" dirty="0">
                          <a:solidFill>
                            <a:srgbClr val="008000"/>
                          </a:solidFill>
                        </a:rPr>
                        <a:t>Improved</a:t>
                      </a:r>
                      <a:endParaRPr sz="2400" b="1" i="0" u="none" strike="noStrike" cap="none" dirty="0">
                        <a:solidFill>
                          <a:srgbClr val="008000"/>
                        </a:solidFill>
                      </a:endParaRPr>
                    </a:p>
                  </a:txBody>
                  <a:tcPr marL="121925" marR="121925" marT="45700" marB="4570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0D8E8"/>
                    </a:solidFill>
                  </a:tcPr>
                </a:tc>
                <a:tc>
                  <a:txBody>
                    <a:bodyPr/>
                    <a:lstStyle/>
                    <a:p>
                      <a:pPr marL="0" marR="0" lvl="0" indent="0" algn="l" rtl="0">
                        <a:lnSpc>
                          <a:spcPct val="100000"/>
                        </a:lnSpc>
                        <a:spcBef>
                          <a:spcPts val="0"/>
                        </a:spcBef>
                        <a:spcAft>
                          <a:spcPts val="0"/>
                        </a:spcAft>
                        <a:buClr>
                          <a:schemeClr val="dk1"/>
                        </a:buClr>
                        <a:buSzPts val="1100"/>
                        <a:buFont typeface="Arial"/>
                        <a:buNone/>
                      </a:pPr>
                      <a:r>
                        <a:rPr lang="en-US" sz="2000" u="none" strike="noStrike" cap="none" dirty="0">
                          <a:solidFill>
                            <a:srgbClr val="0000FF"/>
                          </a:solidFill>
                        </a:rPr>
                        <a:t>Overpredict ag fires</a:t>
                      </a:r>
                      <a:endParaRPr sz="2000" i="0" u="none" strike="noStrike" cap="none" dirty="0">
                        <a:solidFill>
                          <a:srgbClr val="0000FF"/>
                        </a:solidFill>
                      </a:endParaRPr>
                    </a:p>
                  </a:txBody>
                  <a:tcPr marL="121925" marR="121925" marT="45700" marB="4570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0D8E8"/>
                    </a:solidFill>
                  </a:tcPr>
                </a:tc>
                <a:extLst>
                  <a:ext uri="{0D108BD9-81ED-4DB2-BD59-A6C34878D82A}">
                    <a16:rowId xmlns:a16="http://schemas.microsoft.com/office/drawing/2014/main" val="10005"/>
                  </a:ext>
                </a:extLst>
              </a:tr>
              <a:tr h="702245">
                <a:tc>
                  <a:txBody>
                    <a:bodyPr/>
                    <a:lstStyle/>
                    <a:p>
                      <a:pPr marL="0" marR="0" lvl="0" indent="0" algn="ctr" rtl="0">
                        <a:lnSpc>
                          <a:spcPct val="100000"/>
                        </a:lnSpc>
                        <a:spcBef>
                          <a:spcPts val="0"/>
                        </a:spcBef>
                        <a:spcAft>
                          <a:spcPts val="0"/>
                        </a:spcAft>
                        <a:buClr>
                          <a:srgbClr val="000000"/>
                        </a:buClr>
                        <a:buSzPts val="2000"/>
                        <a:buFont typeface="Arial"/>
                        <a:buNone/>
                      </a:pPr>
                      <a:r>
                        <a:rPr lang="en-US" sz="2400" b="1" u="none" strike="noStrike" cap="none" dirty="0">
                          <a:solidFill>
                            <a:srgbClr val="002060"/>
                          </a:solidFill>
                        </a:rPr>
                        <a:t>Ocean sea-salt</a:t>
                      </a:r>
                      <a:endParaRPr sz="2400" b="1" u="none" strike="noStrike" cap="none" dirty="0">
                        <a:solidFill>
                          <a:srgbClr val="002060"/>
                        </a:solidFill>
                      </a:endParaRPr>
                    </a:p>
                  </a:txBody>
                  <a:tcPr marL="121925" marR="121925" marT="45700" marB="4570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400" u="none" strike="noStrike" cap="none" dirty="0"/>
                        <a:t>Full</a:t>
                      </a:r>
                      <a:endParaRPr sz="2400" u="none" strike="noStrike" cap="none" dirty="0"/>
                    </a:p>
                  </a:txBody>
                  <a:tcPr marL="121925" marR="121925" marT="45700" marB="4570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b="1" u="none" strike="noStrike" cap="none" dirty="0">
                          <a:solidFill>
                            <a:srgbClr val="0000FF"/>
                          </a:solidFill>
                        </a:rPr>
                        <a:t>Neutral</a:t>
                      </a:r>
                      <a:endParaRPr sz="2400" b="1" u="none" strike="noStrike" cap="none" dirty="0">
                        <a:solidFill>
                          <a:srgbClr val="0000FF"/>
                        </a:solidFill>
                      </a:endParaRPr>
                    </a:p>
                  </a:txBody>
                  <a:tcPr marL="121925" marR="121925" marT="45700" marB="4570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0D8E8"/>
                    </a:solidFill>
                  </a:tcPr>
                </a:tc>
                <a:tc>
                  <a:txBody>
                    <a:bodyPr/>
                    <a:lstStyle/>
                    <a:p>
                      <a:pPr marL="0" marR="0" lvl="0" indent="0" algn="l" rtl="0">
                        <a:lnSpc>
                          <a:spcPct val="100000"/>
                        </a:lnSpc>
                        <a:spcBef>
                          <a:spcPts val="0"/>
                        </a:spcBef>
                        <a:spcAft>
                          <a:spcPts val="0"/>
                        </a:spcAft>
                        <a:buClr>
                          <a:schemeClr val="dk1"/>
                        </a:buClr>
                        <a:buSzPts val="1100"/>
                        <a:buFont typeface="Arial"/>
                        <a:buNone/>
                      </a:pPr>
                      <a:r>
                        <a:rPr lang="en-US" sz="2000" u="none" strike="noStrike" cap="none" dirty="0">
                          <a:solidFill>
                            <a:srgbClr val="FF0000"/>
                          </a:solidFill>
                        </a:rPr>
                        <a:t>Wet scavenging likely too low</a:t>
                      </a:r>
                      <a:endParaRPr sz="2000" u="none" strike="noStrike" cap="none" dirty="0">
                        <a:solidFill>
                          <a:srgbClr val="FF0000"/>
                        </a:solidFill>
                      </a:endParaRPr>
                    </a:p>
                  </a:txBody>
                  <a:tcPr marL="121925" marR="121925" marT="45700" marB="4570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0D8E8"/>
                    </a:solidFill>
                  </a:tcPr>
                </a:tc>
                <a:extLst>
                  <a:ext uri="{0D108BD9-81ED-4DB2-BD59-A6C34878D82A}">
                    <a16:rowId xmlns:a16="http://schemas.microsoft.com/office/drawing/2014/main" val="10006"/>
                  </a:ext>
                </a:extLst>
              </a:tr>
            </a:tbl>
          </a:graphicData>
        </a:graphic>
      </p:graphicFrame>
      <p:sp>
        <p:nvSpPr>
          <p:cNvPr id="5" name="Slide Number Placeholder 4">
            <a:extLst>
              <a:ext uri="{FF2B5EF4-FFF2-40B4-BE49-F238E27FC236}">
                <a16:creationId xmlns:a16="http://schemas.microsoft.com/office/drawing/2014/main" id="{4DF51E00-1BE8-452D-AE75-6D6489E48E8D}"/>
              </a:ext>
            </a:extLst>
          </p:cNvPr>
          <p:cNvSpPr>
            <a:spLocks noGrp="1"/>
          </p:cNvSpPr>
          <p:nvPr>
            <p:ph type="sldNum" sz="quarter" idx="12"/>
          </p:nvPr>
        </p:nvSpPr>
        <p:spPr/>
        <p:txBody>
          <a:bodyPr/>
          <a:lstStyle/>
          <a:p>
            <a:fld id="{DD5C06B8-1613-44F6-A6DA-F77D705428DE}" type="slidenum">
              <a:rPr lang="en-US" smtClean="0"/>
              <a:t>43</a:t>
            </a:fld>
            <a:endParaRPr lang="en-US"/>
          </a:p>
        </p:txBody>
      </p:sp>
    </p:spTree>
    <p:extLst>
      <p:ext uri="{BB962C8B-B14F-4D97-AF65-F5344CB8AC3E}">
        <p14:creationId xmlns:p14="http://schemas.microsoft.com/office/powerpoint/2010/main" val="7207751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D0CE338-A1BA-45EE-B658-99E084DB8AC3}"/>
              </a:ext>
            </a:extLst>
          </p:cNvPr>
          <p:cNvSpPr/>
          <p:nvPr/>
        </p:nvSpPr>
        <p:spPr>
          <a:xfrm>
            <a:off x="680993" y="601216"/>
            <a:ext cx="10961036" cy="658469"/>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62532" tIns="81265" rIns="162532" bIns="81265" rtlCol="0" anchor="ctr"/>
          <a:lstStyle/>
          <a:p>
            <a:pPr algn="ctr"/>
            <a:endParaRPr lang="en-US" sz="40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72027642-AA9F-484A-8E30-9D75745783BD}"/>
              </a:ext>
            </a:extLst>
          </p:cNvPr>
          <p:cNvSpPr txBox="1"/>
          <p:nvPr/>
        </p:nvSpPr>
        <p:spPr>
          <a:xfrm>
            <a:off x="680993" y="65241"/>
            <a:ext cx="10961036" cy="471894"/>
          </a:xfrm>
          <a:prstGeom prst="rect">
            <a:avLst/>
          </a:prstGeom>
          <a:solidFill>
            <a:srgbClr val="5BA4E3"/>
          </a:solidFill>
        </p:spPr>
        <p:txBody>
          <a:bodyPr wrap="square" lIns="162532" tIns="81265" rIns="162532" bIns="81265" rtlCol="0">
            <a:spAutoFit/>
          </a:bodyPr>
          <a:lstStyle/>
          <a:p>
            <a:pPr algn="ctr"/>
            <a:r>
              <a:rPr lang="en-US" sz="2000" dirty="0">
                <a:solidFill>
                  <a:srgbClr val="1A467F"/>
                </a:solidFill>
                <a:latin typeface="Avenir Book"/>
                <a:cs typeface="Avenir Book"/>
              </a:rPr>
              <a:t>NATIONAL OCEANIC AND ATMOSPHERIC ADMINISTRATION</a:t>
            </a:r>
          </a:p>
        </p:txBody>
      </p:sp>
      <p:sp>
        <p:nvSpPr>
          <p:cNvPr id="17" name="Oval 16">
            <a:extLst>
              <a:ext uri="{FF2B5EF4-FFF2-40B4-BE49-F238E27FC236}">
                <a16:creationId xmlns:a16="http://schemas.microsoft.com/office/drawing/2014/main" id="{FF49B63A-672C-4CF1-9E12-DC1F3516816B}"/>
              </a:ext>
            </a:extLst>
          </p:cNvPr>
          <p:cNvSpPr>
            <a:spLocks noChangeAspect="1"/>
          </p:cNvSpPr>
          <p:nvPr/>
        </p:nvSpPr>
        <p:spPr>
          <a:xfrm>
            <a:off x="66710" y="36818"/>
            <a:ext cx="1206375" cy="128334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62532" tIns="81265" rIns="162532" bIns="81265" rtlCol="0" anchor="ctr"/>
          <a:lstStyle/>
          <a:p>
            <a:pPr algn="ctr"/>
            <a:endParaRPr lang="en-US" sz="2400"/>
          </a:p>
        </p:txBody>
      </p:sp>
      <p:pic>
        <p:nvPicPr>
          <p:cNvPr id="18" name="Picture 17" descr="2000px-Seal_of_the_United_States_Department_of_Commerce.svg.png">
            <a:extLst>
              <a:ext uri="{FF2B5EF4-FFF2-40B4-BE49-F238E27FC236}">
                <a16:creationId xmlns:a16="http://schemas.microsoft.com/office/drawing/2014/main" id="{07F39246-4CB3-4426-AA76-73ADFACD5A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09" y="107564"/>
            <a:ext cx="1129099" cy="1147249"/>
          </a:xfrm>
          <a:prstGeom prst="rect">
            <a:avLst/>
          </a:prstGeom>
        </p:spPr>
      </p:pic>
      <p:sp>
        <p:nvSpPr>
          <p:cNvPr id="19" name="Oval 18">
            <a:extLst>
              <a:ext uri="{FF2B5EF4-FFF2-40B4-BE49-F238E27FC236}">
                <a16:creationId xmlns:a16="http://schemas.microsoft.com/office/drawing/2014/main" id="{FD22B42A-F3C4-48FB-8D41-4196A1EC8F23}"/>
              </a:ext>
            </a:extLst>
          </p:cNvPr>
          <p:cNvSpPr>
            <a:spLocks/>
          </p:cNvSpPr>
          <p:nvPr/>
        </p:nvSpPr>
        <p:spPr>
          <a:xfrm>
            <a:off x="10940878" y="51938"/>
            <a:ext cx="1267967" cy="126796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62532" tIns="81265" rIns="162532" bIns="81265" rtlCol="0" anchor="ctr"/>
          <a:lstStyle/>
          <a:p>
            <a:pPr algn="ctr"/>
            <a:endParaRPr lang="en-US" sz="2400"/>
          </a:p>
        </p:txBody>
      </p:sp>
      <p:pic>
        <p:nvPicPr>
          <p:cNvPr id="20" name="Picture 19" descr="1024px-NOAA_logo.svg.png">
            <a:extLst>
              <a:ext uri="{FF2B5EF4-FFF2-40B4-BE49-F238E27FC236}">
                <a16:creationId xmlns:a16="http://schemas.microsoft.com/office/drawing/2014/main" id="{F4853C7E-5672-4EB4-B89F-FABBA2D18DBA}"/>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1002952" y="122680"/>
            <a:ext cx="1121664" cy="1121664"/>
          </a:xfrm>
          <a:prstGeom prst="rect">
            <a:avLst/>
          </a:prstGeom>
        </p:spPr>
      </p:pic>
      <p:sp>
        <p:nvSpPr>
          <p:cNvPr id="24" name="TextBox 23">
            <a:extLst>
              <a:ext uri="{FF2B5EF4-FFF2-40B4-BE49-F238E27FC236}">
                <a16:creationId xmlns:a16="http://schemas.microsoft.com/office/drawing/2014/main" id="{629DFBF2-B538-4CE1-BFD9-563EE83AD4B1}"/>
              </a:ext>
            </a:extLst>
          </p:cNvPr>
          <p:cNvSpPr txBox="1"/>
          <p:nvPr/>
        </p:nvSpPr>
        <p:spPr>
          <a:xfrm>
            <a:off x="1502420" y="699795"/>
            <a:ext cx="9209123" cy="523220"/>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Conclusion of the GEFSv12-Aerosols Evaluation</a:t>
            </a:r>
          </a:p>
        </p:txBody>
      </p:sp>
      <p:sp>
        <p:nvSpPr>
          <p:cNvPr id="25" name="Content Placeholder 3">
            <a:extLst>
              <a:ext uri="{FF2B5EF4-FFF2-40B4-BE49-F238E27FC236}">
                <a16:creationId xmlns:a16="http://schemas.microsoft.com/office/drawing/2014/main" id="{3C6F65A3-5493-40C5-A552-37B4C684C540}"/>
              </a:ext>
            </a:extLst>
          </p:cNvPr>
          <p:cNvSpPr txBox="1">
            <a:spLocks/>
          </p:cNvSpPr>
          <p:nvPr/>
        </p:nvSpPr>
        <p:spPr>
          <a:xfrm>
            <a:off x="746760" y="1383858"/>
            <a:ext cx="10698480" cy="489686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solidFill>
                <a:srgbClr val="000000"/>
              </a:solidFill>
            </a:endParaRPr>
          </a:p>
          <a:p>
            <a:pPr marL="0" indent="0">
              <a:buFont typeface="Arial" panose="020B0604020202020204" pitchFamily="34" charset="0"/>
              <a:buNone/>
            </a:pPr>
            <a:endParaRPr lang="en-US" sz="2000" dirty="0">
              <a:solidFill>
                <a:srgbClr val="000000"/>
              </a:solidFill>
            </a:endParaRPr>
          </a:p>
          <a:p>
            <a:pPr marL="457200" indent="-457200">
              <a:buFont typeface="+mj-lt"/>
              <a:buAutoNum type="arabicParenR"/>
            </a:pPr>
            <a:r>
              <a:rPr lang="en-US" sz="2300" dirty="0">
                <a:solidFill>
                  <a:srgbClr val="000000"/>
                </a:solidFill>
                <a:latin typeface="Arial" panose="020B0604020202020204" pitchFamily="34" charset="0"/>
                <a:cs typeface="Arial" panose="020B0604020202020204" pitchFamily="34" charset="0"/>
              </a:rPr>
              <a:t>Summary of verification statistics</a:t>
            </a:r>
          </a:p>
          <a:p>
            <a:pPr marL="457200" indent="-457200">
              <a:buFont typeface="+mj-lt"/>
              <a:buAutoNum type="arabicParenR"/>
            </a:pPr>
            <a:endParaRPr lang="en-US" sz="2300" dirty="0">
              <a:solidFill>
                <a:srgbClr val="000000"/>
              </a:solidFill>
              <a:latin typeface="Arial" panose="020B0604020202020204" pitchFamily="34" charset="0"/>
              <a:cs typeface="Arial" panose="020B0604020202020204" pitchFamily="34" charset="0"/>
            </a:endParaRPr>
          </a:p>
          <a:p>
            <a:pPr marL="457200" indent="-457200">
              <a:buFont typeface="+mj-lt"/>
              <a:buAutoNum type="arabicParenR"/>
            </a:pPr>
            <a:r>
              <a:rPr lang="en-US" sz="2300" dirty="0">
                <a:solidFill>
                  <a:srgbClr val="000000"/>
                </a:solidFill>
                <a:latin typeface="Arial" panose="020B0604020202020204" pitchFamily="34" charset="0"/>
                <a:cs typeface="Arial" panose="020B0604020202020204" pitchFamily="34" charset="0"/>
              </a:rPr>
              <a:t>Review of official evaluation comments and recommendations from NWS Regions/Centers and other partners</a:t>
            </a:r>
          </a:p>
          <a:p>
            <a:pPr marL="457200" indent="-457200">
              <a:buFont typeface="+mj-lt"/>
              <a:buAutoNum type="arabicParenR"/>
            </a:pPr>
            <a:endParaRPr lang="en-US" sz="2300" dirty="0">
              <a:solidFill>
                <a:srgbClr val="000000"/>
              </a:solidFill>
              <a:latin typeface="Arial" panose="020B0604020202020204" pitchFamily="34" charset="0"/>
              <a:cs typeface="Arial" panose="020B0604020202020204" pitchFamily="34" charset="0"/>
            </a:endParaRPr>
          </a:p>
          <a:p>
            <a:pPr marL="457200" indent="-457200">
              <a:buFont typeface="+mj-lt"/>
              <a:buAutoNum type="arabicParenR"/>
            </a:pPr>
            <a:r>
              <a:rPr lang="en-US" sz="2300" dirty="0">
                <a:latin typeface="Arial" panose="020B0604020202020204" pitchFamily="34" charset="0"/>
                <a:cs typeface="Arial" panose="020B0604020202020204" pitchFamily="34" charset="0"/>
              </a:rPr>
              <a:t>Overall impressions</a:t>
            </a:r>
          </a:p>
          <a:p>
            <a:pPr marL="0" indent="0">
              <a:buFont typeface="Arial" panose="020B0604020202020204" pitchFamily="34" charset="0"/>
              <a:buNone/>
            </a:pPr>
            <a:endParaRPr lang="en-US" sz="2000" dirty="0">
              <a:solidFill>
                <a:srgbClr val="000000"/>
              </a:solidFill>
            </a:endParaRPr>
          </a:p>
          <a:p>
            <a:pPr marL="0" indent="0">
              <a:buFont typeface="Arial" panose="020B0604020202020204" pitchFamily="34" charset="0"/>
              <a:buNone/>
            </a:pPr>
            <a:endParaRPr lang="en-US" sz="2000" dirty="0">
              <a:solidFill>
                <a:srgbClr val="000000"/>
              </a:solidFill>
            </a:endParaRPr>
          </a:p>
          <a:p>
            <a:endParaRPr lang="en-US" sz="2000" dirty="0">
              <a:solidFill>
                <a:srgbClr val="000000"/>
              </a:solidFill>
            </a:endParaRPr>
          </a:p>
          <a:p>
            <a:endParaRPr lang="en-US" sz="2000" dirty="0">
              <a:solidFill>
                <a:srgbClr val="000000"/>
              </a:solidFill>
            </a:endParaRPr>
          </a:p>
        </p:txBody>
      </p:sp>
      <p:sp>
        <p:nvSpPr>
          <p:cNvPr id="10" name="Rectangle 9">
            <a:extLst>
              <a:ext uri="{FF2B5EF4-FFF2-40B4-BE49-F238E27FC236}">
                <a16:creationId xmlns:a16="http://schemas.microsoft.com/office/drawing/2014/main" id="{767E5DAA-C1ED-4C5A-B9C0-13E3B9E79F3A}"/>
              </a:ext>
            </a:extLst>
          </p:cNvPr>
          <p:cNvSpPr/>
          <p:nvPr/>
        </p:nvSpPr>
        <p:spPr>
          <a:xfrm>
            <a:off x="746760" y="3095431"/>
            <a:ext cx="10533950" cy="66713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B3738D65-FA95-41C0-B019-669E2900E5C3}"/>
              </a:ext>
            </a:extLst>
          </p:cNvPr>
          <p:cNvSpPr>
            <a:spLocks noGrp="1"/>
          </p:cNvSpPr>
          <p:nvPr>
            <p:ph type="sldNum" sz="quarter" idx="12"/>
          </p:nvPr>
        </p:nvSpPr>
        <p:spPr/>
        <p:txBody>
          <a:bodyPr/>
          <a:lstStyle/>
          <a:p>
            <a:fld id="{DD5C06B8-1613-44F6-A6DA-F77D705428DE}" type="slidenum">
              <a:rPr lang="en-US" smtClean="0"/>
              <a:t>44</a:t>
            </a:fld>
            <a:endParaRPr lang="en-US"/>
          </a:p>
        </p:txBody>
      </p:sp>
    </p:spTree>
    <p:extLst>
      <p:ext uri="{BB962C8B-B14F-4D97-AF65-F5344CB8AC3E}">
        <p14:creationId xmlns:p14="http://schemas.microsoft.com/office/powerpoint/2010/main" val="33802720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D0CE338-A1BA-45EE-B658-99E084DB8AC3}"/>
              </a:ext>
            </a:extLst>
          </p:cNvPr>
          <p:cNvSpPr/>
          <p:nvPr/>
        </p:nvSpPr>
        <p:spPr>
          <a:xfrm>
            <a:off x="680993" y="601216"/>
            <a:ext cx="10961036" cy="658469"/>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62532" tIns="81265" rIns="162532" bIns="81265" rtlCol="0" anchor="ctr"/>
          <a:lstStyle/>
          <a:p>
            <a:pPr algn="ctr"/>
            <a:endParaRPr lang="en-US" sz="40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72027642-AA9F-484A-8E30-9D75745783BD}"/>
              </a:ext>
            </a:extLst>
          </p:cNvPr>
          <p:cNvSpPr txBox="1"/>
          <p:nvPr/>
        </p:nvSpPr>
        <p:spPr>
          <a:xfrm>
            <a:off x="680993" y="65241"/>
            <a:ext cx="10961036" cy="471894"/>
          </a:xfrm>
          <a:prstGeom prst="rect">
            <a:avLst/>
          </a:prstGeom>
          <a:solidFill>
            <a:srgbClr val="5BA4E3"/>
          </a:solidFill>
        </p:spPr>
        <p:txBody>
          <a:bodyPr wrap="square" lIns="162532" tIns="81265" rIns="162532" bIns="81265" rtlCol="0">
            <a:spAutoFit/>
          </a:bodyPr>
          <a:lstStyle/>
          <a:p>
            <a:pPr algn="ctr"/>
            <a:r>
              <a:rPr lang="en-US" sz="2000" dirty="0">
                <a:solidFill>
                  <a:srgbClr val="1A467F"/>
                </a:solidFill>
                <a:latin typeface="Avenir Book"/>
                <a:cs typeface="Avenir Book"/>
              </a:rPr>
              <a:t>NATIONAL OCEANIC AND ATMOSPHERIC ADMINISTRATION</a:t>
            </a:r>
          </a:p>
        </p:txBody>
      </p:sp>
      <p:sp>
        <p:nvSpPr>
          <p:cNvPr id="17" name="Oval 16">
            <a:extLst>
              <a:ext uri="{FF2B5EF4-FFF2-40B4-BE49-F238E27FC236}">
                <a16:creationId xmlns:a16="http://schemas.microsoft.com/office/drawing/2014/main" id="{FF49B63A-672C-4CF1-9E12-DC1F3516816B}"/>
              </a:ext>
            </a:extLst>
          </p:cNvPr>
          <p:cNvSpPr>
            <a:spLocks noChangeAspect="1"/>
          </p:cNvSpPr>
          <p:nvPr/>
        </p:nvSpPr>
        <p:spPr>
          <a:xfrm>
            <a:off x="66710" y="36818"/>
            <a:ext cx="1206375" cy="128334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62532" tIns="81265" rIns="162532" bIns="81265" rtlCol="0" anchor="ctr"/>
          <a:lstStyle/>
          <a:p>
            <a:pPr algn="ctr"/>
            <a:endParaRPr lang="en-US" sz="2400"/>
          </a:p>
        </p:txBody>
      </p:sp>
      <p:pic>
        <p:nvPicPr>
          <p:cNvPr id="18" name="Picture 17" descr="2000px-Seal_of_the_United_States_Department_of_Commerce.svg.png">
            <a:extLst>
              <a:ext uri="{FF2B5EF4-FFF2-40B4-BE49-F238E27FC236}">
                <a16:creationId xmlns:a16="http://schemas.microsoft.com/office/drawing/2014/main" id="{07F39246-4CB3-4426-AA76-73ADFACD5A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09" y="107564"/>
            <a:ext cx="1129099" cy="1147249"/>
          </a:xfrm>
          <a:prstGeom prst="rect">
            <a:avLst/>
          </a:prstGeom>
        </p:spPr>
      </p:pic>
      <p:sp>
        <p:nvSpPr>
          <p:cNvPr id="19" name="Oval 18">
            <a:extLst>
              <a:ext uri="{FF2B5EF4-FFF2-40B4-BE49-F238E27FC236}">
                <a16:creationId xmlns:a16="http://schemas.microsoft.com/office/drawing/2014/main" id="{FD22B42A-F3C4-48FB-8D41-4196A1EC8F23}"/>
              </a:ext>
            </a:extLst>
          </p:cNvPr>
          <p:cNvSpPr>
            <a:spLocks/>
          </p:cNvSpPr>
          <p:nvPr/>
        </p:nvSpPr>
        <p:spPr>
          <a:xfrm>
            <a:off x="10940878" y="51938"/>
            <a:ext cx="1267967" cy="126796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62532" tIns="81265" rIns="162532" bIns="81265" rtlCol="0" anchor="ctr"/>
          <a:lstStyle/>
          <a:p>
            <a:pPr algn="ctr"/>
            <a:endParaRPr lang="en-US" sz="2400"/>
          </a:p>
        </p:txBody>
      </p:sp>
      <p:pic>
        <p:nvPicPr>
          <p:cNvPr id="20" name="Picture 19" descr="1024px-NOAA_logo.svg.png">
            <a:extLst>
              <a:ext uri="{FF2B5EF4-FFF2-40B4-BE49-F238E27FC236}">
                <a16:creationId xmlns:a16="http://schemas.microsoft.com/office/drawing/2014/main" id="{F4853C7E-5672-4EB4-B89F-FABBA2D18DBA}"/>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1002952" y="122680"/>
            <a:ext cx="1121664" cy="1121664"/>
          </a:xfrm>
          <a:prstGeom prst="rect">
            <a:avLst/>
          </a:prstGeom>
        </p:spPr>
      </p:pic>
      <p:sp>
        <p:nvSpPr>
          <p:cNvPr id="24" name="TextBox 23">
            <a:extLst>
              <a:ext uri="{FF2B5EF4-FFF2-40B4-BE49-F238E27FC236}">
                <a16:creationId xmlns:a16="http://schemas.microsoft.com/office/drawing/2014/main" id="{629DFBF2-B538-4CE1-BFD9-563EE83AD4B1}"/>
              </a:ext>
            </a:extLst>
          </p:cNvPr>
          <p:cNvSpPr txBox="1"/>
          <p:nvPr/>
        </p:nvSpPr>
        <p:spPr>
          <a:xfrm>
            <a:off x="1502420" y="699795"/>
            <a:ext cx="9209123" cy="523220"/>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Official Evaluations for GEFSv12-Aerosols</a:t>
            </a:r>
          </a:p>
        </p:txBody>
      </p:sp>
      <p:sp>
        <p:nvSpPr>
          <p:cNvPr id="10" name="Content Placeholder 3">
            <a:extLst>
              <a:ext uri="{FF2B5EF4-FFF2-40B4-BE49-F238E27FC236}">
                <a16:creationId xmlns:a16="http://schemas.microsoft.com/office/drawing/2014/main" id="{DCED86C4-7645-41D4-B2B5-4676457F242E}"/>
              </a:ext>
            </a:extLst>
          </p:cNvPr>
          <p:cNvSpPr txBox="1">
            <a:spLocks/>
          </p:cNvSpPr>
          <p:nvPr/>
        </p:nvSpPr>
        <p:spPr>
          <a:xfrm>
            <a:off x="615834" y="1319905"/>
            <a:ext cx="10960332" cy="557680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300" b="1" dirty="0">
                <a:solidFill>
                  <a:srgbClr val="000000"/>
                </a:solidFill>
                <a:latin typeface="Arial" panose="020B0604020202020204" pitchFamily="34" charset="0"/>
                <a:cs typeface="Arial" panose="020B0604020202020204" pitchFamily="34" charset="0"/>
              </a:rPr>
              <a:t>WHAT WE ASKED USERS TO EVALUATE</a:t>
            </a:r>
            <a:endParaRPr lang="en-US" sz="23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2300" dirty="0"/>
          </a:p>
          <a:p>
            <a:r>
              <a:rPr lang="en-US" sz="2300" dirty="0">
                <a:latin typeface="Arial" panose="020B0604020202020204" pitchFamily="34" charset="0"/>
                <a:cs typeface="Arial" panose="020B0604020202020204" pitchFamily="34" charset="0"/>
              </a:rPr>
              <a:t>What are your overall impressions of the GEFSv12 Aerosol member system?</a:t>
            </a:r>
          </a:p>
          <a:p>
            <a:endParaRPr lang="en-US" sz="2300" dirty="0">
              <a:latin typeface="Arial" panose="020B0604020202020204" pitchFamily="34" charset="0"/>
              <a:cs typeface="Arial" panose="020B0604020202020204" pitchFamily="34" charset="0"/>
            </a:endParaRPr>
          </a:p>
          <a:p>
            <a:r>
              <a:rPr lang="en-US" sz="2300" dirty="0">
                <a:latin typeface="Arial" panose="020B0604020202020204" pitchFamily="34" charset="0"/>
                <a:cs typeface="Arial" panose="020B0604020202020204" pitchFamily="34" charset="0"/>
              </a:rPr>
              <a:t>Do you see overall improvement in the dust prediction of GEFS-Aerosols compared to NEMS Global Aerosol Component (NGAC)?</a:t>
            </a:r>
          </a:p>
          <a:p>
            <a:endParaRPr lang="en-US" sz="2300" dirty="0">
              <a:latin typeface="Arial" panose="020B0604020202020204" pitchFamily="34" charset="0"/>
              <a:cs typeface="Arial" panose="020B0604020202020204" pitchFamily="34" charset="0"/>
            </a:endParaRPr>
          </a:p>
          <a:p>
            <a:r>
              <a:rPr lang="en-US" sz="2300" dirty="0">
                <a:latin typeface="Arial" panose="020B0604020202020204" pitchFamily="34" charset="0"/>
                <a:cs typeface="Arial" panose="020B0604020202020204" pitchFamily="34" charset="0"/>
              </a:rPr>
              <a:t>Do you have any other comments or concerns regarding the proposed implementation or performance of other aerosol species compared to NGAC (e.g.: Black Carbon from wildfire smoke, Sulfates from anthropogenic emissions...)?</a:t>
            </a:r>
            <a:endParaRPr lang="en-US" sz="2300" b="1" i="1" dirty="0">
              <a:latin typeface="Arial" panose="020B0604020202020204" pitchFamily="34" charset="0"/>
              <a:cs typeface="Arial" panose="020B0604020202020204" pitchFamily="34" charset="0"/>
            </a:endParaRPr>
          </a:p>
          <a:p>
            <a:endParaRPr lang="en-US" sz="2300" b="1" i="1" dirty="0">
              <a:latin typeface="Arial" panose="020B0604020202020204" pitchFamily="34" charset="0"/>
              <a:cs typeface="Arial" panose="020B0604020202020204" pitchFamily="34" charset="0"/>
            </a:endParaRPr>
          </a:p>
          <a:p>
            <a:pPr marL="0" indent="0">
              <a:buNone/>
            </a:pPr>
            <a:r>
              <a:rPr lang="en-US" sz="2300" b="1" i="1" dirty="0">
                <a:latin typeface="Arial" panose="020B0604020202020204" pitchFamily="34" charset="0"/>
                <a:cs typeface="Arial" panose="020B0604020202020204" pitchFamily="34" charset="0"/>
              </a:rPr>
              <a:t>Thank you to all who submitted formal evaluations and to those who provided subjective feedback during the evaluation period </a:t>
            </a:r>
            <a:endParaRPr lang="en-US" sz="2300" dirty="0">
              <a:solidFill>
                <a:srgbClr val="000000"/>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2000" dirty="0">
              <a:solidFill>
                <a:srgbClr val="000000"/>
              </a:solidFill>
            </a:endParaRPr>
          </a:p>
          <a:p>
            <a:endParaRPr lang="en-US" sz="2000" dirty="0">
              <a:solidFill>
                <a:srgbClr val="000000"/>
              </a:solidFill>
            </a:endParaRPr>
          </a:p>
          <a:p>
            <a:endParaRPr lang="en-US" sz="2000" dirty="0">
              <a:solidFill>
                <a:srgbClr val="000000"/>
              </a:solidFill>
            </a:endParaRPr>
          </a:p>
        </p:txBody>
      </p:sp>
      <p:sp>
        <p:nvSpPr>
          <p:cNvPr id="2" name="Slide Number Placeholder 1">
            <a:extLst>
              <a:ext uri="{FF2B5EF4-FFF2-40B4-BE49-F238E27FC236}">
                <a16:creationId xmlns:a16="http://schemas.microsoft.com/office/drawing/2014/main" id="{DB609332-2F01-41C6-B078-D31CCDD22E93}"/>
              </a:ext>
            </a:extLst>
          </p:cNvPr>
          <p:cNvSpPr>
            <a:spLocks noGrp="1"/>
          </p:cNvSpPr>
          <p:nvPr>
            <p:ph type="sldNum" sz="quarter" idx="12"/>
          </p:nvPr>
        </p:nvSpPr>
        <p:spPr/>
        <p:txBody>
          <a:bodyPr/>
          <a:lstStyle/>
          <a:p>
            <a:fld id="{DD5C06B8-1613-44F6-A6DA-F77D705428DE}" type="slidenum">
              <a:rPr lang="en-US" smtClean="0"/>
              <a:t>45</a:t>
            </a:fld>
            <a:endParaRPr lang="en-US"/>
          </a:p>
        </p:txBody>
      </p:sp>
    </p:spTree>
    <p:extLst>
      <p:ext uri="{BB962C8B-B14F-4D97-AF65-F5344CB8AC3E}">
        <p14:creationId xmlns:p14="http://schemas.microsoft.com/office/powerpoint/2010/main" val="3990785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D0CE338-A1BA-45EE-B658-99E084DB8AC3}"/>
              </a:ext>
            </a:extLst>
          </p:cNvPr>
          <p:cNvSpPr/>
          <p:nvPr/>
        </p:nvSpPr>
        <p:spPr>
          <a:xfrm>
            <a:off x="680993" y="601216"/>
            <a:ext cx="10961036" cy="658469"/>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62532" tIns="81265" rIns="162532" bIns="81265" rtlCol="0" anchor="ctr"/>
          <a:lstStyle/>
          <a:p>
            <a:pPr algn="ctr"/>
            <a:endParaRPr lang="en-US" sz="40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72027642-AA9F-484A-8E30-9D75745783BD}"/>
              </a:ext>
            </a:extLst>
          </p:cNvPr>
          <p:cNvSpPr txBox="1"/>
          <p:nvPr/>
        </p:nvSpPr>
        <p:spPr>
          <a:xfrm>
            <a:off x="680993" y="65241"/>
            <a:ext cx="10961036" cy="471894"/>
          </a:xfrm>
          <a:prstGeom prst="rect">
            <a:avLst/>
          </a:prstGeom>
          <a:solidFill>
            <a:srgbClr val="5BA4E3"/>
          </a:solidFill>
        </p:spPr>
        <p:txBody>
          <a:bodyPr wrap="square" lIns="162532" tIns="81265" rIns="162532" bIns="81265" rtlCol="0">
            <a:spAutoFit/>
          </a:bodyPr>
          <a:lstStyle/>
          <a:p>
            <a:pPr algn="ctr"/>
            <a:r>
              <a:rPr lang="en-US" sz="2000" dirty="0">
                <a:solidFill>
                  <a:srgbClr val="1A467F"/>
                </a:solidFill>
                <a:latin typeface="Avenir Book"/>
                <a:cs typeface="Avenir Book"/>
              </a:rPr>
              <a:t>NATIONAL OCEANIC AND ATMOSPHERIC ADMINISTRATION</a:t>
            </a:r>
          </a:p>
        </p:txBody>
      </p:sp>
      <p:sp>
        <p:nvSpPr>
          <p:cNvPr id="17" name="Oval 16">
            <a:extLst>
              <a:ext uri="{FF2B5EF4-FFF2-40B4-BE49-F238E27FC236}">
                <a16:creationId xmlns:a16="http://schemas.microsoft.com/office/drawing/2014/main" id="{FF49B63A-672C-4CF1-9E12-DC1F3516816B}"/>
              </a:ext>
            </a:extLst>
          </p:cNvPr>
          <p:cNvSpPr>
            <a:spLocks noChangeAspect="1"/>
          </p:cNvSpPr>
          <p:nvPr/>
        </p:nvSpPr>
        <p:spPr>
          <a:xfrm>
            <a:off x="66710" y="36818"/>
            <a:ext cx="1206375" cy="128334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62532" tIns="81265" rIns="162532" bIns="81265" rtlCol="0" anchor="ctr"/>
          <a:lstStyle/>
          <a:p>
            <a:pPr algn="ctr"/>
            <a:endParaRPr lang="en-US" sz="2400"/>
          </a:p>
        </p:txBody>
      </p:sp>
      <p:pic>
        <p:nvPicPr>
          <p:cNvPr id="18" name="Picture 17" descr="2000px-Seal_of_the_United_States_Department_of_Commerce.svg.png">
            <a:extLst>
              <a:ext uri="{FF2B5EF4-FFF2-40B4-BE49-F238E27FC236}">
                <a16:creationId xmlns:a16="http://schemas.microsoft.com/office/drawing/2014/main" id="{07F39246-4CB3-4426-AA76-73ADFACD5A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09" y="107564"/>
            <a:ext cx="1129099" cy="1147249"/>
          </a:xfrm>
          <a:prstGeom prst="rect">
            <a:avLst/>
          </a:prstGeom>
        </p:spPr>
      </p:pic>
      <p:sp>
        <p:nvSpPr>
          <p:cNvPr id="19" name="Oval 18">
            <a:extLst>
              <a:ext uri="{FF2B5EF4-FFF2-40B4-BE49-F238E27FC236}">
                <a16:creationId xmlns:a16="http://schemas.microsoft.com/office/drawing/2014/main" id="{FD22B42A-F3C4-48FB-8D41-4196A1EC8F23}"/>
              </a:ext>
            </a:extLst>
          </p:cNvPr>
          <p:cNvSpPr>
            <a:spLocks/>
          </p:cNvSpPr>
          <p:nvPr/>
        </p:nvSpPr>
        <p:spPr>
          <a:xfrm>
            <a:off x="10940878" y="51938"/>
            <a:ext cx="1267967" cy="126796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62532" tIns="81265" rIns="162532" bIns="81265" rtlCol="0" anchor="ctr"/>
          <a:lstStyle/>
          <a:p>
            <a:pPr algn="ctr"/>
            <a:endParaRPr lang="en-US" sz="2400"/>
          </a:p>
        </p:txBody>
      </p:sp>
      <p:pic>
        <p:nvPicPr>
          <p:cNvPr id="20" name="Picture 19" descr="1024px-NOAA_logo.svg.png">
            <a:extLst>
              <a:ext uri="{FF2B5EF4-FFF2-40B4-BE49-F238E27FC236}">
                <a16:creationId xmlns:a16="http://schemas.microsoft.com/office/drawing/2014/main" id="{F4853C7E-5672-4EB4-B89F-FABBA2D18DBA}"/>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1002952" y="122680"/>
            <a:ext cx="1121664" cy="1121664"/>
          </a:xfrm>
          <a:prstGeom prst="rect">
            <a:avLst/>
          </a:prstGeom>
        </p:spPr>
      </p:pic>
      <p:sp>
        <p:nvSpPr>
          <p:cNvPr id="24" name="TextBox 23">
            <a:extLst>
              <a:ext uri="{FF2B5EF4-FFF2-40B4-BE49-F238E27FC236}">
                <a16:creationId xmlns:a16="http://schemas.microsoft.com/office/drawing/2014/main" id="{629DFBF2-B538-4CE1-BFD9-563EE83AD4B1}"/>
              </a:ext>
            </a:extLst>
          </p:cNvPr>
          <p:cNvSpPr txBox="1"/>
          <p:nvPr/>
        </p:nvSpPr>
        <p:spPr>
          <a:xfrm>
            <a:off x="1502420" y="699795"/>
            <a:ext cx="9209123" cy="523220"/>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NWS Western Region</a:t>
            </a:r>
          </a:p>
        </p:txBody>
      </p:sp>
      <p:sp>
        <p:nvSpPr>
          <p:cNvPr id="9" name="Content Placeholder 3">
            <a:extLst>
              <a:ext uri="{FF2B5EF4-FFF2-40B4-BE49-F238E27FC236}">
                <a16:creationId xmlns:a16="http://schemas.microsoft.com/office/drawing/2014/main" id="{74D00FBB-78E9-45EE-812A-F5E2DD90109C}"/>
              </a:ext>
            </a:extLst>
          </p:cNvPr>
          <p:cNvSpPr txBox="1">
            <a:spLocks/>
          </p:cNvSpPr>
          <p:nvPr/>
        </p:nvSpPr>
        <p:spPr>
          <a:xfrm>
            <a:off x="515091" y="1254813"/>
            <a:ext cx="11292840" cy="557680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300" u="sng" dirty="0">
                <a:solidFill>
                  <a:srgbClr val="007F00"/>
                </a:solidFill>
                <a:latin typeface="Arial" panose="020B0604020202020204" pitchFamily="34" charset="0"/>
                <a:cs typeface="Arial" panose="020B0604020202020204" pitchFamily="34" charset="0"/>
              </a:rPr>
              <a:t>The parallel version is an improvement </a:t>
            </a:r>
            <a:r>
              <a:rPr lang="en-US" sz="2300" dirty="0">
                <a:latin typeface="Arial" panose="020B0604020202020204" pitchFamily="34" charset="0"/>
                <a:cs typeface="Arial" panose="020B0604020202020204" pitchFamily="34" charset="0"/>
              </a:rPr>
              <a:t>over the operational NGAC</a:t>
            </a:r>
          </a:p>
          <a:p>
            <a:endParaRPr lang="en-US" sz="2300" dirty="0">
              <a:solidFill>
                <a:srgbClr val="000000"/>
              </a:solidFill>
              <a:latin typeface="Arial" panose="020B0604020202020204" pitchFamily="34" charset="0"/>
              <a:cs typeface="Arial" panose="020B0604020202020204" pitchFamily="34" charset="0"/>
            </a:endParaRPr>
          </a:p>
          <a:p>
            <a:r>
              <a:rPr lang="en-US" sz="2300" dirty="0">
                <a:latin typeface="Arial" panose="020B0604020202020204" pitchFamily="34" charset="0"/>
                <a:cs typeface="Arial" panose="020B0604020202020204" pitchFamily="34" charset="0"/>
              </a:rPr>
              <a:t>Improvement over NGAC is based on the August 2019 stats and the small sample of wildfire cases in the West</a:t>
            </a:r>
          </a:p>
          <a:p>
            <a:pPr marL="0" indent="0">
              <a:buNone/>
            </a:pPr>
            <a:endParaRPr lang="en-US" sz="2300" dirty="0">
              <a:latin typeface="Arial" panose="020B0604020202020204" pitchFamily="34" charset="0"/>
              <a:cs typeface="Arial" panose="020B0604020202020204" pitchFamily="34" charset="0"/>
            </a:endParaRPr>
          </a:p>
          <a:p>
            <a:r>
              <a:rPr lang="en-US" sz="2300" dirty="0">
                <a:latin typeface="Arial" panose="020B0604020202020204" pitchFamily="34" charset="0"/>
                <a:cs typeface="Arial" panose="020B0604020202020204" pitchFamily="34" charset="0"/>
              </a:rPr>
              <a:t>Overall improvement in the dust prediction of GEFS-Aerosols compared to NGAC</a:t>
            </a:r>
          </a:p>
          <a:p>
            <a:pPr marL="0" indent="0">
              <a:buFont typeface="Arial" panose="020B0604020202020204" pitchFamily="34" charset="0"/>
              <a:buNone/>
            </a:pPr>
            <a:endParaRPr lang="en-US" sz="2300" dirty="0">
              <a:latin typeface="Arial" panose="020B0604020202020204" pitchFamily="34" charset="0"/>
              <a:cs typeface="Arial" panose="020B0604020202020204" pitchFamily="34" charset="0"/>
            </a:endParaRPr>
          </a:p>
          <a:p>
            <a:r>
              <a:rPr lang="en-US" sz="2300" b="1" u="sng" dirty="0">
                <a:solidFill>
                  <a:srgbClr val="007F00"/>
                </a:solidFill>
                <a:latin typeface="Arial" panose="020B0604020202020204" pitchFamily="34" charset="0"/>
                <a:cs typeface="Arial" panose="020B0604020202020204" pitchFamily="34" charset="0"/>
              </a:rPr>
              <a:t>Supports proposed implementation of GEFSv12-Aerosols</a:t>
            </a:r>
            <a:endParaRPr lang="en-US" sz="2300" dirty="0">
              <a:solidFill>
                <a:srgbClr val="007F00"/>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2000" dirty="0">
              <a:solidFill>
                <a:srgbClr val="000000"/>
              </a:solidFill>
            </a:endParaRPr>
          </a:p>
          <a:p>
            <a:endParaRPr lang="en-US" sz="2000" dirty="0">
              <a:solidFill>
                <a:srgbClr val="000000"/>
              </a:solidFill>
            </a:endParaRPr>
          </a:p>
          <a:p>
            <a:endParaRPr lang="en-US" sz="2000" dirty="0">
              <a:solidFill>
                <a:srgbClr val="000000"/>
              </a:solidFill>
            </a:endParaRPr>
          </a:p>
        </p:txBody>
      </p:sp>
      <p:sp>
        <p:nvSpPr>
          <p:cNvPr id="2" name="Slide Number Placeholder 1">
            <a:extLst>
              <a:ext uri="{FF2B5EF4-FFF2-40B4-BE49-F238E27FC236}">
                <a16:creationId xmlns:a16="http://schemas.microsoft.com/office/drawing/2014/main" id="{722C79E6-D9C7-4992-B148-08AF3D6F46F5}"/>
              </a:ext>
            </a:extLst>
          </p:cNvPr>
          <p:cNvSpPr>
            <a:spLocks noGrp="1"/>
          </p:cNvSpPr>
          <p:nvPr>
            <p:ph type="sldNum" sz="quarter" idx="12"/>
          </p:nvPr>
        </p:nvSpPr>
        <p:spPr/>
        <p:txBody>
          <a:bodyPr/>
          <a:lstStyle/>
          <a:p>
            <a:fld id="{DD5C06B8-1613-44F6-A6DA-F77D705428DE}" type="slidenum">
              <a:rPr lang="en-US" smtClean="0"/>
              <a:t>46</a:t>
            </a:fld>
            <a:endParaRPr lang="en-US"/>
          </a:p>
        </p:txBody>
      </p:sp>
    </p:spTree>
    <p:extLst>
      <p:ext uri="{BB962C8B-B14F-4D97-AF65-F5344CB8AC3E}">
        <p14:creationId xmlns:p14="http://schemas.microsoft.com/office/powerpoint/2010/main" val="37951663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61257" y="1254033"/>
            <a:ext cx="2024743" cy="4801314"/>
          </a:xfrm>
          <a:prstGeom prst="rect">
            <a:avLst/>
          </a:prstGeom>
          <a:noFill/>
        </p:spPr>
        <p:txBody>
          <a:bodyPr wrap="square" rtlCol="0">
            <a:spAutoFit/>
          </a:bodyPr>
          <a:lstStyle/>
          <a:p>
            <a:pPr marL="285750" indent="-285750">
              <a:buFont typeface="Wingdings" panose="05000000000000000000" pitchFamily="2" charset="2"/>
              <a:buChar char="Ø"/>
            </a:pPr>
            <a:r>
              <a:rPr lang="en-US" dirty="0">
                <a:solidFill>
                  <a:srgbClr val="7030A0"/>
                </a:solidFill>
                <a:latin typeface="Times New Roman" panose="02020603050405020304" pitchFamily="18" charset="0"/>
                <a:cs typeface="Times New Roman" panose="02020603050405020304" pitchFamily="18" charset="0"/>
              </a:rPr>
              <a:t> Similarity in biases against MERRA2 and ICAP for GEFS-Aerosol – showing marked improvement than NGACv2</a:t>
            </a:r>
          </a:p>
          <a:p>
            <a:pPr marL="285750" indent="-285750">
              <a:buFont typeface="Wingdings" panose="05000000000000000000" pitchFamily="2" charset="2"/>
              <a:buChar char="Ø"/>
            </a:pPr>
            <a:endParaRPr lang="en-US" dirty="0">
              <a:solidFill>
                <a:srgbClr val="7030A0"/>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US" dirty="0">
                <a:solidFill>
                  <a:srgbClr val="7030A0"/>
                </a:solidFill>
                <a:latin typeface="Times New Roman" panose="02020603050405020304" pitchFamily="18" charset="0"/>
                <a:cs typeface="Times New Roman" panose="02020603050405020304" pitchFamily="18" charset="0"/>
              </a:rPr>
              <a:t> Differences between two sets of observations – less bias over the </a:t>
            </a:r>
            <a:r>
              <a:rPr lang="en-US" dirty="0" err="1">
                <a:solidFill>
                  <a:srgbClr val="7030A0"/>
                </a:solidFill>
                <a:latin typeface="Times New Roman" panose="02020603050405020304" pitchFamily="18" charset="0"/>
                <a:cs typeface="Times New Roman" panose="02020603050405020304" pitchFamily="18" charset="0"/>
              </a:rPr>
              <a:t>Taklamakan</a:t>
            </a:r>
            <a:r>
              <a:rPr lang="en-US" dirty="0">
                <a:solidFill>
                  <a:srgbClr val="7030A0"/>
                </a:solidFill>
                <a:latin typeface="Times New Roman" panose="02020603050405020304" pitchFamily="18" charset="0"/>
                <a:cs typeface="Times New Roman" panose="02020603050405020304" pitchFamily="18" charset="0"/>
              </a:rPr>
              <a:t> desert in ICAP than MERRA2</a:t>
            </a:r>
          </a:p>
        </p:txBody>
      </p:sp>
      <p:grpSp>
        <p:nvGrpSpPr>
          <p:cNvPr id="3" name="Group 2">
            <a:extLst>
              <a:ext uri="{FF2B5EF4-FFF2-40B4-BE49-F238E27FC236}">
                <a16:creationId xmlns:a16="http://schemas.microsoft.com/office/drawing/2014/main" id="{F197184C-A338-4F7F-8A2F-7477AA994FEC}"/>
              </a:ext>
            </a:extLst>
          </p:cNvPr>
          <p:cNvGrpSpPr/>
          <p:nvPr/>
        </p:nvGrpSpPr>
        <p:grpSpPr>
          <a:xfrm>
            <a:off x="2512498" y="24289"/>
            <a:ext cx="9659880" cy="6494077"/>
            <a:chOff x="2512498" y="24289"/>
            <a:chExt cx="9659880" cy="6494077"/>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2498" y="535577"/>
              <a:ext cx="9659880" cy="5982789"/>
            </a:xfrm>
            <a:prstGeom prst="rect">
              <a:avLst/>
            </a:prstGeom>
          </p:spPr>
        </p:pic>
        <p:sp>
          <p:nvSpPr>
            <p:cNvPr id="5" name="TextBox 4"/>
            <p:cNvSpPr txBox="1"/>
            <p:nvPr/>
          </p:nvSpPr>
          <p:spPr>
            <a:xfrm>
              <a:off x="4407958" y="24289"/>
              <a:ext cx="5868955" cy="369332"/>
            </a:xfrm>
            <a:prstGeom prst="rect">
              <a:avLst/>
            </a:prstGeom>
            <a:noFill/>
          </p:spPr>
          <p:txBody>
            <a:bodyPr wrap="square" rtlCol="0">
              <a:spAutoFit/>
            </a:bodyPr>
            <a:lstStyle/>
            <a:p>
              <a:r>
                <a:rPr lang="en-US" dirty="0">
                  <a:solidFill>
                    <a:srgbClr val="C00000"/>
                  </a:solidFill>
                  <a:latin typeface="Times New Roman" panose="02020603050405020304" pitchFamily="18" charset="0"/>
                  <a:cs typeface="Times New Roman" panose="02020603050405020304" pitchFamily="18" charset="0"/>
                </a:rPr>
                <a:t>Day 1 </a:t>
              </a:r>
              <a:r>
                <a:rPr lang="en-US" b="1" u="sng" dirty="0">
                  <a:solidFill>
                    <a:srgbClr val="C00000"/>
                  </a:solidFill>
                  <a:latin typeface="Times New Roman" panose="02020603050405020304" pitchFamily="18" charset="0"/>
                  <a:cs typeface="Times New Roman" panose="02020603050405020304" pitchFamily="18" charset="0"/>
                </a:rPr>
                <a:t>Total AOD </a:t>
              </a:r>
              <a:r>
                <a:rPr lang="en-US" dirty="0">
                  <a:solidFill>
                    <a:srgbClr val="C00000"/>
                  </a:solidFill>
                  <a:latin typeface="Times New Roman" panose="02020603050405020304" pitchFamily="18" charset="0"/>
                  <a:cs typeface="Times New Roman" panose="02020603050405020304" pitchFamily="18" charset="0"/>
                </a:rPr>
                <a:t>Forecast bias against MERRA2 and ICAP</a:t>
              </a:r>
            </a:p>
          </p:txBody>
        </p:sp>
        <p:sp>
          <p:nvSpPr>
            <p:cNvPr id="7" name="TextBox 6"/>
            <p:cNvSpPr txBox="1"/>
            <p:nvPr/>
          </p:nvSpPr>
          <p:spPr>
            <a:xfrm>
              <a:off x="6613167" y="416175"/>
              <a:ext cx="1458541" cy="338554"/>
            </a:xfrm>
            <a:prstGeom prst="rect">
              <a:avLst/>
            </a:prstGeom>
            <a:noFill/>
          </p:spPr>
          <p:txBody>
            <a:bodyPr wrap="none" rtlCol="0">
              <a:spAutoFit/>
            </a:bodyPr>
            <a:lstStyle/>
            <a:p>
              <a:r>
                <a:rPr lang="en-US" sz="1600" b="1" dirty="0">
                  <a:latin typeface="Times New Roman" panose="02020603050405020304" pitchFamily="18" charset="0"/>
                  <a:cs typeface="Times New Roman" panose="02020603050405020304" pitchFamily="18" charset="0"/>
                </a:rPr>
                <a:t>GEFS-Aerosol</a:t>
              </a:r>
            </a:p>
          </p:txBody>
        </p:sp>
        <p:sp>
          <p:nvSpPr>
            <p:cNvPr id="8" name="TextBox 7"/>
            <p:cNvSpPr txBox="1"/>
            <p:nvPr/>
          </p:nvSpPr>
          <p:spPr>
            <a:xfrm>
              <a:off x="6846147" y="3188417"/>
              <a:ext cx="992579" cy="338554"/>
            </a:xfrm>
            <a:prstGeom prst="rect">
              <a:avLst/>
            </a:prstGeom>
            <a:noFill/>
          </p:spPr>
          <p:txBody>
            <a:bodyPr wrap="none" rtlCol="0">
              <a:spAutoFit/>
            </a:bodyPr>
            <a:lstStyle/>
            <a:p>
              <a:r>
                <a:rPr lang="en-US" sz="1600" b="1" dirty="0">
                  <a:latin typeface="Times New Roman" panose="02020603050405020304" pitchFamily="18" charset="0"/>
                  <a:cs typeface="Times New Roman" panose="02020603050405020304" pitchFamily="18" charset="0"/>
                </a:rPr>
                <a:t>NGACv2</a:t>
              </a:r>
            </a:p>
          </p:txBody>
        </p:sp>
      </p:grpSp>
      <p:sp>
        <p:nvSpPr>
          <p:cNvPr id="2" name="Slide Number Placeholder 1">
            <a:extLst>
              <a:ext uri="{FF2B5EF4-FFF2-40B4-BE49-F238E27FC236}">
                <a16:creationId xmlns:a16="http://schemas.microsoft.com/office/drawing/2014/main" id="{32C9B4CE-FB9D-4445-8868-2049F786F3C9}"/>
              </a:ext>
            </a:extLst>
          </p:cNvPr>
          <p:cNvSpPr>
            <a:spLocks noGrp="1"/>
          </p:cNvSpPr>
          <p:nvPr>
            <p:ph type="sldNum" sz="quarter" idx="12"/>
          </p:nvPr>
        </p:nvSpPr>
        <p:spPr/>
        <p:txBody>
          <a:bodyPr/>
          <a:lstStyle/>
          <a:p>
            <a:fld id="{DD5C06B8-1613-44F6-A6DA-F77D705428DE}" type="slidenum">
              <a:rPr lang="en-US" smtClean="0"/>
              <a:t>47</a:t>
            </a:fld>
            <a:endParaRPr lang="en-US"/>
          </a:p>
        </p:txBody>
      </p:sp>
    </p:spTree>
    <p:extLst>
      <p:ext uri="{BB962C8B-B14F-4D97-AF65-F5344CB8AC3E}">
        <p14:creationId xmlns:p14="http://schemas.microsoft.com/office/powerpoint/2010/main" val="25334132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D0CE338-A1BA-45EE-B658-99E084DB8AC3}"/>
              </a:ext>
            </a:extLst>
          </p:cNvPr>
          <p:cNvSpPr/>
          <p:nvPr/>
        </p:nvSpPr>
        <p:spPr>
          <a:xfrm>
            <a:off x="680993" y="601216"/>
            <a:ext cx="10961036" cy="658469"/>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62532" tIns="81265" rIns="162532" bIns="81265" rtlCol="0" anchor="ctr"/>
          <a:lstStyle/>
          <a:p>
            <a:pPr algn="ctr"/>
            <a:endParaRPr lang="en-US" sz="40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72027642-AA9F-484A-8E30-9D75745783BD}"/>
              </a:ext>
            </a:extLst>
          </p:cNvPr>
          <p:cNvSpPr txBox="1"/>
          <p:nvPr/>
        </p:nvSpPr>
        <p:spPr>
          <a:xfrm>
            <a:off x="680993" y="65241"/>
            <a:ext cx="10961036" cy="471894"/>
          </a:xfrm>
          <a:prstGeom prst="rect">
            <a:avLst/>
          </a:prstGeom>
          <a:solidFill>
            <a:srgbClr val="5BA4E3"/>
          </a:solidFill>
        </p:spPr>
        <p:txBody>
          <a:bodyPr wrap="square" lIns="162532" tIns="81265" rIns="162532" bIns="81265" rtlCol="0">
            <a:spAutoFit/>
          </a:bodyPr>
          <a:lstStyle/>
          <a:p>
            <a:pPr algn="ctr"/>
            <a:r>
              <a:rPr lang="en-US" sz="2000" dirty="0">
                <a:solidFill>
                  <a:srgbClr val="1A467F"/>
                </a:solidFill>
                <a:latin typeface="Avenir Book"/>
                <a:cs typeface="Avenir Book"/>
              </a:rPr>
              <a:t>NATIONAL OCEANIC AND ATMOSPHERIC ADMINISTRATION</a:t>
            </a:r>
          </a:p>
        </p:txBody>
      </p:sp>
      <p:sp>
        <p:nvSpPr>
          <p:cNvPr id="17" name="Oval 16">
            <a:extLst>
              <a:ext uri="{FF2B5EF4-FFF2-40B4-BE49-F238E27FC236}">
                <a16:creationId xmlns:a16="http://schemas.microsoft.com/office/drawing/2014/main" id="{FF49B63A-672C-4CF1-9E12-DC1F3516816B}"/>
              </a:ext>
            </a:extLst>
          </p:cNvPr>
          <p:cNvSpPr>
            <a:spLocks noChangeAspect="1"/>
          </p:cNvSpPr>
          <p:nvPr/>
        </p:nvSpPr>
        <p:spPr>
          <a:xfrm>
            <a:off x="66710" y="36818"/>
            <a:ext cx="1206375" cy="128334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62532" tIns="81265" rIns="162532" bIns="81265" rtlCol="0" anchor="ctr"/>
          <a:lstStyle/>
          <a:p>
            <a:pPr algn="ctr"/>
            <a:endParaRPr lang="en-US" sz="2400"/>
          </a:p>
        </p:txBody>
      </p:sp>
      <p:pic>
        <p:nvPicPr>
          <p:cNvPr id="18" name="Picture 17" descr="2000px-Seal_of_the_United_States_Department_of_Commerce.svg.png">
            <a:extLst>
              <a:ext uri="{FF2B5EF4-FFF2-40B4-BE49-F238E27FC236}">
                <a16:creationId xmlns:a16="http://schemas.microsoft.com/office/drawing/2014/main" id="{07F39246-4CB3-4426-AA76-73ADFACD5A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09" y="107564"/>
            <a:ext cx="1129099" cy="1147249"/>
          </a:xfrm>
          <a:prstGeom prst="rect">
            <a:avLst/>
          </a:prstGeom>
        </p:spPr>
      </p:pic>
      <p:sp>
        <p:nvSpPr>
          <p:cNvPr id="19" name="Oval 18">
            <a:extLst>
              <a:ext uri="{FF2B5EF4-FFF2-40B4-BE49-F238E27FC236}">
                <a16:creationId xmlns:a16="http://schemas.microsoft.com/office/drawing/2014/main" id="{FD22B42A-F3C4-48FB-8D41-4196A1EC8F23}"/>
              </a:ext>
            </a:extLst>
          </p:cNvPr>
          <p:cNvSpPr>
            <a:spLocks/>
          </p:cNvSpPr>
          <p:nvPr/>
        </p:nvSpPr>
        <p:spPr>
          <a:xfrm>
            <a:off x="10940878" y="51938"/>
            <a:ext cx="1267967" cy="126796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62532" tIns="81265" rIns="162532" bIns="81265" rtlCol="0" anchor="ctr"/>
          <a:lstStyle/>
          <a:p>
            <a:pPr algn="ctr"/>
            <a:endParaRPr lang="en-US" sz="2400"/>
          </a:p>
        </p:txBody>
      </p:sp>
      <p:pic>
        <p:nvPicPr>
          <p:cNvPr id="20" name="Picture 19" descr="1024px-NOAA_logo.svg.png">
            <a:extLst>
              <a:ext uri="{FF2B5EF4-FFF2-40B4-BE49-F238E27FC236}">
                <a16:creationId xmlns:a16="http://schemas.microsoft.com/office/drawing/2014/main" id="{F4853C7E-5672-4EB4-B89F-FABBA2D18DBA}"/>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1002952" y="122680"/>
            <a:ext cx="1121664" cy="1121664"/>
          </a:xfrm>
          <a:prstGeom prst="rect">
            <a:avLst/>
          </a:prstGeom>
        </p:spPr>
      </p:pic>
      <p:sp>
        <p:nvSpPr>
          <p:cNvPr id="24" name="TextBox 23">
            <a:extLst>
              <a:ext uri="{FF2B5EF4-FFF2-40B4-BE49-F238E27FC236}">
                <a16:creationId xmlns:a16="http://schemas.microsoft.com/office/drawing/2014/main" id="{629DFBF2-B538-4CE1-BFD9-563EE83AD4B1}"/>
              </a:ext>
            </a:extLst>
          </p:cNvPr>
          <p:cNvSpPr txBox="1"/>
          <p:nvPr/>
        </p:nvSpPr>
        <p:spPr>
          <a:xfrm>
            <a:off x="1502420" y="699795"/>
            <a:ext cx="9209123" cy="523220"/>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Air Resources Laboratory (ARL)</a:t>
            </a:r>
          </a:p>
        </p:txBody>
      </p:sp>
      <p:sp>
        <p:nvSpPr>
          <p:cNvPr id="9" name="Content Placeholder 3">
            <a:extLst>
              <a:ext uri="{FF2B5EF4-FFF2-40B4-BE49-F238E27FC236}">
                <a16:creationId xmlns:a16="http://schemas.microsoft.com/office/drawing/2014/main" id="{74D00FBB-78E9-45EE-812A-F5E2DD90109C}"/>
              </a:ext>
            </a:extLst>
          </p:cNvPr>
          <p:cNvSpPr txBox="1">
            <a:spLocks/>
          </p:cNvSpPr>
          <p:nvPr/>
        </p:nvSpPr>
        <p:spPr>
          <a:xfrm>
            <a:off x="515091" y="1533108"/>
            <a:ext cx="11292840" cy="525965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300" u="sng" dirty="0">
                <a:solidFill>
                  <a:srgbClr val="007F00"/>
                </a:solidFill>
                <a:latin typeface="Arial" panose="020B0604020202020204" pitchFamily="34" charset="0"/>
                <a:cs typeface="Arial" panose="020B0604020202020204" pitchFamily="34" charset="0"/>
              </a:rPr>
              <a:t>The parallel version is an improvement </a:t>
            </a:r>
            <a:r>
              <a:rPr lang="en-US" sz="2300" dirty="0">
                <a:latin typeface="Arial" panose="020B0604020202020204" pitchFamily="34" charset="0"/>
                <a:cs typeface="Arial" panose="020B0604020202020204" pitchFamily="34" charset="0"/>
              </a:rPr>
              <a:t>over the operational NGAC</a:t>
            </a:r>
          </a:p>
          <a:p>
            <a:endParaRPr lang="en-US" sz="2300" dirty="0">
              <a:solidFill>
                <a:srgbClr val="000000"/>
              </a:solidFill>
              <a:latin typeface="Arial" panose="020B0604020202020204" pitchFamily="34" charset="0"/>
              <a:cs typeface="Arial" panose="020B0604020202020204" pitchFamily="34" charset="0"/>
            </a:endParaRPr>
          </a:p>
          <a:p>
            <a:r>
              <a:rPr lang="en-US" sz="2300" dirty="0">
                <a:latin typeface="Arial" panose="020B0604020202020204" pitchFamily="34" charset="0"/>
                <a:cs typeface="Arial" panose="020B0604020202020204" pitchFamily="34" charset="0"/>
              </a:rPr>
              <a:t>GEFS-Aerosol model provides superior boundary conditions for the National Air Quality Forecasting Capability (NAQFC), aka FV3-CMAQ</a:t>
            </a:r>
          </a:p>
          <a:p>
            <a:endParaRPr lang="en-US" sz="2300" dirty="0">
              <a:latin typeface="Arial" panose="020B0604020202020204" pitchFamily="34" charset="0"/>
              <a:cs typeface="Arial" panose="020B0604020202020204" pitchFamily="34" charset="0"/>
            </a:endParaRPr>
          </a:p>
          <a:p>
            <a:r>
              <a:rPr lang="en-US" sz="2300" dirty="0">
                <a:latin typeface="Arial" panose="020B0604020202020204" pitchFamily="34" charset="0"/>
                <a:cs typeface="Arial" panose="020B0604020202020204" pitchFamily="34" charset="0"/>
              </a:rPr>
              <a:t>Overall improvement in the dust prediction of GEFS-Aerosols compared to NGAC</a:t>
            </a:r>
          </a:p>
          <a:p>
            <a:endParaRPr lang="en-US" sz="2300" dirty="0">
              <a:latin typeface="Arial" panose="020B0604020202020204" pitchFamily="34" charset="0"/>
              <a:cs typeface="Arial" panose="020B0604020202020204" pitchFamily="34" charset="0"/>
            </a:endParaRPr>
          </a:p>
          <a:p>
            <a:r>
              <a:rPr lang="en-US" sz="2300" dirty="0">
                <a:latin typeface="Arial" panose="020B0604020202020204" pitchFamily="34" charset="0"/>
                <a:cs typeface="Arial" panose="020B0604020202020204" pitchFamily="34" charset="0"/>
              </a:rPr>
              <a:t>Model-simulated elemental carbon and black carbon fields showed more accurate signals from the GEFS-Aerosol system than the NGAC system</a:t>
            </a:r>
          </a:p>
          <a:p>
            <a:pPr marL="0" indent="0">
              <a:buFont typeface="Arial" panose="020B0604020202020204" pitchFamily="34" charset="0"/>
              <a:buNone/>
            </a:pPr>
            <a:endParaRPr lang="en-US" sz="2300" dirty="0">
              <a:latin typeface="Arial" panose="020B0604020202020204" pitchFamily="34" charset="0"/>
              <a:cs typeface="Arial" panose="020B0604020202020204" pitchFamily="34" charset="0"/>
            </a:endParaRPr>
          </a:p>
          <a:p>
            <a:r>
              <a:rPr lang="en-US" sz="2300" b="1" u="sng" dirty="0">
                <a:solidFill>
                  <a:srgbClr val="007F00"/>
                </a:solidFill>
                <a:latin typeface="Arial" panose="020B0604020202020204" pitchFamily="34" charset="0"/>
                <a:cs typeface="Arial" panose="020B0604020202020204" pitchFamily="34" charset="0"/>
              </a:rPr>
              <a:t>Supports proposed implementation of GEFSv12-Aerosols</a:t>
            </a:r>
            <a:endParaRPr lang="en-US" sz="2000" dirty="0">
              <a:solidFill>
                <a:srgbClr val="000000"/>
              </a:solidFill>
            </a:endParaRPr>
          </a:p>
          <a:p>
            <a:endParaRPr lang="en-US" sz="2000" dirty="0">
              <a:solidFill>
                <a:srgbClr val="000000"/>
              </a:solidFill>
            </a:endParaRPr>
          </a:p>
        </p:txBody>
      </p:sp>
      <p:sp>
        <p:nvSpPr>
          <p:cNvPr id="2" name="Slide Number Placeholder 1">
            <a:extLst>
              <a:ext uri="{FF2B5EF4-FFF2-40B4-BE49-F238E27FC236}">
                <a16:creationId xmlns:a16="http://schemas.microsoft.com/office/drawing/2014/main" id="{6163730B-D97C-4BCE-82CA-83B3D84F4AEB}"/>
              </a:ext>
            </a:extLst>
          </p:cNvPr>
          <p:cNvSpPr>
            <a:spLocks noGrp="1"/>
          </p:cNvSpPr>
          <p:nvPr>
            <p:ph type="sldNum" sz="quarter" idx="12"/>
          </p:nvPr>
        </p:nvSpPr>
        <p:spPr/>
        <p:txBody>
          <a:bodyPr/>
          <a:lstStyle/>
          <a:p>
            <a:fld id="{DD5C06B8-1613-44F6-A6DA-F77D705428DE}" type="slidenum">
              <a:rPr lang="en-US" smtClean="0"/>
              <a:t>48</a:t>
            </a:fld>
            <a:endParaRPr lang="en-US"/>
          </a:p>
        </p:txBody>
      </p:sp>
    </p:spTree>
    <p:extLst>
      <p:ext uri="{BB962C8B-B14F-4D97-AF65-F5344CB8AC3E}">
        <p14:creationId xmlns:p14="http://schemas.microsoft.com/office/powerpoint/2010/main" val="12112700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694A952-6CA0-4EDA-A2A8-2616263C3D7A}"/>
              </a:ext>
            </a:extLst>
          </p:cNvPr>
          <p:cNvSpPr>
            <a:spLocks noGrp="1"/>
          </p:cNvSpPr>
          <p:nvPr>
            <p:ph type="title"/>
          </p:nvPr>
        </p:nvSpPr>
        <p:spPr>
          <a:xfrm>
            <a:off x="1351148" y="1308735"/>
            <a:ext cx="9489702" cy="631585"/>
          </a:xfrm>
        </p:spPr>
        <p:txBody>
          <a:bodyPr>
            <a:normAutofit/>
          </a:bodyPr>
          <a:lstStyle/>
          <a:p>
            <a:r>
              <a:rPr lang="en-US" altLang="en-US" sz="3500" dirty="0">
                <a:solidFill>
                  <a:srgbClr val="000000"/>
                </a:solidFill>
                <a:latin typeface="Calibri" panose="020F0502020204030204" pitchFamily="34" charset="0"/>
                <a:cs typeface="Calibri" panose="020F0502020204030204" pitchFamily="34" charset="0"/>
              </a:rPr>
              <a:t>72-hr FV3-CMAQ: Williams Flats fires Aug 6-9 2019 </a:t>
            </a:r>
            <a:endParaRPr lang="en-US" sz="3500" dirty="0"/>
          </a:p>
        </p:txBody>
      </p:sp>
      <p:graphicFrame>
        <p:nvGraphicFramePr>
          <p:cNvPr id="9" name="Content Placeholder 8">
            <a:extLst>
              <a:ext uri="{FF2B5EF4-FFF2-40B4-BE49-F238E27FC236}">
                <a16:creationId xmlns:a16="http://schemas.microsoft.com/office/drawing/2014/main" id="{E1004BDD-036A-44F2-832E-1BE1D90034FE}"/>
              </a:ext>
            </a:extLst>
          </p:cNvPr>
          <p:cNvGraphicFramePr>
            <a:graphicFrameLocks noGrp="1"/>
          </p:cNvGraphicFramePr>
          <p:nvPr>
            <p:ph idx="1"/>
            <p:extLst>
              <p:ext uri="{D42A27DB-BD31-4B8C-83A1-F6EECF244321}">
                <p14:modId xmlns:p14="http://schemas.microsoft.com/office/powerpoint/2010/main" val="3213159534"/>
              </p:ext>
            </p:extLst>
          </p:nvPr>
        </p:nvGraphicFramePr>
        <p:xfrm>
          <a:off x="466061" y="1940320"/>
          <a:ext cx="11259877" cy="3720465"/>
        </p:xfrm>
        <a:graphic>
          <a:graphicData uri="http://schemas.openxmlformats.org/drawingml/2006/table">
            <a:tbl>
              <a:tblPr/>
              <a:tblGrid>
                <a:gridCol w="1580549">
                  <a:extLst>
                    <a:ext uri="{9D8B030D-6E8A-4147-A177-3AD203B41FA5}">
                      <a16:colId xmlns:a16="http://schemas.microsoft.com/office/drawing/2014/main" val="961726012"/>
                    </a:ext>
                  </a:extLst>
                </a:gridCol>
                <a:gridCol w="931176">
                  <a:extLst>
                    <a:ext uri="{9D8B030D-6E8A-4147-A177-3AD203B41FA5}">
                      <a16:colId xmlns:a16="http://schemas.microsoft.com/office/drawing/2014/main" val="2496465015"/>
                    </a:ext>
                  </a:extLst>
                </a:gridCol>
                <a:gridCol w="1249736">
                  <a:extLst>
                    <a:ext uri="{9D8B030D-6E8A-4147-A177-3AD203B41FA5}">
                      <a16:colId xmlns:a16="http://schemas.microsoft.com/office/drawing/2014/main" val="1781498525"/>
                    </a:ext>
                  </a:extLst>
                </a:gridCol>
                <a:gridCol w="1249736">
                  <a:extLst>
                    <a:ext uri="{9D8B030D-6E8A-4147-A177-3AD203B41FA5}">
                      <a16:colId xmlns:a16="http://schemas.microsoft.com/office/drawing/2014/main" val="271520940"/>
                    </a:ext>
                  </a:extLst>
                </a:gridCol>
                <a:gridCol w="1249736">
                  <a:extLst>
                    <a:ext uri="{9D8B030D-6E8A-4147-A177-3AD203B41FA5}">
                      <a16:colId xmlns:a16="http://schemas.microsoft.com/office/drawing/2014/main" val="1575513353"/>
                    </a:ext>
                  </a:extLst>
                </a:gridCol>
                <a:gridCol w="1249736">
                  <a:extLst>
                    <a:ext uri="{9D8B030D-6E8A-4147-A177-3AD203B41FA5}">
                      <a16:colId xmlns:a16="http://schemas.microsoft.com/office/drawing/2014/main" val="1872030988"/>
                    </a:ext>
                  </a:extLst>
                </a:gridCol>
                <a:gridCol w="1249736">
                  <a:extLst>
                    <a:ext uri="{9D8B030D-6E8A-4147-A177-3AD203B41FA5}">
                      <a16:colId xmlns:a16="http://schemas.microsoft.com/office/drawing/2014/main" val="197212623"/>
                    </a:ext>
                  </a:extLst>
                </a:gridCol>
                <a:gridCol w="1249736">
                  <a:extLst>
                    <a:ext uri="{9D8B030D-6E8A-4147-A177-3AD203B41FA5}">
                      <a16:colId xmlns:a16="http://schemas.microsoft.com/office/drawing/2014/main" val="1002701039"/>
                    </a:ext>
                  </a:extLst>
                </a:gridCol>
                <a:gridCol w="1249736">
                  <a:extLst>
                    <a:ext uri="{9D8B030D-6E8A-4147-A177-3AD203B41FA5}">
                      <a16:colId xmlns:a16="http://schemas.microsoft.com/office/drawing/2014/main" val="2713338377"/>
                    </a:ext>
                  </a:extLst>
                </a:gridCol>
              </a:tblGrid>
              <a:tr h="967406">
                <a:tc>
                  <a:txBody>
                    <a:bodyPr/>
                    <a:lstStyle/>
                    <a:p>
                      <a:pPr rtl="0" fontAlgn="t">
                        <a:spcBef>
                          <a:spcPts val="0"/>
                        </a:spcBef>
                        <a:spcAft>
                          <a:spcPts val="0"/>
                        </a:spcAft>
                      </a:pPr>
                      <a:r>
                        <a:rPr lang="en-US" sz="1600" b="1" i="0" u="none" strike="noStrike">
                          <a:solidFill>
                            <a:srgbClr val="000000"/>
                          </a:solidFill>
                          <a:effectLst/>
                          <a:latin typeface="Calibri" panose="020F0502020204030204" pitchFamily="34" charset="0"/>
                        </a:rPr>
                        <a:t>Configuration</a:t>
                      </a:r>
                      <a:endParaRPr lang="en-US" sz="1600">
                        <a:effectLst/>
                      </a:endParaRPr>
                    </a:p>
                  </a:txBody>
                  <a:tcPr marL="95250" marR="95250" marT="95250" marB="95250">
                    <a:lnL w="9525" cap="flat" cmpd="sng" algn="ctr">
                      <a:solidFill>
                        <a:srgbClr val="9E9E9E"/>
                      </a:solidFill>
                      <a:prstDash val="solid"/>
                      <a:round/>
                      <a:headEnd type="none" w="med" len="med"/>
                      <a:tailEnd type="none" w="med" len="med"/>
                    </a:lnL>
                    <a:lnR w="12697" cap="flat" cmpd="sng" algn="ctr">
                      <a:solidFill>
                        <a:srgbClr val="000000"/>
                      </a:solidFill>
                      <a:prstDash val="solid"/>
                      <a:round/>
                      <a:headEnd type="none" w="med" len="med"/>
                      <a:tailEnd type="none" w="med" len="med"/>
                    </a:lnR>
                    <a:lnT w="9525" cap="flat" cmpd="sng" algn="ctr">
                      <a:solidFill>
                        <a:srgbClr val="9E9E9E"/>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600" b="1" i="0" u="none" strike="noStrike">
                          <a:solidFill>
                            <a:srgbClr val="000000"/>
                          </a:solidFill>
                          <a:effectLst/>
                          <a:latin typeface="Calibri" panose="020F0502020204030204" pitchFamily="34" charset="0"/>
                        </a:rPr>
                        <a:t>Met Model driver</a:t>
                      </a:r>
                      <a:endParaRPr lang="en-US" sz="1600">
                        <a:effectLst/>
                      </a:endParaRPr>
                    </a:p>
                  </a:txBody>
                  <a:tcPr marL="66675" marR="66675" marT="66675" marB="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600" b="1" i="0" u="none" strike="noStrike" dirty="0">
                          <a:solidFill>
                            <a:srgbClr val="000000"/>
                          </a:solidFill>
                          <a:effectLst/>
                          <a:latin typeface="Calibri" panose="020F0502020204030204" pitchFamily="34" charset="0"/>
                        </a:rPr>
                        <a:t>Fire Emission</a:t>
                      </a:r>
                      <a:endParaRPr lang="en-US" sz="1600" dirty="0">
                        <a:effectLst/>
                      </a:endParaRPr>
                    </a:p>
                  </a:txBody>
                  <a:tcPr marL="66675" marR="66675" marT="66675" marB="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600" b="1" i="0" u="none" strike="noStrike">
                          <a:solidFill>
                            <a:srgbClr val="000000"/>
                          </a:solidFill>
                          <a:effectLst/>
                          <a:latin typeface="Calibri" panose="020F0502020204030204" pitchFamily="34" charset="0"/>
                        </a:rPr>
                        <a:t>Plume rise</a:t>
                      </a:r>
                      <a:endParaRPr lang="en-US" sz="1600">
                        <a:effectLst/>
                      </a:endParaRPr>
                    </a:p>
                  </a:txBody>
                  <a:tcPr marL="66675" marR="66675" marT="66675" marB="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600" b="1" i="0" u="none" strike="noStrike">
                          <a:solidFill>
                            <a:srgbClr val="000000"/>
                          </a:solidFill>
                          <a:effectLst/>
                          <a:latin typeface="Calibri" panose="020F0502020204030204" pitchFamily="34" charset="0"/>
                        </a:rPr>
                        <a:t>Fire mask / heat flux &amp; duration</a:t>
                      </a:r>
                      <a:endParaRPr lang="en-US" sz="1600">
                        <a:effectLst/>
                      </a:endParaRPr>
                    </a:p>
                  </a:txBody>
                  <a:tcPr marL="66675" marR="66675" marT="66675" marB="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600" b="1" i="0" u="none" strike="noStrike">
                          <a:solidFill>
                            <a:srgbClr val="000000"/>
                          </a:solidFill>
                          <a:effectLst/>
                          <a:latin typeface="Calibri" panose="020F0502020204030204" pitchFamily="34" charset="0"/>
                        </a:rPr>
                        <a:t>Diurnal burn strength</a:t>
                      </a:r>
                      <a:endParaRPr lang="en-US" sz="1600">
                        <a:effectLst/>
                      </a:endParaRPr>
                    </a:p>
                  </a:txBody>
                  <a:tcPr marL="66675" marR="66675" marT="66675" marB="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600" b="1" i="0" u="none" strike="noStrike">
                          <a:solidFill>
                            <a:srgbClr val="000000"/>
                          </a:solidFill>
                          <a:effectLst/>
                          <a:latin typeface="Calibri" panose="020F0502020204030204" pitchFamily="34" charset="0"/>
                        </a:rPr>
                        <a:t>CMAQ version /forecast</a:t>
                      </a:r>
                      <a:endParaRPr lang="en-US" sz="1600">
                        <a:effectLst/>
                      </a:endParaRPr>
                    </a:p>
                  </a:txBody>
                  <a:tcPr marL="66675" marR="66675" marT="66675" marB="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600" b="1" i="0" u="none" strike="noStrike">
                          <a:solidFill>
                            <a:srgbClr val="000000"/>
                          </a:solidFill>
                          <a:effectLst/>
                          <a:latin typeface="Calibri" panose="020F0502020204030204" pitchFamily="34" charset="0"/>
                        </a:rPr>
                        <a:t>LBCs</a:t>
                      </a:r>
                      <a:endParaRPr lang="en-US" sz="1600">
                        <a:effectLst/>
                      </a:endParaRPr>
                    </a:p>
                  </a:txBody>
                  <a:tcPr marL="66675" marR="66675" marT="66675" marB="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600" b="1" i="0" u="none" strike="noStrike">
                          <a:solidFill>
                            <a:srgbClr val="000000"/>
                          </a:solidFill>
                          <a:effectLst/>
                          <a:latin typeface="Calibri" panose="020F0502020204030204" pitchFamily="34" charset="0"/>
                        </a:rPr>
                        <a:t>Impact Assessments</a:t>
                      </a:r>
                      <a:endParaRPr lang="en-US" sz="1600">
                        <a:effectLst/>
                      </a:endParaRPr>
                    </a:p>
                  </a:txBody>
                  <a:tcPr marL="66675" marR="66675" marT="66675" marB="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5514020"/>
                  </a:ext>
                </a:extLst>
              </a:tr>
              <a:tr h="1240155">
                <a:tc>
                  <a:txBody>
                    <a:bodyPr/>
                    <a:lstStyle/>
                    <a:p>
                      <a:pPr rtl="0" fontAlgn="t">
                        <a:spcBef>
                          <a:spcPts val="0"/>
                        </a:spcBef>
                        <a:spcAft>
                          <a:spcPts val="0"/>
                        </a:spcAft>
                      </a:pPr>
                      <a:r>
                        <a:rPr lang="en-US" sz="1600" b="1" i="0" u="none" strike="noStrike" dirty="0">
                          <a:solidFill>
                            <a:srgbClr val="000000"/>
                          </a:solidFill>
                          <a:effectLst/>
                          <a:latin typeface="Calibri" panose="020F0502020204030204" pitchFamily="34" charset="0"/>
                        </a:rPr>
                        <a:t>Experiment # 1 (ARL)</a:t>
                      </a:r>
                      <a:endParaRPr lang="en-US" sz="1600" b="1" dirty="0">
                        <a:effectLst/>
                      </a:endParaRPr>
                    </a:p>
                  </a:txBody>
                  <a:tcPr marL="66675" marR="66675" marT="66675" marB="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1600" b="0" i="0" u="none" strike="noStrike">
                          <a:solidFill>
                            <a:srgbClr val="000000"/>
                          </a:solidFill>
                          <a:effectLst/>
                          <a:latin typeface="Calibri" panose="020F0502020204030204" pitchFamily="34" charset="0"/>
                        </a:rPr>
                        <a:t> FV3GFS</a:t>
                      </a:r>
                      <a:endParaRPr lang="en-US" sz="1600">
                        <a:effectLst/>
                      </a:endParaRPr>
                    </a:p>
                    <a:p>
                      <a:pPr rtl="0" fontAlgn="t">
                        <a:spcBef>
                          <a:spcPts val="0"/>
                        </a:spcBef>
                        <a:spcAft>
                          <a:spcPts val="0"/>
                        </a:spcAft>
                      </a:pPr>
                      <a:r>
                        <a:rPr lang="en-US" sz="1600" b="0" i="0" u="none" strike="noStrike">
                          <a:solidFill>
                            <a:srgbClr val="000000"/>
                          </a:solidFill>
                          <a:effectLst/>
                          <a:latin typeface="Calibri" panose="020F0502020204030204" pitchFamily="34" charset="0"/>
                        </a:rPr>
                        <a:t>1x/day</a:t>
                      </a:r>
                      <a:endParaRPr lang="en-US" sz="1600">
                        <a:effectLst/>
                      </a:endParaRPr>
                    </a:p>
                    <a:p>
                      <a:pPr rtl="0" fontAlgn="t">
                        <a:spcBef>
                          <a:spcPts val="0"/>
                        </a:spcBef>
                        <a:spcAft>
                          <a:spcPts val="0"/>
                        </a:spcAft>
                      </a:pPr>
                      <a:r>
                        <a:rPr lang="en-US" sz="1600" b="0" i="0" u="none" strike="noStrike">
                          <a:solidFill>
                            <a:srgbClr val="000000"/>
                          </a:solidFill>
                          <a:effectLst/>
                          <a:latin typeface="Calibri" panose="020F0502020204030204" pitchFamily="34" charset="0"/>
                        </a:rPr>
                        <a:t>12 Z cycle</a:t>
                      </a:r>
                      <a:endParaRPr lang="en-US" sz="1600">
                        <a:effectLst/>
                      </a:endParaRPr>
                    </a:p>
                  </a:txBody>
                  <a:tcPr marL="66675" marR="66675" marT="66675" marB="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600" b="0" i="0" u="none" strike="noStrike">
                          <a:solidFill>
                            <a:srgbClr val="000000"/>
                          </a:solidFill>
                          <a:effectLst/>
                          <a:latin typeface="Calibri" panose="020F0502020204030204" pitchFamily="34" charset="0"/>
                        </a:rPr>
                        <a:t>GBBEPx 0.1</a:t>
                      </a:r>
                      <a:r>
                        <a:rPr lang="en-US" sz="1600" b="0" i="0" u="none" strike="noStrike" baseline="30000">
                          <a:solidFill>
                            <a:srgbClr val="000000"/>
                          </a:solidFill>
                          <a:effectLst/>
                          <a:latin typeface="Calibri" panose="020F0502020204030204" pitchFamily="34" charset="0"/>
                        </a:rPr>
                        <a:t>o</a:t>
                      </a:r>
                      <a:endParaRPr lang="en-US" sz="1600">
                        <a:effectLst/>
                      </a:endParaRPr>
                    </a:p>
                    <a:p>
                      <a:pPr rtl="0" fontAlgn="t">
                        <a:spcBef>
                          <a:spcPts val="0"/>
                        </a:spcBef>
                        <a:spcAft>
                          <a:spcPts val="0"/>
                        </a:spcAft>
                      </a:pPr>
                      <a:r>
                        <a:rPr lang="en-US" sz="1600" b="0" i="0" u="none" strike="noStrike">
                          <a:solidFill>
                            <a:srgbClr val="000000"/>
                          </a:solidFill>
                          <a:effectLst/>
                          <a:latin typeface="Calibri" panose="020F0502020204030204" pitchFamily="34" charset="0"/>
                        </a:rPr>
                        <a:t>SF: 1/.25/.25</a:t>
                      </a:r>
                      <a:endParaRPr lang="en-US" sz="1600">
                        <a:effectLst/>
                      </a:endParaRPr>
                    </a:p>
                  </a:txBody>
                  <a:tcPr marL="66675" marR="66675" marT="66675" marB="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600" b="0" i="0" u="none" strike="noStrike" dirty="0">
                          <a:solidFill>
                            <a:srgbClr val="000000"/>
                          </a:solidFill>
                          <a:effectLst/>
                          <a:latin typeface="Calibri" panose="020F0502020204030204" pitchFamily="34" charset="0"/>
                        </a:rPr>
                        <a:t>Briggs</a:t>
                      </a:r>
                      <a:endParaRPr lang="en-US" sz="1600" dirty="0">
                        <a:effectLst/>
                      </a:endParaRPr>
                    </a:p>
                  </a:txBody>
                  <a:tcPr marL="66675" marR="66675" marT="66675" marB="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600" b="0" i="0" u="none" strike="noStrike">
                          <a:solidFill>
                            <a:srgbClr val="000000"/>
                          </a:solidFill>
                          <a:effectLst/>
                          <a:latin typeface="Calibri" panose="020F0502020204030204" pitchFamily="34" charset="0"/>
                        </a:rPr>
                        <a:t>Fire emission where FF&gt;0.4</a:t>
                      </a:r>
                      <a:endParaRPr lang="en-US" sz="1600">
                        <a:effectLst/>
                      </a:endParaRPr>
                    </a:p>
                  </a:txBody>
                  <a:tcPr marL="66675" marR="66675" marT="66675" marB="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600" b="0" i="0" u="none" strike="noStrike">
                          <a:solidFill>
                            <a:srgbClr val="000000"/>
                          </a:solidFill>
                          <a:effectLst/>
                          <a:latin typeface="Calibri" panose="020F0502020204030204" pitchFamily="34" charset="0"/>
                        </a:rPr>
                        <a:t>EPA Climo</a:t>
                      </a:r>
                      <a:endParaRPr lang="en-US" sz="1600">
                        <a:effectLst/>
                      </a:endParaRPr>
                    </a:p>
                  </a:txBody>
                  <a:tcPr marL="66675" marR="66675" marT="66675" marB="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600" b="0" i="0" u="none" strike="noStrike">
                          <a:solidFill>
                            <a:srgbClr val="000000"/>
                          </a:solidFill>
                          <a:effectLst/>
                          <a:latin typeface="Calibri" panose="020F0502020204030204" pitchFamily="34" charset="0"/>
                        </a:rPr>
                        <a:t>CMAQ 5.0.2/72 hr </a:t>
                      </a:r>
                      <a:endParaRPr lang="en-US" sz="1600">
                        <a:effectLst/>
                      </a:endParaRPr>
                    </a:p>
                  </a:txBody>
                  <a:tcPr marL="66675" marR="66675" marT="66675" marB="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600" b="0" i="0" u="none" strike="noStrike" dirty="0">
                          <a:solidFill>
                            <a:srgbClr val="000000"/>
                          </a:solidFill>
                          <a:effectLst/>
                          <a:highlight>
                            <a:srgbClr val="FFFF00"/>
                          </a:highlight>
                          <a:latin typeface="Calibri" panose="020F0502020204030204" pitchFamily="34" charset="0"/>
                        </a:rPr>
                        <a:t>NGAC LBC</a:t>
                      </a:r>
                      <a:endParaRPr lang="en-US" sz="1600" dirty="0">
                        <a:effectLst/>
                        <a:highlight>
                          <a:srgbClr val="FFFF00"/>
                        </a:highlight>
                      </a:endParaRPr>
                    </a:p>
                  </a:txBody>
                  <a:tcPr marL="66675" marR="66675" marT="66675" marB="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600" b="0" i="0" u="none" strike="noStrike" dirty="0">
                          <a:solidFill>
                            <a:srgbClr val="000000"/>
                          </a:solidFill>
                          <a:effectLst/>
                          <a:highlight>
                            <a:srgbClr val="FFFF00"/>
                          </a:highlight>
                          <a:latin typeface="Calibri" panose="020F0502020204030204" pitchFamily="34" charset="0"/>
                        </a:rPr>
                        <a:t>Impact of </a:t>
                      </a:r>
                      <a:r>
                        <a:rPr lang="en-US" sz="1600" b="0" i="0" u="none" strike="noStrike" dirty="0" err="1">
                          <a:solidFill>
                            <a:srgbClr val="000000"/>
                          </a:solidFill>
                          <a:effectLst/>
                          <a:highlight>
                            <a:srgbClr val="FFFF00"/>
                          </a:highlight>
                          <a:latin typeface="Calibri" panose="020F0502020204030204" pitchFamily="34" charset="0"/>
                        </a:rPr>
                        <a:t>GBBEPx</a:t>
                      </a:r>
                      <a:r>
                        <a:rPr lang="en-US" sz="1600" b="0" i="0" u="none" strike="noStrike" dirty="0">
                          <a:solidFill>
                            <a:srgbClr val="000000"/>
                          </a:solidFill>
                          <a:effectLst/>
                          <a:highlight>
                            <a:srgbClr val="FFFF00"/>
                          </a:highlight>
                          <a:latin typeface="Calibri" panose="020F0502020204030204" pitchFamily="34" charset="0"/>
                        </a:rPr>
                        <a:t> + NGAC Dust LBCs </a:t>
                      </a:r>
                      <a:endParaRPr lang="en-US" sz="1600" dirty="0">
                        <a:effectLst/>
                        <a:highlight>
                          <a:srgbClr val="FFFF00"/>
                        </a:highlight>
                      </a:endParaRPr>
                    </a:p>
                  </a:txBody>
                  <a:tcPr marL="66675" marR="66675" marT="66675" marB="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73040692"/>
                  </a:ext>
                </a:extLst>
              </a:tr>
              <a:tr h="1512904">
                <a:tc>
                  <a:txBody>
                    <a:bodyPr/>
                    <a:lstStyle/>
                    <a:p>
                      <a:pPr rtl="0" fontAlgn="t">
                        <a:spcBef>
                          <a:spcPts val="0"/>
                        </a:spcBef>
                        <a:spcAft>
                          <a:spcPts val="0"/>
                        </a:spcAft>
                      </a:pPr>
                      <a:r>
                        <a:rPr lang="en-US" sz="1600" b="1" i="0" u="none" strike="noStrike" dirty="0">
                          <a:solidFill>
                            <a:schemeClr val="tx1"/>
                          </a:solidFill>
                          <a:effectLst/>
                          <a:latin typeface="Calibri" panose="020F0502020204030204" pitchFamily="34" charset="0"/>
                        </a:rPr>
                        <a:t>Experiment #2</a:t>
                      </a:r>
                      <a:endParaRPr lang="en-US" sz="1600" b="1" dirty="0">
                        <a:solidFill>
                          <a:schemeClr val="tx1"/>
                        </a:solidFill>
                        <a:effectLst/>
                      </a:endParaRPr>
                    </a:p>
                    <a:p>
                      <a:pPr rtl="0" fontAlgn="t">
                        <a:spcBef>
                          <a:spcPts val="0"/>
                        </a:spcBef>
                        <a:spcAft>
                          <a:spcPts val="0"/>
                        </a:spcAft>
                      </a:pPr>
                      <a:r>
                        <a:rPr lang="en-US" sz="1600" b="1" i="0" u="none" strike="noStrike" dirty="0">
                          <a:solidFill>
                            <a:schemeClr val="tx1"/>
                          </a:solidFill>
                          <a:effectLst/>
                          <a:latin typeface="Calibri" panose="020F0502020204030204" pitchFamily="34" charset="0"/>
                        </a:rPr>
                        <a:t>(EMC)</a:t>
                      </a:r>
                      <a:endParaRPr lang="en-US" sz="1600" b="1" dirty="0">
                        <a:solidFill>
                          <a:schemeClr val="tx1"/>
                        </a:solidFill>
                        <a:effectLst/>
                      </a:endParaRPr>
                    </a:p>
                  </a:txBody>
                  <a:tcPr marL="66675" marR="66675" marT="66675" marB="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600" b="0" i="0" u="none" strike="noStrike">
                          <a:solidFill>
                            <a:srgbClr val="000000"/>
                          </a:solidFill>
                          <a:effectLst/>
                          <a:latin typeface="Calibri" panose="020F0502020204030204" pitchFamily="34" charset="0"/>
                        </a:rPr>
                        <a:t>FV3GFS 4x/day</a:t>
                      </a:r>
                      <a:endParaRPr lang="en-US" sz="1600">
                        <a:effectLst/>
                      </a:endParaRPr>
                    </a:p>
                  </a:txBody>
                  <a:tcPr marL="66675" marR="66675" marT="66675" marB="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600" b="0" i="0" u="none" strike="noStrike">
                          <a:solidFill>
                            <a:srgbClr val="000000"/>
                          </a:solidFill>
                          <a:effectLst/>
                          <a:latin typeface="Calibri" panose="020F0502020204030204" pitchFamily="34" charset="0"/>
                        </a:rPr>
                        <a:t>GBBEPx  0.1</a:t>
                      </a:r>
                      <a:r>
                        <a:rPr lang="en-US" sz="1600" b="0" i="0" u="none" strike="noStrike" baseline="30000">
                          <a:solidFill>
                            <a:srgbClr val="000000"/>
                          </a:solidFill>
                          <a:effectLst/>
                          <a:latin typeface="Calibri" panose="020F0502020204030204" pitchFamily="34" charset="0"/>
                        </a:rPr>
                        <a:t>o</a:t>
                      </a:r>
                      <a:endParaRPr lang="en-US" sz="1600">
                        <a:effectLst/>
                      </a:endParaRPr>
                    </a:p>
                    <a:p>
                      <a:pPr rtl="0" fontAlgn="t">
                        <a:spcBef>
                          <a:spcPts val="0"/>
                        </a:spcBef>
                        <a:spcAft>
                          <a:spcPts val="0"/>
                        </a:spcAft>
                      </a:pPr>
                      <a:r>
                        <a:rPr lang="en-US" sz="1600" b="0" i="0" u="none" strike="noStrike">
                          <a:solidFill>
                            <a:srgbClr val="000000"/>
                          </a:solidFill>
                          <a:effectLst/>
                          <a:latin typeface="Calibri" panose="020F0502020204030204" pitchFamily="34" charset="0"/>
                        </a:rPr>
                        <a:t>SF: 1/.25/.25 </a:t>
                      </a:r>
                      <a:endParaRPr lang="en-US" sz="1600">
                        <a:effectLst/>
                      </a:endParaRPr>
                    </a:p>
                    <a:p>
                      <a:pPr rtl="0" fontAlgn="t">
                        <a:spcBef>
                          <a:spcPts val="0"/>
                        </a:spcBef>
                        <a:spcAft>
                          <a:spcPts val="0"/>
                        </a:spcAft>
                      </a:pPr>
                      <a:r>
                        <a:rPr lang="en-US" sz="1600" b="0" i="0" u="none" strike="noStrike">
                          <a:solidFill>
                            <a:srgbClr val="000000"/>
                          </a:solidFill>
                          <a:effectLst/>
                          <a:latin typeface="Calibri" panose="020F0502020204030204" pitchFamily="34" charset="0"/>
                        </a:rPr>
                        <a:t>Turned off Gas-phase GBBEPx</a:t>
                      </a:r>
                      <a:endParaRPr lang="en-US" sz="1600">
                        <a:effectLst/>
                      </a:endParaRPr>
                    </a:p>
                  </a:txBody>
                  <a:tcPr marL="66675" marR="66675" marT="66675" marB="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600" b="0" i="0" u="none" strike="noStrike" dirty="0">
                          <a:solidFill>
                            <a:srgbClr val="000000"/>
                          </a:solidFill>
                          <a:effectLst/>
                          <a:latin typeface="Calibri" panose="020F0502020204030204" pitchFamily="34" charset="0"/>
                        </a:rPr>
                        <a:t>Briggs </a:t>
                      </a:r>
                      <a:endParaRPr lang="en-US" sz="1600" dirty="0">
                        <a:effectLst/>
                      </a:endParaRPr>
                    </a:p>
                  </a:txBody>
                  <a:tcPr marL="66675" marR="66675" marT="66675" marB="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600" b="0" i="0" u="none" strike="noStrike">
                          <a:solidFill>
                            <a:srgbClr val="000000"/>
                          </a:solidFill>
                          <a:effectLst/>
                          <a:latin typeface="Calibri" panose="020F0502020204030204" pitchFamily="34" charset="0"/>
                        </a:rPr>
                        <a:t>Fire emission where FF&gt;0.4</a:t>
                      </a:r>
                      <a:endParaRPr lang="en-US" sz="1600">
                        <a:effectLst/>
                      </a:endParaRPr>
                    </a:p>
                  </a:txBody>
                  <a:tcPr marL="66675" marR="66675" marT="66675" marB="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600" b="0" i="0" u="none" strike="noStrike">
                          <a:solidFill>
                            <a:srgbClr val="000000"/>
                          </a:solidFill>
                          <a:effectLst/>
                          <a:latin typeface="Calibri" panose="020F0502020204030204" pitchFamily="34" charset="0"/>
                        </a:rPr>
                        <a:t>EPA climo</a:t>
                      </a:r>
                      <a:endParaRPr lang="en-US" sz="1600">
                        <a:effectLst/>
                      </a:endParaRPr>
                    </a:p>
                  </a:txBody>
                  <a:tcPr marL="66675" marR="66675" marT="66675" marB="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600" b="0" i="0" u="none" strike="noStrike">
                          <a:solidFill>
                            <a:srgbClr val="000000"/>
                          </a:solidFill>
                          <a:effectLst/>
                          <a:latin typeface="Calibri" panose="020F0502020204030204" pitchFamily="34" charset="0"/>
                        </a:rPr>
                        <a:t>CMAQ 5.0.2/72 hr</a:t>
                      </a:r>
                      <a:endParaRPr lang="en-US" sz="1600">
                        <a:effectLst/>
                      </a:endParaRPr>
                    </a:p>
                  </a:txBody>
                  <a:tcPr marL="66675" marR="66675" marT="66675" marB="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600" b="0" i="0" u="none" strike="noStrike" dirty="0">
                          <a:solidFill>
                            <a:srgbClr val="000000"/>
                          </a:solidFill>
                          <a:effectLst/>
                          <a:highlight>
                            <a:srgbClr val="FFFF00"/>
                          </a:highlight>
                          <a:latin typeface="Calibri" panose="020F0502020204030204" pitchFamily="34" charset="0"/>
                        </a:rPr>
                        <a:t>GEFS- Aerosol  LBCs</a:t>
                      </a:r>
                      <a:endParaRPr lang="en-US" sz="1600" dirty="0">
                        <a:effectLst/>
                        <a:highlight>
                          <a:srgbClr val="FFFF00"/>
                        </a:highlight>
                      </a:endParaRPr>
                    </a:p>
                  </a:txBody>
                  <a:tcPr marL="66675" marR="66675" marT="66675" marB="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600" b="0" i="0" u="none" strike="noStrike" dirty="0">
                          <a:solidFill>
                            <a:srgbClr val="000000"/>
                          </a:solidFill>
                          <a:effectLst/>
                          <a:highlight>
                            <a:srgbClr val="FFFF00"/>
                          </a:highlight>
                          <a:latin typeface="Calibri" panose="020F0502020204030204" pitchFamily="34" charset="0"/>
                        </a:rPr>
                        <a:t>Impact of </a:t>
                      </a:r>
                      <a:r>
                        <a:rPr lang="en-US" sz="1600" b="0" i="0" u="none" strike="noStrike" dirty="0" err="1">
                          <a:solidFill>
                            <a:srgbClr val="000000"/>
                          </a:solidFill>
                          <a:effectLst/>
                          <a:highlight>
                            <a:srgbClr val="FFFF00"/>
                          </a:highlight>
                          <a:latin typeface="Calibri" panose="020F0502020204030204" pitchFamily="34" charset="0"/>
                        </a:rPr>
                        <a:t>GBBEPx</a:t>
                      </a:r>
                      <a:r>
                        <a:rPr lang="en-US" sz="1600" b="0" i="0" u="none" strike="noStrike" dirty="0">
                          <a:solidFill>
                            <a:srgbClr val="000000"/>
                          </a:solidFill>
                          <a:effectLst/>
                          <a:highlight>
                            <a:srgbClr val="FFFF00"/>
                          </a:highlight>
                          <a:latin typeface="Calibri" panose="020F0502020204030204" pitchFamily="34" charset="0"/>
                        </a:rPr>
                        <a:t> + GEFS-Aerosol Dust + Smoke LBCs</a:t>
                      </a:r>
                      <a:endParaRPr lang="en-US" sz="1600" dirty="0">
                        <a:effectLst/>
                        <a:highlight>
                          <a:srgbClr val="FFFF00"/>
                        </a:highlight>
                      </a:endParaRPr>
                    </a:p>
                  </a:txBody>
                  <a:tcPr marL="66675" marR="66675" marT="66675" marB="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5661117"/>
                  </a:ext>
                </a:extLst>
              </a:tr>
            </a:tbl>
          </a:graphicData>
        </a:graphic>
      </p:graphicFrame>
      <p:sp>
        <p:nvSpPr>
          <p:cNvPr id="2" name="Slide Number Placeholder 1">
            <a:extLst>
              <a:ext uri="{FF2B5EF4-FFF2-40B4-BE49-F238E27FC236}">
                <a16:creationId xmlns:a16="http://schemas.microsoft.com/office/drawing/2014/main" id="{64D9B198-8757-4E08-A12D-65B5416F42E1}"/>
              </a:ext>
            </a:extLst>
          </p:cNvPr>
          <p:cNvSpPr>
            <a:spLocks noGrp="1"/>
          </p:cNvSpPr>
          <p:nvPr>
            <p:ph type="sldNum" sz="quarter" idx="12"/>
          </p:nvPr>
        </p:nvSpPr>
        <p:spPr/>
        <p:txBody>
          <a:bodyPr/>
          <a:lstStyle/>
          <a:p>
            <a:fld id="{DD5C06B8-1613-44F6-A6DA-F77D705428DE}" type="slidenum">
              <a:rPr lang="en-US" smtClean="0"/>
              <a:t>49</a:t>
            </a:fld>
            <a:endParaRPr lang="en-US"/>
          </a:p>
        </p:txBody>
      </p:sp>
      <p:sp>
        <p:nvSpPr>
          <p:cNvPr id="5" name="Title 1">
            <a:extLst>
              <a:ext uri="{FF2B5EF4-FFF2-40B4-BE49-F238E27FC236}">
                <a16:creationId xmlns:a16="http://schemas.microsoft.com/office/drawing/2014/main" id="{6E8FC0EC-65EB-4000-A4A8-6B529EF4AD18}"/>
              </a:ext>
            </a:extLst>
          </p:cNvPr>
          <p:cNvSpPr txBox="1">
            <a:spLocks/>
          </p:cNvSpPr>
          <p:nvPr/>
        </p:nvSpPr>
        <p:spPr>
          <a:xfrm>
            <a:off x="1" y="-3434"/>
            <a:ext cx="12192000" cy="124818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latin typeface="+mn-lt"/>
              </a:rPr>
              <a:t>Comparison: Prod-NGAC vs. GEFS-Aerosol as NAQFC-</a:t>
            </a:r>
            <a:r>
              <a:rPr lang="el-GR" sz="4000" dirty="0">
                <a:latin typeface="+mn-lt"/>
              </a:rPr>
              <a:t>β</a:t>
            </a:r>
            <a:r>
              <a:rPr lang="en-US" sz="4000" dirty="0">
                <a:latin typeface="+mn-lt"/>
              </a:rPr>
              <a:t>-LBC</a:t>
            </a:r>
          </a:p>
        </p:txBody>
      </p:sp>
      <p:sp>
        <p:nvSpPr>
          <p:cNvPr id="6" name="Subtitle 2">
            <a:extLst>
              <a:ext uri="{FF2B5EF4-FFF2-40B4-BE49-F238E27FC236}">
                <a16:creationId xmlns:a16="http://schemas.microsoft.com/office/drawing/2014/main" id="{8ECB5A33-1515-4FD4-BB96-6C92C1355B7C}"/>
              </a:ext>
            </a:extLst>
          </p:cNvPr>
          <p:cNvSpPr txBox="1">
            <a:spLocks/>
          </p:cNvSpPr>
          <p:nvPr/>
        </p:nvSpPr>
        <p:spPr>
          <a:xfrm>
            <a:off x="466061" y="5747769"/>
            <a:ext cx="11259876" cy="9737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500" dirty="0"/>
              <a:t>Patrick Campbell and Pius Lee                  AIR Resources Laboratory (ARL) /OAR</a:t>
            </a:r>
          </a:p>
          <a:p>
            <a:r>
              <a:rPr lang="en-US" sz="2500" dirty="0" err="1"/>
              <a:t>Jianping</a:t>
            </a:r>
            <a:r>
              <a:rPr lang="en-US" sz="2500" dirty="0"/>
              <a:t> Huang and Jeff McQueen           EMC /NCEP</a:t>
            </a:r>
          </a:p>
        </p:txBody>
      </p:sp>
    </p:spTree>
    <p:extLst>
      <p:ext uri="{BB962C8B-B14F-4D97-AF65-F5344CB8AC3E}">
        <p14:creationId xmlns:p14="http://schemas.microsoft.com/office/powerpoint/2010/main" val="33800777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1"/>
          <p:cNvSpPr/>
          <p:nvPr/>
        </p:nvSpPr>
        <p:spPr>
          <a:xfrm>
            <a:off x="522372" y="2498736"/>
            <a:ext cx="9172134" cy="800400"/>
          </a:xfrm>
          <a:prstGeom prst="rect">
            <a:avLst/>
          </a:prstGeom>
          <a:solidFill>
            <a:schemeClr val="accent6"/>
          </a:solidFill>
          <a:ln w="28575" cap="flat" cmpd="sng">
            <a:solidFill>
              <a:srgbClr val="FF0000"/>
            </a:solidFill>
            <a:prstDash val="solid"/>
            <a:round/>
            <a:headEnd type="none" w="sm" len="sm"/>
            <a:tailEnd type="none" w="sm" len="sm"/>
          </a:ln>
        </p:spPr>
        <p:txBody>
          <a:bodyPr spcFirstLastPara="1" wrap="square" lIns="121900" tIns="60933" rIns="121900" bIns="60933" anchor="ctr" anchorCtr="0">
            <a:noAutofit/>
          </a:bodyPr>
          <a:lstStyle/>
          <a:p>
            <a:pPr algn="ctr" defTabSz="1219170">
              <a:buClr>
                <a:srgbClr val="000000"/>
              </a:buClr>
            </a:pPr>
            <a:endParaRPr sz="2400" kern="0">
              <a:solidFill>
                <a:srgbClr val="FFFFFF"/>
              </a:solidFill>
              <a:latin typeface="Calibri"/>
              <a:ea typeface="Calibri"/>
              <a:cs typeface="Calibri"/>
              <a:sym typeface="Calibri"/>
            </a:endParaRPr>
          </a:p>
        </p:txBody>
      </p:sp>
      <p:sp>
        <p:nvSpPr>
          <p:cNvPr id="163" name="Google Shape;163;p21"/>
          <p:cNvSpPr txBox="1"/>
          <p:nvPr/>
        </p:nvSpPr>
        <p:spPr>
          <a:xfrm>
            <a:off x="6431307" y="2143713"/>
            <a:ext cx="246400" cy="800400"/>
          </a:xfrm>
          <a:prstGeom prst="rect">
            <a:avLst/>
          </a:prstGeom>
          <a:noFill/>
          <a:ln>
            <a:noFill/>
          </a:ln>
        </p:spPr>
        <p:txBody>
          <a:bodyPr spcFirstLastPara="1" wrap="square" lIns="121900" tIns="60933" rIns="121900" bIns="60933" anchor="t" anchorCtr="0">
            <a:noAutofit/>
          </a:bodyPr>
          <a:lstStyle/>
          <a:p>
            <a:pPr algn="ctr" defTabSz="1219170">
              <a:buClr>
                <a:srgbClr val="000000"/>
              </a:buClr>
            </a:pPr>
            <a:endParaRPr sz="4400" b="1" kern="0">
              <a:solidFill>
                <a:srgbClr val="FF0000"/>
              </a:solidFill>
              <a:latin typeface="Arial"/>
              <a:ea typeface="Arial"/>
              <a:cs typeface="Arial"/>
              <a:sym typeface="Arial"/>
            </a:endParaRPr>
          </a:p>
        </p:txBody>
      </p:sp>
      <p:sp>
        <p:nvSpPr>
          <p:cNvPr id="164" name="Google Shape;164;p21"/>
          <p:cNvSpPr/>
          <p:nvPr/>
        </p:nvSpPr>
        <p:spPr>
          <a:xfrm>
            <a:off x="680992" y="601216"/>
            <a:ext cx="10961200" cy="658400"/>
          </a:xfrm>
          <a:prstGeom prst="rect">
            <a:avLst/>
          </a:prstGeom>
          <a:solidFill>
            <a:srgbClr val="226BAB"/>
          </a:solidFill>
          <a:ln>
            <a:noFill/>
          </a:ln>
        </p:spPr>
        <p:txBody>
          <a:bodyPr spcFirstLastPara="1" wrap="square" lIns="162500" tIns="81233" rIns="162500" bIns="81233" anchor="ctr" anchorCtr="0">
            <a:noAutofit/>
          </a:bodyPr>
          <a:lstStyle/>
          <a:p>
            <a:pPr algn="ctr" defTabSz="1219170">
              <a:buClr>
                <a:srgbClr val="000000"/>
              </a:buClr>
            </a:pPr>
            <a:endParaRPr sz="4000" kern="0">
              <a:solidFill>
                <a:srgbClr val="FFFFFF"/>
              </a:solidFill>
              <a:latin typeface="Arial"/>
              <a:ea typeface="Arial"/>
              <a:cs typeface="Arial"/>
              <a:sym typeface="Arial"/>
            </a:endParaRPr>
          </a:p>
        </p:txBody>
      </p:sp>
      <p:sp>
        <p:nvSpPr>
          <p:cNvPr id="165" name="Google Shape;165;p21"/>
          <p:cNvSpPr txBox="1"/>
          <p:nvPr/>
        </p:nvSpPr>
        <p:spPr>
          <a:xfrm>
            <a:off x="680992" y="65240"/>
            <a:ext cx="10961200" cy="472000"/>
          </a:xfrm>
          <a:prstGeom prst="rect">
            <a:avLst/>
          </a:prstGeom>
          <a:solidFill>
            <a:srgbClr val="5BA4E3"/>
          </a:solidFill>
          <a:ln>
            <a:noFill/>
          </a:ln>
        </p:spPr>
        <p:txBody>
          <a:bodyPr spcFirstLastPara="1" wrap="square" lIns="162500" tIns="81233" rIns="162500" bIns="81233" anchor="t" anchorCtr="0">
            <a:noAutofit/>
          </a:bodyPr>
          <a:lstStyle/>
          <a:p>
            <a:pPr algn="ctr" defTabSz="1219170">
              <a:buClr>
                <a:srgbClr val="000000"/>
              </a:buClr>
            </a:pPr>
            <a:r>
              <a:rPr lang="en-US" sz="2000" kern="0">
                <a:solidFill>
                  <a:srgbClr val="1A467F"/>
                </a:solidFill>
                <a:latin typeface="Avenir"/>
                <a:ea typeface="Avenir"/>
                <a:cs typeface="Avenir"/>
                <a:sym typeface="Avenir"/>
              </a:rPr>
              <a:t>NATIONAL OCEANIC AND ATMOSPHERIC ADMINISTRATION</a:t>
            </a:r>
            <a:endParaRPr sz="1867" kern="0">
              <a:solidFill>
                <a:srgbClr val="000000"/>
              </a:solidFill>
              <a:latin typeface="Arial"/>
              <a:cs typeface="Arial"/>
              <a:sym typeface="Arial"/>
            </a:endParaRPr>
          </a:p>
        </p:txBody>
      </p:sp>
      <p:sp>
        <p:nvSpPr>
          <p:cNvPr id="166" name="Google Shape;166;p21"/>
          <p:cNvSpPr/>
          <p:nvPr/>
        </p:nvSpPr>
        <p:spPr>
          <a:xfrm>
            <a:off x="66709" y="36817"/>
            <a:ext cx="1206400" cy="1283200"/>
          </a:xfrm>
          <a:prstGeom prst="ellipse">
            <a:avLst/>
          </a:prstGeom>
          <a:solidFill>
            <a:schemeClr val="lt1"/>
          </a:solidFill>
          <a:ln>
            <a:noFill/>
          </a:ln>
        </p:spPr>
        <p:txBody>
          <a:bodyPr spcFirstLastPara="1" wrap="square" lIns="162500" tIns="81233" rIns="162500" bIns="81233" anchor="ctr" anchorCtr="0">
            <a:noAutofit/>
          </a:bodyPr>
          <a:lstStyle/>
          <a:p>
            <a:pPr algn="ctr" defTabSz="1219170">
              <a:buClr>
                <a:srgbClr val="000000"/>
              </a:buClr>
            </a:pPr>
            <a:endParaRPr sz="2400" kern="0">
              <a:solidFill>
                <a:srgbClr val="FFFFFF"/>
              </a:solidFill>
              <a:latin typeface="Calibri"/>
              <a:ea typeface="Calibri"/>
              <a:cs typeface="Calibri"/>
              <a:sym typeface="Calibri"/>
            </a:endParaRPr>
          </a:p>
        </p:txBody>
      </p:sp>
      <p:pic>
        <p:nvPicPr>
          <p:cNvPr id="167" name="Google Shape;167;p21" descr="2000px-Seal_of_the_United_States_Department_of_Commerce.svg.png"/>
          <p:cNvPicPr preferRelativeResize="0"/>
          <p:nvPr/>
        </p:nvPicPr>
        <p:blipFill rotWithShape="1">
          <a:blip r:embed="rId3">
            <a:alphaModFix/>
          </a:blip>
          <a:srcRect/>
          <a:stretch/>
        </p:blipFill>
        <p:spPr>
          <a:xfrm>
            <a:off x="66709" y="107564"/>
            <a:ext cx="1129099" cy="1147249"/>
          </a:xfrm>
          <a:prstGeom prst="rect">
            <a:avLst/>
          </a:prstGeom>
          <a:noFill/>
          <a:ln>
            <a:noFill/>
          </a:ln>
        </p:spPr>
      </p:pic>
      <p:sp>
        <p:nvSpPr>
          <p:cNvPr id="168" name="Google Shape;168;p21"/>
          <p:cNvSpPr/>
          <p:nvPr/>
        </p:nvSpPr>
        <p:spPr>
          <a:xfrm>
            <a:off x="10940877" y="51937"/>
            <a:ext cx="1268000" cy="1268000"/>
          </a:xfrm>
          <a:prstGeom prst="ellipse">
            <a:avLst/>
          </a:prstGeom>
          <a:solidFill>
            <a:schemeClr val="lt1"/>
          </a:solidFill>
          <a:ln>
            <a:noFill/>
          </a:ln>
        </p:spPr>
        <p:txBody>
          <a:bodyPr spcFirstLastPara="1" wrap="square" lIns="162500" tIns="81233" rIns="162500" bIns="81233" anchor="ctr" anchorCtr="0">
            <a:noAutofit/>
          </a:bodyPr>
          <a:lstStyle/>
          <a:p>
            <a:pPr algn="ctr" defTabSz="1219170">
              <a:buClr>
                <a:srgbClr val="000000"/>
              </a:buClr>
            </a:pPr>
            <a:endParaRPr sz="2400" kern="0">
              <a:solidFill>
                <a:srgbClr val="FFFFFF"/>
              </a:solidFill>
              <a:latin typeface="Calibri"/>
              <a:ea typeface="Calibri"/>
              <a:cs typeface="Calibri"/>
              <a:sym typeface="Calibri"/>
            </a:endParaRPr>
          </a:p>
        </p:txBody>
      </p:sp>
      <p:pic>
        <p:nvPicPr>
          <p:cNvPr id="169" name="Google Shape;169;p21" descr="1024px-NOAA_logo.svg.png"/>
          <p:cNvPicPr preferRelativeResize="0"/>
          <p:nvPr/>
        </p:nvPicPr>
        <p:blipFill rotWithShape="1">
          <a:blip r:embed="rId4">
            <a:alphaModFix/>
          </a:blip>
          <a:srcRect/>
          <a:stretch/>
        </p:blipFill>
        <p:spPr>
          <a:xfrm>
            <a:off x="11002952" y="122680"/>
            <a:ext cx="1121664" cy="1121664"/>
          </a:xfrm>
          <a:prstGeom prst="rect">
            <a:avLst/>
          </a:prstGeom>
          <a:noFill/>
          <a:ln>
            <a:noFill/>
          </a:ln>
        </p:spPr>
      </p:pic>
      <p:sp>
        <p:nvSpPr>
          <p:cNvPr id="170" name="Google Shape;170;p21"/>
          <p:cNvSpPr txBox="1"/>
          <p:nvPr/>
        </p:nvSpPr>
        <p:spPr>
          <a:xfrm>
            <a:off x="0" y="558911"/>
            <a:ext cx="12208800" cy="697600"/>
          </a:xfrm>
          <a:prstGeom prst="rect">
            <a:avLst/>
          </a:prstGeom>
          <a:noFill/>
          <a:ln>
            <a:noFill/>
          </a:ln>
        </p:spPr>
        <p:txBody>
          <a:bodyPr spcFirstLastPara="1" wrap="square" lIns="162500" tIns="81233" rIns="162500" bIns="81233" anchor="t" anchorCtr="0">
            <a:noAutofit/>
          </a:bodyPr>
          <a:lstStyle/>
          <a:p>
            <a:pPr algn="ctr" defTabSz="1219170">
              <a:buClr>
                <a:srgbClr val="000000"/>
              </a:buClr>
            </a:pPr>
            <a:r>
              <a:rPr lang="en-US" sz="3467" b="1" kern="0" dirty="0">
                <a:solidFill>
                  <a:srgbClr val="FFFFFF"/>
                </a:solidFill>
                <a:latin typeface="Arial"/>
                <a:ea typeface="Arial"/>
                <a:cs typeface="Arial"/>
                <a:sym typeface="Arial"/>
              </a:rPr>
              <a:t>Outline</a:t>
            </a:r>
            <a:endParaRPr sz="3467" b="1" kern="0" dirty="0">
              <a:solidFill>
                <a:srgbClr val="FFFFFF"/>
              </a:solidFill>
              <a:latin typeface="Arial"/>
              <a:ea typeface="Arial"/>
              <a:cs typeface="Arial"/>
              <a:sym typeface="Arial"/>
            </a:endParaRPr>
          </a:p>
        </p:txBody>
      </p:sp>
      <p:sp>
        <p:nvSpPr>
          <p:cNvPr id="12" name="Google Shape;162;p21">
            <a:extLst>
              <a:ext uri="{FF2B5EF4-FFF2-40B4-BE49-F238E27FC236}">
                <a16:creationId xmlns:a16="http://schemas.microsoft.com/office/drawing/2014/main" id="{38AE3349-B422-4697-B339-06F2C99B1FBE}"/>
              </a:ext>
            </a:extLst>
          </p:cNvPr>
          <p:cNvSpPr txBox="1"/>
          <p:nvPr/>
        </p:nvSpPr>
        <p:spPr>
          <a:xfrm>
            <a:off x="328368" y="1566899"/>
            <a:ext cx="11053773" cy="2893200"/>
          </a:xfrm>
          <a:prstGeom prst="rect">
            <a:avLst/>
          </a:prstGeom>
          <a:noFill/>
          <a:ln>
            <a:noFill/>
          </a:ln>
        </p:spPr>
        <p:txBody>
          <a:bodyPr spcFirstLastPara="1" wrap="square" lIns="121900" tIns="60933" rIns="121900" bIns="60933" anchor="t" anchorCtr="0">
            <a:noAutofit/>
          </a:bodyPr>
          <a:lstStyle/>
          <a:p>
            <a:pPr marL="609585" indent="-487668" defTabSz="1219170">
              <a:buClr>
                <a:srgbClr val="000000"/>
              </a:buClr>
              <a:buSzPts val="2300"/>
              <a:buFont typeface="Calibri"/>
              <a:buAutoNum type="arabicParenR"/>
            </a:pPr>
            <a:r>
              <a:rPr lang="en-US" sz="3067" kern="0" dirty="0">
                <a:solidFill>
                  <a:srgbClr val="000000"/>
                </a:solidFill>
                <a:latin typeface="Arial"/>
                <a:cs typeface="Arial"/>
                <a:sym typeface="Arial"/>
              </a:rPr>
              <a:t>Overview of Wave Model upgrade</a:t>
            </a:r>
          </a:p>
          <a:p>
            <a:pPr marL="609585" indent="-487668" defTabSz="1219170">
              <a:buClr>
                <a:srgbClr val="000000"/>
              </a:buClr>
              <a:buSzPts val="2300"/>
              <a:buFont typeface="Calibri"/>
              <a:buAutoNum type="arabicParenR"/>
            </a:pPr>
            <a:endParaRPr lang="en-US" sz="3067" kern="0" dirty="0">
              <a:solidFill>
                <a:srgbClr val="000000"/>
              </a:solidFill>
              <a:latin typeface="Arial"/>
              <a:cs typeface="Arial"/>
              <a:sym typeface="Arial"/>
            </a:endParaRPr>
          </a:p>
          <a:p>
            <a:pPr marL="609585" indent="-487668" defTabSz="1219170">
              <a:buClr>
                <a:srgbClr val="000000"/>
              </a:buClr>
              <a:buSzPts val="2300"/>
              <a:buFont typeface="Calibri"/>
              <a:buAutoNum type="arabicParenR"/>
            </a:pPr>
            <a:r>
              <a:rPr lang="en-US" sz="3067" kern="0" dirty="0">
                <a:solidFill>
                  <a:srgbClr val="000000"/>
                </a:solidFill>
                <a:latin typeface="Arial"/>
                <a:ea typeface="Arial"/>
                <a:cs typeface="Arial"/>
                <a:sym typeface="Arial"/>
              </a:rPr>
              <a:t>Summary of GEFSv12-</a:t>
            </a:r>
            <a:r>
              <a:rPr lang="en-US" sz="3067" kern="0" dirty="0">
                <a:solidFill>
                  <a:srgbClr val="000000"/>
                </a:solidFill>
                <a:latin typeface="Arial"/>
                <a:cs typeface="Arial"/>
                <a:sym typeface="Arial"/>
              </a:rPr>
              <a:t>W</a:t>
            </a:r>
            <a:r>
              <a:rPr lang="en-US" sz="3067" kern="0" dirty="0">
                <a:solidFill>
                  <a:srgbClr val="000000"/>
                </a:solidFill>
                <a:latin typeface="Arial"/>
                <a:ea typeface="Arial"/>
                <a:cs typeface="Arial"/>
                <a:sym typeface="Arial"/>
              </a:rPr>
              <a:t>ave verification statistics</a:t>
            </a:r>
            <a:endParaRPr sz="1867" kern="0" dirty="0">
              <a:solidFill>
                <a:srgbClr val="000000"/>
              </a:solidFill>
              <a:latin typeface="Arial"/>
              <a:cs typeface="Arial"/>
              <a:sym typeface="Arial"/>
            </a:endParaRPr>
          </a:p>
          <a:p>
            <a:pPr marL="121917" defTabSz="1219170">
              <a:buClr>
                <a:srgbClr val="000000"/>
              </a:buClr>
            </a:pPr>
            <a:endParaRPr sz="3067" kern="0" dirty="0">
              <a:solidFill>
                <a:srgbClr val="000000"/>
              </a:solidFill>
              <a:latin typeface="Arial"/>
              <a:ea typeface="Arial"/>
              <a:cs typeface="Arial"/>
              <a:sym typeface="Arial"/>
            </a:endParaRPr>
          </a:p>
        </p:txBody>
      </p:sp>
      <p:sp>
        <p:nvSpPr>
          <p:cNvPr id="2" name="Slide Number Placeholder 1">
            <a:extLst>
              <a:ext uri="{FF2B5EF4-FFF2-40B4-BE49-F238E27FC236}">
                <a16:creationId xmlns:a16="http://schemas.microsoft.com/office/drawing/2014/main" id="{F8B95EE4-9351-4B44-B24D-3ACD2B1DDFB2}"/>
              </a:ext>
            </a:extLst>
          </p:cNvPr>
          <p:cNvSpPr>
            <a:spLocks noGrp="1"/>
          </p:cNvSpPr>
          <p:nvPr>
            <p:ph type="sldNum" idx="12"/>
          </p:nvPr>
        </p:nvSpPr>
        <p:spPr/>
        <p:txBody>
          <a:bodyPr/>
          <a:lstStyle/>
          <a:p>
            <a:fld id="{00000000-1234-1234-1234-123412341234}" type="slidenum">
              <a:rPr lang="en-US" smtClean="0"/>
              <a:pPr/>
              <a:t>5</a:t>
            </a:fld>
            <a:endParaRPr lang="en-US"/>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pic>
        <p:nvPicPr>
          <p:cNvPr id="5" name="Picture 4">
            <a:extLst>
              <a:ext uri="{FF2B5EF4-FFF2-40B4-BE49-F238E27FC236}">
                <a16:creationId xmlns:a16="http://schemas.microsoft.com/office/drawing/2014/main" id="{7225EFD6-AD8E-4665-A185-0D23F0747ED5}"/>
              </a:ext>
            </a:extLst>
          </p:cNvPr>
          <p:cNvPicPr>
            <a:picLocks noChangeAspect="1"/>
          </p:cNvPicPr>
          <p:nvPr/>
        </p:nvPicPr>
        <p:blipFill>
          <a:blip r:embed="rId3"/>
          <a:stretch>
            <a:fillRect/>
          </a:stretch>
        </p:blipFill>
        <p:spPr>
          <a:xfrm>
            <a:off x="5532333" y="4074811"/>
            <a:ext cx="5097200" cy="2737703"/>
          </a:xfrm>
          <a:prstGeom prst="rect">
            <a:avLst/>
          </a:prstGeom>
        </p:spPr>
      </p:pic>
      <p:pic>
        <p:nvPicPr>
          <p:cNvPr id="3" name="Picture 2">
            <a:extLst>
              <a:ext uri="{FF2B5EF4-FFF2-40B4-BE49-F238E27FC236}">
                <a16:creationId xmlns:a16="http://schemas.microsoft.com/office/drawing/2014/main" id="{CB389642-3864-4A32-A018-0D7C9E433695}"/>
              </a:ext>
            </a:extLst>
          </p:cNvPr>
          <p:cNvPicPr>
            <a:picLocks noChangeAspect="1"/>
          </p:cNvPicPr>
          <p:nvPr/>
        </p:nvPicPr>
        <p:blipFill>
          <a:blip r:embed="rId4"/>
          <a:stretch>
            <a:fillRect/>
          </a:stretch>
        </p:blipFill>
        <p:spPr>
          <a:xfrm>
            <a:off x="321378" y="3968167"/>
            <a:ext cx="5244958" cy="2844347"/>
          </a:xfrm>
          <a:prstGeom prst="rect">
            <a:avLst/>
          </a:prstGeom>
        </p:spPr>
      </p:pic>
      <p:sp>
        <p:nvSpPr>
          <p:cNvPr id="749" name="Google Shape;749;p71"/>
          <p:cNvSpPr txBox="1">
            <a:spLocks noGrp="1"/>
          </p:cNvSpPr>
          <p:nvPr>
            <p:ph type="title"/>
          </p:nvPr>
        </p:nvSpPr>
        <p:spPr>
          <a:xfrm>
            <a:off x="273388" y="-120441"/>
            <a:ext cx="10515600" cy="1325600"/>
          </a:xfrm>
          <a:prstGeom prst="rect">
            <a:avLst/>
          </a:prstGeom>
        </p:spPr>
        <p:txBody>
          <a:bodyPr spcFirstLastPara="1" vert="horz" wrap="square" lIns="91433" tIns="45700" rIns="91433" bIns="45700" rtlCol="0" anchor="ctr" anchorCtr="0">
            <a:noAutofit/>
          </a:bodyPr>
          <a:lstStyle/>
          <a:p>
            <a:pPr>
              <a:spcBef>
                <a:spcPts val="0"/>
              </a:spcBef>
            </a:pPr>
            <a:r>
              <a:rPr lang="en" dirty="0"/>
              <a:t>Spatial Comparisons of PM</a:t>
            </a:r>
            <a:r>
              <a:rPr lang="en" baseline="-25000" dirty="0"/>
              <a:t>2.5</a:t>
            </a:r>
            <a:r>
              <a:rPr lang="en" dirty="0"/>
              <a:t> vs. AIRNOW</a:t>
            </a:r>
            <a:endParaRPr dirty="0"/>
          </a:p>
        </p:txBody>
      </p:sp>
      <p:sp>
        <p:nvSpPr>
          <p:cNvPr id="750" name="Google Shape;750;p71"/>
          <p:cNvSpPr txBox="1">
            <a:spLocks noGrp="1"/>
          </p:cNvSpPr>
          <p:nvPr>
            <p:ph type="body" idx="1"/>
          </p:nvPr>
        </p:nvSpPr>
        <p:spPr>
          <a:xfrm>
            <a:off x="273400" y="698032"/>
            <a:ext cx="5157600" cy="569200"/>
          </a:xfrm>
          <a:prstGeom prst="rect">
            <a:avLst/>
          </a:prstGeom>
        </p:spPr>
        <p:txBody>
          <a:bodyPr spcFirstLastPara="1" vert="horz" wrap="square" lIns="91433" tIns="45700" rIns="91433" bIns="45700" rtlCol="0" anchor="b" anchorCtr="0">
            <a:noAutofit/>
          </a:bodyPr>
          <a:lstStyle/>
          <a:p>
            <a:pPr>
              <a:spcBef>
                <a:spcPts val="1067"/>
              </a:spcBef>
            </a:pPr>
            <a:r>
              <a:rPr lang="en-US" sz="1867" dirty="0">
                <a:highlight>
                  <a:srgbClr val="FFFF00"/>
                </a:highlight>
              </a:rPr>
              <a:t>Exp. #1:  </a:t>
            </a:r>
            <a:r>
              <a:rPr lang="en-US" sz="1867" dirty="0" err="1">
                <a:highlight>
                  <a:srgbClr val="FFFF00"/>
                </a:highlight>
              </a:rPr>
              <a:t>GBBEPx</a:t>
            </a:r>
            <a:r>
              <a:rPr lang="en-US" sz="1867" dirty="0">
                <a:highlight>
                  <a:srgbClr val="FFFF00"/>
                </a:highlight>
              </a:rPr>
              <a:t> with NGAC Dust LBCs</a:t>
            </a:r>
            <a:endParaRPr sz="1867" dirty="0">
              <a:highlight>
                <a:srgbClr val="FFFF00"/>
              </a:highlight>
            </a:endParaRPr>
          </a:p>
        </p:txBody>
      </p:sp>
      <p:sp>
        <p:nvSpPr>
          <p:cNvPr id="751" name="Google Shape;751;p71"/>
          <p:cNvSpPr txBox="1">
            <a:spLocks noGrp="1"/>
          </p:cNvSpPr>
          <p:nvPr>
            <p:ph type="body" idx="3"/>
          </p:nvPr>
        </p:nvSpPr>
        <p:spPr>
          <a:xfrm>
            <a:off x="5431000" y="698033"/>
            <a:ext cx="5922800" cy="569200"/>
          </a:xfrm>
          <a:prstGeom prst="rect">
            <a:avLst/>
          </a:prstGeom>
        </p:spPr>
        <p:txBody>
          <a:bodyPr spcFirstLastPara="1" vert="horz" wrap="square" lIns="91433" tIns="45700" rIns="91433" bIns="45700" rtlCol="0" anchor="b" anchorCtr="0">
            <a:noAutofit/>
          </a:bodyPr>
          <a:lstStyle/>
          <a:p>
            <a:pPr>
              <a:spcBef>
                <a:spcPts val="1067"/>
              </a:spcBef>
            </a:pPr>
            <a:r>
              <a:rPr lang="en-US" sz="1867" dirty="0">
                <a:highlight>
                  <a:srgbClr val="FFFF00"/>
                </a:highlight>
              </a:rPr>
              <a:t>Exp. #2:  </a:t>
            </a:r>
            <a:r>
              <a:rPr lang="en-US" sz="1867" dirty="0" err="1">
                <a:highlight>
                  <a:srgbClr val="FFFF00"/>
                </a:highlight>
              </a:rPr>
              <a:t>GBBEPx</a:t>
            </a:r>
            <a:r>
              <a:rPr lang="en-US" sz="1867" dirty="0">
                <a:highlight>
                  <a:srgbClr val="FFFF00"/>
                </a:highlight>
              </a:rPr>
              <a:t> with GEFS-Aerosol Dust + Smoke LBCs </a:t>
            </a:r>
            <a:endParaRPr sz="1867" dirty="0">
              <a:highlight>
                <a:srgbClr val="FFFF00"/>
              </a:highlight>
            </a:endParaRPr>
          </a:p>
        </p:txBody>
      </p:sp>
      <p:graphicFrame>
        <p:nvGraphicFramePr>
          <p:cNvPr id="752" name="Google Shape;752;p71"/>
          <p:cNvGraphicFramePr/>
          <p:nvPr/>
        </p:nvGraphicFramePr>
        <p:xfrm>
          <a:off x="3687634" y="5506667"/>
          <a:ext cx="1320967" cy="1305847"/>
        </p:xfrm>
        <a:graphic>
          <a:graphicData uri="http://schemas.openxmlformats.org/drawingml/2006/table">
            <a:tbl>
              <a:tblPr>
                <a:noFill/>
              </a:tblPr>
              <a:tblGrid>
                <a:gridCol w="581300">
                  <a:extLst>
                    <a:ext uri="{9D8B030D-6E8A-4147-A177-3AD203B41FA5}">
                      <a16:colId xmlns:a16="http://schemas.microsoft.com/office/drawing/2014/main" val="20000"/>
                    </a:ext>
                  </a:extLst>
                </a:gridCol>
                <a:gridCol w="739667">
                  <a:extLst>
                    <a:ext uri="{9D8B030D-6E8A-4147-A177-3AD203B41FA5}">
                      <a16:colId xmlns:a16="http://schemas.microsoft.com/office/drawing/2014/main" val="20001"/>
                    </a:ext>
                  </a:extLst>
                </a:gridCol>
              </a:tblGrid>
              <a:tr h="482967">
                <a:tc>
                  <a:txBody>
                    <a:bodyPr/>
                    <a:lstStyle/>
                    <a:p>
                      <a:pPr marL="0" lvl="0" indent="0" algn="l" rtl="0">
                        <a:spcBef>
                          <a:spcPts val="0"/>
                        </a:spcBef>
                        <a:spcAft>
                          <a:spcPts val="0"/>
                        </a:spcAft>
                        <a:buNone/>
                      </a:pPr>
                      <a:r>
                        <a:rPr lang="en" sz="1100" b="1"/>
                        <a:t>NMB</a:t>
                      </a:r>
                      <a:endParaRPr sz="1100" b="1"/>
                    </a:p>
                  </a:txBody>
                  <a:tcPr marL="121900" marR="121900" marT="121900" marB="121900"/>
                </a:tc>
                <a:tc>
                  <a:txBody>
                    <a:bodyPr/>
                    <a:lstStyle/>
                    <a:p>
                      <a:pPr marL="0" lvl="0" indent="0" algn="l" rtl="0">
                        <a:spcBef>
                          <a:spcPts val="0"/>
                        </a:spcBef>
                        <a:spcAft>
                          <a:spcPts val="0"/>
                        </a:spcAft>
                        <a:buNone/>
                      </a:pPr>
                      <a:r>
                        <a:rPr lang="en" sz="1100" b="1" dirty="0"/>
                        <a:t>-14.4%</a:t>
                      </a:r>
                      <a:endParaRPr sz="1100" b="1" dirty="0"/>
                    </a:p>
                  </a:txBody>
                  <a:tcPr marL="121900" marR="121900" marT="121900" marB="121900"/>
                </a:tc>
                <a:extLst>
                  <a:ext uri="{0D108BD9-81ED-4DB2-BD59-A6C34878D82A}">
                    <a16:rowId xmlns:a16="http://schemas.microsoft.com/office/drawing/2014/main" val="10000"/>
                  </a:ext>
                </a:extLst>
              </a:tr>
              <a:tr h="406360">
                <a:tc>
                  <a:txBody>
                    <a:bodyPr/>
                    <a:lstStyle/>
                    <a:p>
                      <a:pPr marL="0" lvl="0" indent="0" algn="l" rtl="0">
                        <a:spcBef>
                          <a:spcPts val="0"/>
                        </a:spcBef>
                        <a:spcAft>
                          <a:spcPts val="0"/>
                        </a:spcAft>
                        <a:buNone/>
                      </a:pPr>
                      <a:r>
                        <a:rPr lang="en" sz="1100" b="1"/>
                        <a:t>NME</a:t>
                      </a:r>
                      <a:endParaRPr sz="1100" b="1"/>
                    </a:p>
                  </a:txBody>
                  <a:tcPr marL="121900" marR="121900" marT="121900" marB="121900"/>
                </a:tc>
                <a:tc>
                  <a:txBody>
                    <a:bodyPr/>
                    <a:lstStyle/>
                    <a:p>
                      <a:pPr marL="0" lvl="0" indent="0" algn="l" rtl="0">
                        <a:spcBef>
                          <a:spcPts val="0"/>
                        </a:spcBef>
                        <a:spcAft>
                          <a:spcPts val="0"/>
                        </a:spcAft>
                        <a:buNone/>
                      </a:pPr>
                      <a:r>
                        <a:rPr lang="en" sz="1100" b="1" dirty="0"/>
                        <a:t>43.6%</a:t>
                      </a:r>
                      <a:endParaRPr sz="1100" b="1" dirty="0"/>
                    </a:p>
                  </a:txBody>
                  <a:tcPr marL="121900" marR="121900" marT="121900" marB="121900"/>
                </a:tc>
                <a:extLst>
                  <a:ext uri="{0D108BD9-81ED-4DB2-BD59-A6C34878D82A}">
                    <a16:rowId xmlns:a16="http://schemas.microsoft.com/office/drawing/2014/main" val="10001"/>
                  </a:ext>
                </a:extLst>
              </a:tr>
              <a:tr h="406360">
                <a:tc>
                  <a:txBody>
                    <a:bodyPr/>
                    <a:lstStyle/>
                    <a:p>
                      <a:pPr marL="0" lvl="0" indent="0" algn="l" rtl="0">
                        <a:spcBef>
                          <a:spcPts val="0"/>
                        </a:spcBef>
                        <a:spcAft>
                          <a:spcPts val="0"/>
                        </a:spcAft>
                        <a:buNone/>
                      </a:pPr>
                      <a:r>
                        <a:rPr lang="en" sz="1100" b="1"/>
                        <a:t>IOA</a:t>
                      </a:r>
                      <a:endParaRPr sz="1100" b="1"/>
                    </a:p>
                  </a:txBody>
                  <a:tcPr marL="121900" marR="121900" marT="121900" marB="121900"/>
                </a:tc>
                <a:tc>
                  <a:txBody>
                    <a:bodyPr/>
                    <a:lstStyle/>
                    <a:p>
                      <a:pPr marL="0" lvl="0" indent="0" algn="l" rtl="0">
                        <a:spcBef>
                          <a:spcPts val="0"/>
                        </a:spcBef>
                        <a:spcAft>
                          <a:spcPts val="0"/>
                        </a:spcAft>
                        <a:buNone/>
                      </a:pPr>
                      <a:r>
                        <a:rPr lang="en" sz="1100" b="1" dirty="0"/>
                        <a:t>0.48</a:t>
                      </a:r>
                      <a:endParaRPr sz="1100" b="1" dirty="0"/>
                    </a:p>
                  </a:txBody>
                  <a:tcPr marL="121900" marR="121900" marT="121900" marB="121900"/>
                </a:tc>
                <a:extLst>
                  <a:ext uri="{0D108BD9-81ED-4DB2-BD59-A6C34878D82A}">
                    <a16:rowId xmlns:a16="http://schemas.microsoft.com/office/drawing/2014/main" val="10002"/>
                  </a:ext>
                </a:extLst>
              </a:tr>
            </a:tbl>
          </a:graphicData>
        </a:graphic>
      </p:graphicFrame>
      <p:graphicFrame>
        <p:nvGraphicFramePr>
          <p:cNvPr id="753" name="Google Shape;753;p71"/>
          <p:cNvGraphicFramePr/>
          <p:nvPr/>
        </p:nvGraphicFramePr>
        <p:xfrm>
          <a:off x="8758967" y="5506667"/>
          <a:ext cx="1320967" cy="1305847"/>
        </p:xfrm>
        <a:graphic>
          <a:graphicData uri="http://schemas.openxmlformats.org/drawingml/2006/table">
            <a:tbl>
              <a:tblPr>
                <a:noFill/>
              </a:tblPr>
              <a:tblGrid>
                <a:gridCol w="581300">
                  <a:extLst>
                    <a:ext uri="{9D8B030D-6E8A-4147-A177-3AD203B41FA5}">
                      <a16:colId xmlns:a16="http://schemas.microsoft.com/office/drawing/2014/main" val="20000"/>
                    </a:ext>
                  </a:extLst>
                </a:gridCol>
                <a:gridCol w="739667">
                  <a:extLst>
                    <a:ext uri="{9D8B030D-6E8A-4147-A177-3AD203B41FA5}">
                      <a16:colId xmlns:a16="http://schemas.microsoft.com/office/drawing/2014/main" val="20001"/>
                    </a:ext>
                  </a:extLst>
                </a:gridCol>
              </a:tblGrid>
              <a:tr h="482967">
                <a:tc>
                  <a:txBody>
                    <a:bodyPr/>
                    <a:lstStyle/>
                    <a:p>
                      <a:pPr marL="0" lvl="0" indent="0" algn="l" rtl="0">
                        <a:spcBef>
                          <a:spcPts val="0"/>
                        </a:spcBef>
                        <a:spcAft>
                          <a:spcPts val="0"/>
                        </a:spcAft>
                        <a:buNone/>
                      </a:pPr>
                      <a:r>
                        <a:rPr lang="en" sz="1100" b="1"/>
                        <a:t>NMB</a:t>
                      </a:r>
                      <a:endParaRPr sz="1100" b="1"/>
                    </a:p>
                  </a:txBody>
                  <a:tcPr marL="121900" marR="121900" marT="121900" marB="121900"/>
                </a:tc>
                <a:tc>
                  <a:txBody>
                    <a:bodyPr/>
                    <a:lstStyle/>
                    <a:p>
                      <a:pPr marL="0" lvl="0" indent="0" algn="l" rtl="0">
                        <a:spcBef>
                          <a:spcPts val="0"/>
                        </a:spcBef>
                        <a:spcAft>
                          <a:spcPts val="0"/>
                        </a:spcAft>
                        <a:buNone/>
                      </a:pPr>
                      <a:r>
                        <a:rPr lang="en" sz="1100" b="1" dirty="0">
                          <a:highlight>
                            <a:srgbClr val="FFFF00"/>
                          </a:highlight>
                        </a:rPr>
                        <a:t>+0.74%</a:t>
                      </a:r>
                      <a:endParaRPr sz="1100" b="1" dirty="0">
                        <a:highlight>
                          <a:srgbClr val="FFFF00"/>
                        </a:highlight>
                      </a:endParaRPr>
                    </a:p>
                  </a:txBody>
                  <a:tcPr marL="121900" marR="121900" marT="121900" marB="121900"/>
                </a:tc>
                <a:extLst>
                  <a:ext uri="{0D108BD9-81ED-4DB2-BD59-A6C34878D82A}">
                    <a16:rowId xmlns:a16="http://schemas.microsoft.com/office/drawing/2014/main" val="10000"/>
                  </a:ext>
                </a:extLst>
              </a:tr>
              <a:tr h="406360">
                <a:tc>
                  <a:txBody>
                    <a:bodyPr/>
                    <a:lstStyle/>
                    <a:p>
                      <a:pPr marL="0" lvl="0" indent="0" algn="l" rtl="0">
                        <a:spcBef>
                          <a:spcPts val="0"/>
                        </a:spcBef>
                        <a:spcAft>
                          <a:spcPts val="0"/>
                        </a:spcAft>
                        <a:buNone/>
                      </a:pPr>
                      <a:r>
                        <a:rPr lang="en" sz="1100" b="1"/>
                        <a:t>NME</a:t>
                      </a:r>
                      <a:endParaRPr sz="1100" b="1"/>
                    </a:p>
                  </a:txBody>
                  <a:tcPr marL="121900" marR="121900" marT="121900" marB="121900"/>
                </a:tc>
                <a:tc>
                  <a:txBody>
                    <a:bodyPr/>
                    <a:lstStyle/>
                    <a:p>
                      <a:pPr marL="0" lvl="0" indent="0" algn="l" rtl="0">
                        <a:spcBef>
                          <a:spcPts val="0"/>
                        </a:spcBef>
                        <a:spcAft>
                          <a:spcPts val="0"/>
                        </a:spcAft>
                        <a:buNone/>
                      </a:pPr>
                      <a:r>
                        <a:rPr lang="en" sz="1100" b="1" dirty="0"/>
                        <a:t>43.6%</a:t>
                      </a:r>
                      <a:endParaRPr sz="1100" b="1" dirty="0"/>
                    </a:p>
                  </a:txBody>
                  <a:tcPr marL="121900" marR="121900" marT="121900" marB="121900"/>
                </a:tc>
                <a:extLst>
                  <a:ext uri="{0D108BD9-81ED-4DB2-BD59-A6C34878D82A}">
                    <a16:rowId xmlns:a16="http://schemas.microsoft.com/office/drawing/2014/main" val="10001"/>
                  </a:ext>
                </a:extLst>
              </a:tr>
              <a:tr h="406360">
                <a:tc>
                  <a:txBody>
                    <a:bodyPr/>
                    <a:lstStyle/>
                    <a:p>
                      <a:pPr marL="0" lvl="0" indent="0" algn="l" rtl="0">
                        <a:spcBef>
                          <a:spcPts val="0"/>
                        </a:spcBef>
                        <a:spcAft>
                          <a:spcPts val="0"/>
                        </a:spcAft>
                        <a:buNone/>
                      </a:pPr>
                      <a:r>
                        <a:rPr lang="en" sz="1100" b="1"/>
                        <a:t>IOA</a:t>
                      </a:r>
                      <a:endParaRPr sz="1100" b="1"/>
                    </a:p>
                  </a:txBody>
                  <a:tcPr marL="121900" marR="121900" marT="121900" marB="121900"/>
                </a:tc>
                <a:tc>
                  <a:txBody>
                    <a:bodyPr/>
                    <a:lstStyle/>
                    <a:p>
                      <a:pPr marL="0" lvl="0" indent="0" algn="l" rtl="0">
                        <a:spcBef>
                          <a:spcPts val="0"/>
                        </a:spcBef>
                        <a:spcAft>
                          <a:spcPts val="0"/>
                        </a:spcAft>
                        <a:buNone/>
                      </a:pPr>
                      <a:r>
                        <a:rPr lang="en" sz="1100" b="1" dirty="0">
                          <a:highlight>
                            <a:srgbClr val="FFFF00"/>
                          </a:highlight>
                        </a:rPr>
                        <a:t>0.53</a:t>
                      </a:r>
                      <a:endParaRPr sz="1100" b="1" dirty="0">
                        <a:highlight>
                          <a:srgbClr val="FFFF00"/>
                        </a:highlight>
                      </a:endParaRPr>
                    </a:p>
                  </a:txBody>
                  <a:tcPr marL="121900" marR="121900" marT="121900" marB="121900"/>
                </a:tc>
                <a:extLst>
                  <a:ext uri="{0D108BD9-81ED-4DB2-BD59-A6C34878D82A}">
                    <a16:rowId xmlns:a16="http://schemas.microsoft.com/office/drawing/2014/main" val="10002"/>
                  </a:ext>
                </a:extLst>
              </a:tr>
            </a:tbl>
          </a:graphicData>
        </a:graphic>
      </p:graphicFrame>
      <p:sp>
        <p:nvSpPr>
          <p:cNvPr id="754" name="Google Shape;754;p71"/>
          <p:cNvSpPr txBox="1"/>
          <p:nvPr/>
        </p:nvSpPr>
        <p:spPr>
          <a:xfrm>
            <a:off x="10629533" y="4605067"/>
            <a:ext cx="1511001" cy="1803200"/>
          </a:xfrm>
          <a:prstGeom prst="rect">
            <a:avLst/>
          </a:prstGeom>
          <a:noFill/>
          <a:ln w="25400">
            <a:solidFill>
              <a:srgbClr val="FF0000"/>
            </a:solid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Calibri"/>
                <a:ea typeface="Calibri"/>
                <a:cs typeface="Calibri"/>
                <a:sym typeface="Calibri"/>
              </a:rPr>
              <a:t>Lower NMB and higher IOA for GEFS-Aerosol LBCs</a:t>
            </a:r>
            <a:endParaRPr kumimoji="0" sz="1800" b="1" i="1" u="none" strike="noStrike" kern="1200" cap="none" spc="0" normalizeH="0" baseline="0" noProof="0" dirty="0">
              <a:ln>
                <a:noFill/>
              </a:ln>
              <a:solidFill>
                <a:prstClr val="black"/>
              </a:solidFill>
              <a:effectLst/>
              <a:uLnTx/>
              <a:uFillTx/>
              <a:latin typeface="Calibri"/>
              <a:ea typeface="Calibri"/>
              <a:cs typeface="Calibri"/>
              <a:sym typeface="Calibri"/>
            </a:endParaRPr>
          </a:p>
        </p:txBody>
      </p:sp>
      <p:pic>
        <p:nvPicPr>
          <p:cNvPr id="755" name="Google Shape;755;p71" descr="NOAA"/>
          <p:cNvPicPr preferRelativeResize="0"/>
          <p:nvPr/>
        </p:nvPicPr>
        <p:blipFill rotWithShape="1">
          <a:blip r:embed="rId5">
            <a:alphaModFix/>
          </a:blip>
          <a:srcRect/>
          <a:stretch/>
        </p:blipFill>
        <p:spPr>
          <a:xfrm>
            <a:off x="11127834" y="1"/>
            <a:ext cx="916367" cy="916367"/>
          </a:xfrm>
          <a:prstGeom prst="rect">
            <a:avLst/>
          </a:prstGeom>
          <a:noFill/>
          <a:ln>
            <a:noFill/>
          </a:ln>
          <a:effectLst>
            <a:outerShdw dist="45791" dir="2021404" algn="ctr" rotWithShape="0">
              <a:srgbClr val="000066">
                <a:alpha val="49410"/>
              </a:srgbClr>
            </a:outerShdw>
          </a:effectLst>
        </p:spPr>
      </p:pic>
      <p:pic>
        <p:nvPicPr>
          <p:cNvPr id="2" name="Picture 1">
            <a:extLst>
              <a:ext uri="{FF2B5EF4-FFF2-40B4-BE49-F238E27FC236}">
                <a16:creationId xmlns:a16="http://schemas.microsoft.com/office/drawing/2014/main" id="{56D75D79-70E5-4921-BB0E-66A6B0D65CDD}"/>
              </a:ext>
            </a:extLst>
          </p:cNvPr>
          <p:cNvPicPr>
            <a:picLocks noChangeAspect="1"/>
          </p:cNvPicPr>
          <p:nvPr/>
        </p:nvPicPr>
        <p:blipFill>
          <a:blip r:embed="rId6"/>
          <a:stretch>
            <a:fillRect/>
          </a:stretch>
        </p:blipFill>
        <p:spPr>
          <a:xfrm>
            <a:off x="198828" y="1205159"/>
            <a:ext cx="5157600" cy="2815955"/>
          </a:xfrm>
          <a:prstGeom prst="rect">
            <a:avLst/>
          </a:prstGeom>
        </p:spPr>
      </p:pic>
      <p:pic>
        <p:nvPicPr>
          <p:cNvPr id="4" name="Picture 3">
            <a:extLst>
              <a:ext uri="{FF2B5EF4-FFF2-40B4-BE49-F238E27FC236}">
                <a16:creationId xmlns:a16="http://schemas.microsoft.com/office/drawing/2014/main" id="{5BDF023D-499C-4C73-BAB4-A707BF8BC7E0}"/>
              </a:ext>
            </a:extLst>
          </p:cNvPr>
          <p:cNvPicPr>
            <a:picLocks noChangeAspect="1"/>
          </p:cNvPicPr>
          <p:nvPr/>
        </p:nvPicPr>
        <p:blipFill>
          <a:blip r:embed="rId7"/>
          <a:stretch>
            <a:fillRect/>
          </a:stretch>
        </p:blipFill>
        <p:spPr>
          <a:xfrm>
            <a:off x="5470003" y="1196992"/>
            <a:ext cx="5074629" cy="2815955"/>
          </a:xfrm>
          <a:prstGeom prst="rect">
            <a:avLst/>
          </a:prstGeom>
        </p:spPr>
      </p:pic>
      <p:sp>
        <p:nvSpPr>
          <p:cNvPr id="6" name="Slide Number Placeholder 5">
            <a:extLst>
              <a:ext uri="{FF2B5EF4-FFF2-40B4-BE49-F238E27FC236}">
                <a16:creationId xmlns:a16="http://schemas.microsoft.com/office/drawing/2014/main" id="{2FE7A18E-B869-414D-B701-EB4511BDF675}"/>
              </a:ext>
            </a:extLst>
          </p:cNvPr>
          <p:cNvSpPr>
            <a:spLocks noGrp="1"/>
          </p:cNvSpPr>
          <p:nvPr>
            <p:ph type="sldNum" sz="quarter" idx="12"/>
          </p:nvPr>
        </p:nvSpPr>
        <p:spPr/>
        <p:txBody>
          <a:bodyPr/>
          <a:lstStyle/>
          <a:p>
            <a:fld id="{DD5C06B8-1613-44F6-A6DA-F77D705428DE}" type="slidenum">
              <a:rPr lang="en-US" smtClean="0"/>
              <a:t>50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54"/>
                                        </p:tgtEl>
                                        <p:attrNameLst>
                                          <p:attrName>style.visibility</p:attrName>
                                        </p:attrNameLst>
                                      </p:cBhvr>
                                      <p:to>
                                        <p:strVal val="visible"/>
                                      </p:to>
                                    </p:set>
                                    <p:anim calcmode="lin" valueType="num">
                                      <p:cBhvr additive="base">
                                        <p:cTn id="7" dur="500" fill="hold"/>
                                        <p:tgtEl>
                                          <p:spTgt spid="754"/>
                                        </p:tgtEl>
                                        <p:attrNameLst>
                                          <p:attrName>ppt_x</p:attrName>
                                        </p:attrNameLst>
                                      </p:cBhvr>
                                      <p:tavLst>
                                        <p:tav tm="0">
                                          <p:val>
                                            <p:strVal val="#ppt_x"/>
                                          </p:val>
                                        </p:tav>
                                        <p:tav tm="100000">
                                          <p:val>
                                            <p:strVal val="#ppt_x"/>
                                          </p:val>
                                        </p:tav>
                                      </p:tavLst>
                                    </p:anim>
                                    <p:anim calcmode="lin" valueType="num">
                                      <p:cBhvr additive="base">
                                        <p:cTn id="8" dur="500" fill="hold"/>
                                        <p:tgtEl>
                                          <p:spTgt spid="7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4" name="Picture 3">
            <a:extLst>
              <a:ext uri="{FF2B5EF4-FFF2-40B4-BE49-F238E27FC236}">
                <a16:creationId xmlns:a16="http://schemas.microsoft.com/office/drawing/2014/main" id="{4519DFF8-ECFC-4BB7-AA89-F674B6DE3BAA}"/>
              </a:ext>
            </a:extLst>
          </p:cNvPr>
          <p:cNvPicPr>
            <a:picLocks noChangeAspect="1"/>
          </p:cNvPicPr>
          <p:nvPr/>
        </p:nvPicPr>
        <p:blipFill>
          <a:blip r:embed="rId3"/>
          <a:stretch>
            <a:fillRect/>
          </a:stretch>
        </p:blipFill>
        <p:spPr>
          <a:xfrm>
            <a:off x="3267129" y="3635751"/>
            <a:ext cx="3059320" cy="2757854"/>
          </a:xfrm>
          <a:prstGeom prst="rect">
            <a:avLst/>
          </a:prstGeom>
        </p:spPr>
      </p:pic>
      <p:pic>
        <p:nvPicPr>
          <p:cNvPr id="6" name="Picture 5">
            <a:extLst>
              <a:ext uri="{FF2B5EF4-FFF2-40B4-BE49-F238E27FC236}">
                <a16:creationId xmlns:a16="http://schemas.microsoft.com/office/drawing/2014/main" id="{C71ACBFC-AD07-4670-8CD3-BCB822415D89}"/>
              </a:ext>
            </a:extLst>
          </p:cNvPr>
          <p:cNvPicPr>
            <a:picLocks noChangeAspect="1"/>
          </p:cNvPicPr>
          <p:nvPr/>
        </p:nvPicPr>
        <p:blipFill>
          <a:blip r:embed="rId4"/>
          <a:stretch>
            <a:fillRect/>
          </a:stretch>
        </p:blipFill>
        <p:spPr>
          <a:xfrm>
            <a:off x="6131635" y="3920284"/>
            <a:ext cx="2955963" cy="2309035"/>
          </a:xfrm>
          <a:prstGeom prst="rect">
            <a:avLst/>
          </a:prstGeom>
        </p:spPr>
      </p:pic>
      <p:pic>
        <p:nvPicPr>
          <p:cNvPr id="5" name="Picture 4">
            <a:extLst>
              <a:ext uri="{FF2B5EF4-FFF2-40B4-BE49-F238E27FC236}">
                <a16:creationId xmlns:a16="http://schemas.microsoft.com/office/drawing/2014/main" id="{74C075D8-C5B5-4C46-80C9-3D0242992CEF}"/>
              </a:ext>
            </a:extLst>
          </p:cNvPr>
          <p:cNvPicPr>
            <a:picLocks noChangeAspect="1"/>
          </p:cNvPicPr>
          <p:nvPr/>
        </p:nvPicPr>
        <p:blipFill>
          <a:blip r:embed="rId5"/>
          <a:stretch>
            <a:fillRect/>
          </a:stretch>
        </p:blipFill>
        <p:spPr>
          <a:xfrm>
            <a:off x="5741874" y="794462"/>
            <a:ext cx="5439088" cy="2961537"/>
          </a:xfrm>
          <a:prstGeom prst="rect">
            <a:avLst/>
          </a:prstGeom>
        </p:spPr>
      </p:pic>
      <p:pic>
        <p:nvPicPr>
          <p:cNvPr id="3" name="Picture 2">
            <a:extLst>
              <a:ext uri="{FF2B5EF4-FFF2-40B4-BE49-F238E27FC236}">
                <a16:creationId xmlns:a16="http://schemas.microsoft.com/office/drawing/2014/main" id="{686654E6-08D0-4D5E-8895-83648BB40CFD}"/>
              </a:ext>
            </a:extLst>
          </p:cNvPr>
          <p:cNvPicPr>
            <a:picLocks noChangeAspect="1"/>
          </p:cNvPicPr>
          <p:nvPr/>
        </p:nvPicPr>
        <p:blipFill>
          <a:blip r:embed="rId6"/>
          <a:stretch>
            <a:fillRect/>
          </a:stretch>
        </p:blipFill>
        <p:spPr>
          <a:xfrm>
            <a:off x="273170" y="3871978"/>
            <a:ext cx="2920235" cy="2285401"/>
          </a:xfrm>
          <a:prstGeom prst="rect">
            <a:avLst/>
          </a:prstGeom>
        </p:spPr>
      </p:pic>
      <p:pic>
        <p:nvPicPr>
          <p:cNvPr id="2" name="Picture 1">
            <a:extLst>
              <a:ext uri="{FF2B5EF4-FFF2-40B4-BE49-F238E27FC236}">
                <a16:creationId xmlns:a16="http://schemas.microsoft.com/office/drawing/2014/main" id="{D64CBA63-6347-4613-B58B-67A74AA9A8AD}"/>
              </a:ext>
            </a:extLst>
          </p:cNvPr>
          <p:cNvPicPr>
            <a:picLocks noChangeAspect="1"/>
          </p:cNvPicPr>
          <p:nvPr/>
        </p:nvPicPr>
        <p:blipFill>
          <a:blip r:embed="rId7"/>
          <a:stretch>
            <a:fillRect/>
          </a:stretch>
        </p:blipFill>
        <p:spPr>
          <a:xfrm>
            <a:off x="387232" y="823918"/>
            <a:ext cx="5360425" cy="2920274"/>
          </a:xfrm>
          <a:prstGeom prst="rect">
            <a:avLst/>
          </a:prstGeom>
        </p:spPr>
      </p:pic>
      <p:pic>
        <p:nvPicPr>
          <p:cNvPr id="60" name="Google Shape;60;p14"/>
          <p:cNvPicPr preferRelativeResize="0">
            <a:picLocks noChangeAspect="1"/>
          </p:cNvPicPr>
          <p:nvPr/>
        </p:nvPicPr>
        <p:blipFill>
          <a:blip r:embed="rId8">
            <a:alphaModFix/>
          </a:blip>
          <a:stretch>
            <a:fillRect/>
          </a:stretch>
        </p:blipFill>
        <p:spPr>
          <a:xfrm>
            <a:off x="8917201" y="3826195"/>
            <a:ext cx="3034903" cy="2664306"/>
          </a:xfrm>
          <a:prstGeom prst="rect">
            <a:avLst/>
          </a:prstGeom>
          <a:noFill/>
          <a:ln>
            <a:noFill/>
          </a:ln>
        </p:spPr>
      </p:pic>
      <p:sp>
        <p:nvSpPr>
          <p:cNvPr id="66" name="Google Shape;66;p14"/>
          <p:cNvSpPr txBox="1">
            <a:spLocks noGrp="1"/>
          </p:cNvSpPr>
          <p:nvPr>
            <p:ph type="title"/>
          </p:nvPr>
        </p:nvSpPr>
        <p:spPr>
          <a:xfrm>
            <a:off x="838200" y="104098"/>
            <a:ext cx="10515600" cy="990679"/>
          </a:xfrm>
          <a:prstGeom prst="rect">
            <a:avLst/>
          </a:prstGeom>
        </p:spPr>
        <p:txBody>
          <a:bodyPr spcFirstLastPara="1" vert="horz" wrap="square" lIns="91433" tIns="45700" rIns="91433" bIns="45700" rtlCol="0" anchor="ctr" anchorCtr="0">
            <a:noAutofit/>
          </a:bodyPr>
          <a:lstStyle/>
          <a:p>
            <a:pPr>
              <a:spcBef>
                <a:spcPts val="0"/>
              </a:spcBef>
            </a:pPr>
            <a:r>
              <a:rPr lang="en" dirty="0"/>
              <a:t>CMAQ-AIRNOW PM</a:t>
            </a:r>
            <a:r>
              <a:rPr lang="en" baseline="-25000" dirty="0"/>
              <a:t>2.5</a:t>
            </a:r>
            <a:r>
              <a:rPr lang="en" dirty="0"/>
              <a:t> Evaluation - Region 10 </a:t>
            </a:r>
            <a:endParaRPr dirty="0"/>
          </a:p>
        </p:txBody>
      </p:sp>
      <p:sp>
        <p:nvSpPr>
          <p:cNvPr id="69" name="Google Shape;69;p14"/>
          <p:cNvSpPr txBox="1"/>
          <p:nvPr/>
        </p:nvSpPr>
        <p:spPr>
          <a:xfrm>
            <a:off x="3561102" y="1148600"/>
            <a:ext cx="1886800" cy="5376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800" b="0" i="0" u="none" strike="noStrike" kern="1200" cap="none" spc="0" normalizeH="0" baseline="0" noProof="0" dirty="0">
                <a:ln>
                  <a:noFill/>
                </a:ln>
                <a:solidFill>
                  <a:prstClr val="black"/>
                </a:solidFill>
                <a:effectLst/>
                <a:highlight>
                  <a:srgbClr val="FFFF00"/>
                </a:highlight>
                <a:uLnTx/>
                <a:uFillTx/>
                <a:latin typeface="Calibri"/>
                <a:ea typeface="Calibri"/>
                <a:cs typeface="Calibri"/>
                <a:sym typeface="Calibri"/>
              </a:rPr>
              <a:t>Exp#1</a:t>
            </a:r>
            <a:endParaRPr kumimoji="0" sz="1800" b="0" i="0" u="none" strike="noStrike" kern="1200" cap="none" spc="0" normalizeH="0" baseline="0" noProof="0" dirty="0">
              <a:ln>
                <a:noFill/>
              </a:ln>
              <a:solidFill>
                <a:prstClr val="black"/>
              </a:solidFill>
              <a:effectLst/>
              <a:highlight>
                <a:srgbClr val="FFFF00"/>
              </a:highligh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800" b="0" i="0" u="none" strike="noStrike" kern="1200" cap="none" spc="0" normalizeH="0" baseline="0" noProof="0" dirty="0">
                <a:ln>
                  <a:noFill/>
                </a:ln>
                <a:solidFill>
                  <a:prstClr val="black"/>
                </a:solidFill>
                <a:effectLst/>
                <a:highlight>
                  <a:srgbClr val="FFFF00"/>
                </a:highlight>
                <a:uLnTx/>
                <a:uFillTx/>
                <a:latin typeface="Calibri"/>
                <a:ea typeface="Calibri"/>
                <a:cs typeface="Calibri"/>
                <a:sym typeface="Calibri"/>
              </a:rPr>
              <a:t>NMB=-29.2%</a:t>
            </a:r>
            <a:endParaRPr kumimoji="0" sz="1800" b="0" i="0" u="none" strike="noStrike" kern="1200" cap="none" spc="0" normalizeH="0" baseline="0" noProof="0" dirty="0">
              <a:ln>
                <a:noFill/>
              </a:ln>
              <a:solidFill>
                <a:prstClr val="black"/>
              </a:solidFill>
              <a:effectLst/>
              <a:highlight>
                <a:srgbClr val="FFFF00"/>
              </a:highligh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800" b="0" i="0" u="none" strike="noStrike" kern="1200" cap="none" spc="0" normalizeH="0" baseline="0" noProof="0" dirty="0">
                <a:ln>
                  <a:noFill/>
                </a:ln>
                <a:solidFill>
                  <a:prstClr val="black"/>
                </a:solidFill>
                <a:effectLst/>
                <a:highlight>
                  <a:srgbClr val="FFFF00"/>
                </a:highlight>
                <a:uLnTx/>
                <a:uFillTx/>
                <a:latin typeface="Calibri"/>
                <a:ea typeface="Calibri"/>
                <a:cs typeface="Calibri"/>
                <a:sym typeface="Calibri"/>
              </a:rPr>
              <a:t>NME=44.5%</a:t>
            </a:r>
            <a:endParaRPr kumimoji="0" sz="1800" b="0" i="0" u="none" strike="noStrike" kern="1200" cap="none" spc="0" normalizeH="0" baseline="0" noProof="0" dirty="0">
              <a:ln>
                <a:noFill/>
              </a:ln>
              <a:solidFill>
                <a:prstClr val="black"/>
              </a:solidFill>
              <a:effectLst/>
              <a:highlight>
                <a:srgbClr val="FFFF00"/>
              </a:highlight>
              <a:uLnTx/>
              <a:uFillTx/>
              <a:latin typeface="Calibri"/>
              <a:ea typeface="Calibri"/>
              <a:cs typeface="Calibri"/>
              <a:sym typeface="Calibri"/>
            </a:endParaRPr>
          </a:p>
        </p:txBody>
      </p:sp>
      <p:sp>
        <p:nvSpPr>
          <p:cNvPr id="70" name="Google Shape;70;p14"/>
          <p:cNvSpPr txBox="1"/>
          <p:nvPr/>
        </p:nvSpPr>
        <p:spPr>
          <a:xfrm>
            <a:off x="9087598" y="1080958"/>
            <a:ext cx="1886800" cy="5376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800" b="0" i="0" u="none" strike="noStrike" kern="1200" cap="none" spc="0" normalizeH="0" baseline="0" noProof="0" dirty="0">
                <a:ln>
                  <a:noFill/>
                </a:ln>
                <a:solidFill>
                  <a:prstClr val="black"/>
                </a:solidFill>
                <a:effectLst/>
                <a:highlight>
                  <a:srgbClr val="FFFF00"/>
                </a:highlight>
                <a:uLnTx/>
                <a:uFillTx/>
                <a:latin typeface="Calibri"/>
                <a:ea typeface="Calibri"/>
                <a:cs typeface="Calibri"/>
                <a:sym typeface="Calibri"/>
              </a:rPr>
              <a:t>Exp#2</a:t>
            </a:r>
            <a:endParaRPr kumimoji="0" sz="1800" b="0" i="0" u="none" strike="noStrike" kern="1200" cap="none" spc="0" normalizeH="0" baseline="0" noProof="0" dirty="0">
              <a:ln>
                <a:noFill/>
              </a:ln>
              <a:solidFill>
                <a:prstClr val="black"/>
              </a:solidFill>
              <a:effectLst/>
              <a:highlight>
                <a:srgbClr val="FFFF00"/>
              </a:highligh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800" b="0" i="0" u="none" strike="noStrike" kern="1200" cap="none" spc="0" normalizeH="0" baseline="0" noProof="0" dirty="0">
                <a:ln>
                  <a:noFill/>
                </a:ln>
                <a:solidFill>
                  <a:prstClr val="black"/>
                </a:solidFill>
                <a:effectLst/>
                <a:highlight>
                  <a:srgbClr val="FFFF00"/>
                </a:highlight>
                <a:uLnTx/>
                <a:uFillTx/>
                <a:latin typeface="Calibri"/>
                <a:ea typeface="Calibri"/>
                <a:cs typeface="Calibri"/>
                <a:sym typeface="Calibri"/>
              </a:rPr>
              <a:t>NMB=-4.1%</a:t>
            </a:r>
            <a:endParaRPr kumimoji="0" sz="1800" b="0" i="0" u="none" strike="noStrike" kern="1200" cap="none" spc="0" normalizeH="0" baseline="0" noProof="0" dirty="0">
              <a:ln>
                <a:noFill/>
              </a:ln>
              <a:solidFill>
                <a:prstClr val="black"/>
              </a:solidFill>
              <a:effectLst/>
              <a:highlight>
                <a:srgbClr val="FFFF00"/>
              </a:highligh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r>
              <a:rPr kumimoji="0" lang="en" sz="1800" b="0" i="0" u="none" strike="noStrike" kern="1200" cap="none" spc="0" normalizeH="0" baseline="0" noProof="0" dirty="0">
                <a:ln>
                  <a:noFill/>
                </a:ln>
                <a:solidFill>
                  <a:prstClr val="black"/>
                </a:solidFill>
                <a:effectLst/>
                <a:highlight>
                  <a:srgbClr val="FFFF00"/>
                </a:highlight>
                <a:uLnTx/>
                <a:uFillTx/>
                <a:latin typeface="Calibri"/>
                <a:ea typeface="Calibri"/>
                <a:cs typeface="Calibri"/>
                <a:sym typeface="Calibri"/>
              </a:rPr>
              <a:t>NME=40.1%</a:t>
            </a:r>
            <a:endParaRPr kumimoji="0" sz="1800" b="0" i="0" u="none" strike="noStrike" kern="1200" cap="none" spc="0" normalizeH="0" baseline="0" noProof="0" dirty="0">
              <a:ln>
                <a:noFill/>
              </a:ln>
              <a:solidFill>
                <a:prstClr val="black"/>
              </a:solidFill>
              <a:effectLst/>
              <a:highlight>
                <a:srgbClr val="FFFF00"/>
              </a:highlight>
              <a:uLnTx/>
              <a:uFillTx/>
              <a:latin typeface="Calibri"/>
              <a:ea typeface="Calibri"/>
              <a:cs typeface="Calibri"/>
              <a:sym typeface="Calibri"/>
            </a:endParaRPr>
          </a:p>
        </p:txBody>
      </p:sp>
      <p:sp>
        <p:nvSpPr>
          <p:cNvPr id="71" name="Google Shape;71;p14"/>
          <p:cNvSpPr txBox="1"/>
          <p:nvPr/>
        </p:nvSpPr>
        <p:spPr>
          <a:xfrm>
            <a:off x="387232" y="5014678"/>
            <a:ext cx="1886800" cy="5376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800" b="0" i="0" u="none" strike="noStrike" kern="1200" cap="none" spc="0" normalizeH="0" baseline="0" noProof="0" dirty="0">
                <a:ln>
                  <a:noFill/>
                </a:ln>
                <a:solidFill>
                  <a:prstClr val="black"/>
                </a:solidFill>
                <a:effectLst/>
                <a:highlight>
                  <a:srgbClr val="FFFF00"/>
                </a:highlight>
                <a:uLnTx/>
                <a:uFillTx/>
                <a:latin typeface="Calibri"/>
                <a:ea typeface="Calibri"/>
                <a:cs typeface="Calibri"/>
                <a:sym typeface="Calibri"/>
              </a:rPr>
              <a:t>Exp#1</a:t>
            </a:r>
            <a:endParaRPr kumimoji="0" sz="1800" b="0" i="0" u="none" strike="noStrike" kern="1200" cap="none" spc="0" normalizeH="0" baseline="0" noProof="0" dirty="0">
              <a:ln>
                <a:noFill/>
              </a:ln>
              <a:solidFill>
                <a:prstClr val="black"/>
              </a:solidFill>
              <a:effectLst/>
              <a:highlight>
                <a:srgbClr val="FFFF00"/>
              </a:highligh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800" b="0" i="0" u="none" strike="noStrike" kern="1200" cap="none" spc="0" normalizeH="0" baseline="0" noProof="0" dirty="0">
                <a:ln>
                  <a:noFill/>
                </a:ln>
                <a:solidFill>
                  <a:prstClr val="black"/>
                </a:solidFill>
                <a:effectLst/>
                <a:highlight>
                  <a:srgbClr val="FFFF00"/>
                </a:highlight>
                <a:uLnTx/>
                <a:uFillTx/>
                <a:latin typeface="Calibri"/>
                <a:ea typeface="Calibri"/>
                <a:cs typeface="Calibri"/>
                <a:sym typeface="Calibri"/>
              </a:rPr>
              <a:t>Corr = 0.45</a:t>
            </a:r>
            <a:endParaRPr kumimoji="0" sz="1800" b="0" i="0" u="none" strike="noStrike" kern="1200" cap="none" spc="0" normalizeH="0" baseline="0" noProof="0" dirty="0">
              <a:ln>
                <a:noFill/>
              </a:ln>
              <a:solidFill>
                <a:prstClr val="black"/>
              </a:solidFill>
              <a:effectLst/>
              <a:highlight>
                <a:srgbClr val="FFFF00"/>
              </a:highlight>
              <a:uLnTx/>
              <a:uFillTx/>
              <a:latin typeface="Calibri"/>
              <a:ea typeface="Calibri"/>
              <a:cs typeface="Calibri"/>
              <a:sym typeface="Calibri"/>
            </a:endParaRPr>
          </a:p>
        </p:txBody>
      </p:sp>
      <p:sp>
        <p:nvSpPr>
          <p:cNvPr id="72" name="Google Shape;72;p14"/>
          <p:cNvSpPr txBox="1"/>
          <p:nvPr/>
        </p:nvSpPr>
        <p:spPr>
          <a:xfrm>
            <a:off x="4791625" y="5464638"/>
            <a:ext cx="1886800" cy="5376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800" b="0" i="0" u="none" strike="noStrike" kern="1200" cap="none" spc="0" normalizeH="0" baseline="0" noProof="0" dirty="0">
                <a:ln>
                  <a:noFill/>
                </a:ln>
                <a:solidFill>
                  <a:prstClr val="black"/>
                </a:solidFill>
                <a:effectLst/>
                <a:highlight>
                  <a:srgbClr val="FFFF00"/>
                </a:highlight>
                <a:uLnTx/>
                <a:uFillTx/>
                <a:latin typeface="Calibri"/>
                <a:ea typeface="Calibri"/>
                <a:cs typeface="Calibri"/>
                <a:sym typeface="Calibri"/>
              </a:rPr>
              <a:t>Exp#1</a:t>
            </a:r>
            <a:endParaRPr kumimoji="0" sz="1800" b="0" i="0" u="none" strike="noStrike" kern="1200" cap="none" spc="0" normalizeH="0" baseline="0" noProof="0" dirty="0">
              <a:ln>
                <a:noFill/>
              </a:ln>
              <a:solidFill>
                <a:prstClr val="black"/>
              </a:solidFill>
              <a:effectLst/>
              <a:highlight>
                <a:srgbClr val="FFFF00"/>
              </a:highligh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800" b="0" i="0" u="none" strike="noStrike" kern="1200" cap="none" spc="0" normalizeH="0" baseline="0" noProof="0" dirty="0">
                <a:ln>
                  <a:noFill/>
                </a:ln>
                <a:solidFill>
                  <a:prstClr val="black"/>
                </a:solidFill>
                <a:effectLst/>
                <a:highlight>
                  <a:srgbClr val="FFFF00"/>
                </a:highlight>
                <a:uLnTx/>
                <a:uFillTx/>
                <a:latin typeface="Calibri"/>
                <a:ea typeface="Calibri"/>
                <a:cs typeface="Calibri"/>
                <a:sym typeface="Calibri"/>
              </a:rPr>
              <a:t>IOA = 0.53</a:t>
            </a:r>
            <a:endParaRPr kumimoji="0" sz="1800" b="0" i="0" u="none" strike="noStrike" kern="1200" cap="none" spc="0" normalizeH="0" baseline="0" noProof="0" dirty="0">
              <a:ln>
                <a:noFill/>
              </a:ln>
              <a:solidFill>
                <a:prstClr val="black"/>
              </a:solidFill>
              <a:effectLst/>
              <a:highlight>
                <a:srgbClr val="FFFF00"/>
              </a:highlight>
              <a:uLnTx/>
              <a:uFillTx/>
              <a:latin typeface="Calibri"/>
              <a:ea typeface="Calibri"/>
              <a:cs typeface="Calibri"/>
              <a:sym typeface="Calibri"/>
            </a:endParaRPr>
          </a:p>
        </p:txBody>
      </p:sp>
      <p:sp>
        <p:nvSpPr>
          <p:cNvPr id="73" name="Google Shape;73;p14"/>
          <p:cNvSpPr txBox="1"/>
          <p:nvPr/>
        </p:nvSpPr>
        <p:spPr>
          <a:xfrm>
            <a:off x="6267737" y="5060538"/>
            <a:ext cx="1886800" cy="5376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800" b="0" i="0" u="none" strike="noStrike" kern="1200" cap="none" spc="0" normalizeH="0" baseline="0" noProof="0" dirty="0">
                <a:ln>
                  <a:noFill/>
                </a:ln>
                <a:solidFill>
                  <a:prstClr val="black"/>
                </a:solidFill>
                <a:effectLst/>
                <a:highlight>
                  <a:srgbClr val="FFFF00"/>
                </a:highlight>
                <a:uLnTx/>
                <a:uFillTx/>
                <a:latin typeface="Calibri"/>
                <a:ea typeface="Calibri"/>
                <a:cs typeface="Calibri"/>
                <a:sym typeface="Calibri"/>
              </a:rPr>
              <a:t>Exp#2</a:t>
            </a:r>
            <a:endParaRPr kumimoji="0" sz="1800" b="0" i="0" u="none" strike="noStrike" kern="1200" cap="none" spc="0" normalizeH="0" baseline="0" noProof="0" dirty="0">
              <a:ln>
                <a:noFill/>
              </a:ln>
              <a:solidFill>
                <a:prstClr val="black"/>
              </a:solidFill>
              <a:effectLst/>
              <a:highlight>
                <a:srgbClr val="FFFF00"/>
              </a:highligh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800" b="0" i="0" u="none" strike="noStrike" kern="1200" cap="none" spc="0" normalizeH="0" baseline="0" noProof="0" dirty="0">
                <a:ln>
                  <a:noFill/>
                </a:ln>
                <a:solidFill>
                  <a:prstClr val="black"/>
                </a:solidFill>
                <a:effectLst/>
                <a:highlight>
                  <a:srgbClr val="FFFF00"/>
                </a:highlight>
                <a:uLnTx/>
                <a:uFillTx/>
                <a:latin typeface="Calibri"/>
                <a:ea typeface="Calibri"/>
                <a:cs typeface="Calibri"/>
                <a:sym typeface="Calibri"/>
              </a:rPr>
              <a:t>Corr = 0.51</a:t>
            </a:r>
            <a:endParaRPr kumimoji="0" sz="1800" b="0" i="0" u="none" strike="noStrike" kern="1200" cap="none" spc="0" normalizeH="0" baseline="0" noProof="0" dirty="0">
              <a:ln>
                <a:noFill/>
              </a:ln>
              <a:solidFill>
                <a:prstClr val="black"/>
              </a:solidFill>
              <a:effectLst/>
              <a:highlight>
                <a:srgbClr val="FFFF00"/>
              </a:highlight>
              <a:uLnTx/>
              <a:uFillTx/>
              <a:latin typeface="Calibri"/>
              <a:ea typeface="Calibri"/>
              <a:cs typeface="Calibri"/>
              <a:sym typeface="Calibri"/>
            </a:endParaRPr>
          </a:p>
        </p:txBody>
      </p:sp>
      <p:sp>
        <p:nvSpPr>
          <p:cNvPr id="74" name="Google Shape;74;p14"/>
          <p:cNvSpPr txBox="1"/>
          <p:nvPr/>
        </p:nvSpPr>
        <p:spPr>
          <a:xfrm>
            <a:off x="10305200" y="5525938"/>
            <a:ext cx="1886800" cy="5376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800" b="0" i="0" u="none" strike="noStrike" kern="1200" cap="none" spc="0" normalizeH="0" baseline="0" noProof="0" dirty="0">
                <a:ln>
                  <a:noFill/>
                </a:ln>
                <a:solidFill>
                  <a:prstClr val="black"/>
                </a:solidFill>
                <a:effectLst/>
                <a:highlight>
                  <a:srgbClr val="FFFF00"/>
                </a:highlight>
                <a:uLnTx/>
                <a:uFillTx/>
                <a:latin typeface="Calibri"/>
                <a:ea typeface="Calibri"/>
                <a:cs typeface="Calibri"/>
                <a:sym typeface="Calibri"/>
              </a:rPr>
              <a:t>Exp#2</a:t>
            </a:r>
            <a:endParaRPr kumimoji="0" sz="1800" b="0" i="0" u="none" strike="noStrike" kern="1200" cap="none" spc="0" normalizeH="0" baseline="0" noProof="0" dirty="0">
              <a:ln>
                <a:noFill/>
              </a:ln>
              <a:solidFill>
                <a:prstClr val="black"/>
              </a:solidFill>
              <a:effectLst/>
              <a:highlight>
                <a:srgbClr val="FFFF00"/>
              </a:highligh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800" b="0" i="0" u="none" strike="noStrike" kern="1200" cap="none" spc="0" normalizeH="0" baseline="0" noProof="0" dirty="0">
                <a:ln>
                  <a:noFill/>
                </a:ln>
                <a:solidFill>
                  <a:prstClr val="black"/>
                </a:solidFill>
                <a:effectLst/>
                <a:highlight>
                  <a:srgbClr val="FFFF00"/>
                </a:highlight>
                <a:uLnTx/>
                <a:uFillTx/>
                <a:latin typeface="Calibri"/>
                <a:ea typeface="Calibri"/>
                <a:cs typeface="Calibri"/>
                <a:sym typeface="Calibri"/>
              </a:rPr>
              <a:t>IOA = 0.65</a:t>
            </a:r>
            <a:endParaRPr kumimoji="0" sz="1800" b="0" i="0" u="none" strike="noStrike" kern="1200" cap="none" spc="0" normalizeH="0" baseline="0" noProof="0" dirty="0">
              <a:ln>
                <a:noFill/>
              </a:ln>
              <a:solidFill>
                <a:prstClr val="black"/>
              </a:solidFill>
              <a:effectLst/>
              <a:highlight>
                <a:srgbClr val="FFFF00"/>
              </a:highlight>
              <a:uLnTx/>
              <a:uFillTx/>
              <a:latin typeface="Calibri"/>
              <a:ea typeface="Calibri"/>
              <a:cs typeface="Calibri"/>
              <a:sym typeface="Calibri"/>
            </a:endParaRPr>
          </a:p>
        </p:txBody>
      </p:sp>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32874" y="3827563"/>
            <a:ext cx="2259126" cy="1395010"/>
          </a:xfrm>
          <a:prstGeom prst="rect">
            <a:avLst/>
          </a:prstGeom>
        </p:spPr>
      </p:pic>
      <p:sp>
        <p:nvSpPr>
          <p:cNvPr id="7" name="Slide Number Placeholder 6">
            <a:extLst>
              <a:ext uri="{FF2B5EF4-FFF2-40B4-BE49-F238E27FC236}">
                <a16:creationId xmlns:a16="http://schemas.microsoft.com/office/drawing/2014/main" id="{97DCEF38-9703-48A6-A778-BE830909CC37}"/>
              </a:ext>
            </a:extLst>
          </p:cNvPr>
          <p:cNvSpPr>
            <a:spLocks noGrp="1"/>
          </p:cNvSpPr>
          <p:nvPr>
            <p:ph type="sldNum" sz="quarter" idx="12"/>
          </p:nvPr>
        </p:nvSpPr>
        <p:spPr/>
        <p:txBody>
          <a:bodyPr/>
          <a:lstStyle/>
          <a:p>
            <a:fld id="{DD5C06B8-1613-44F6-A6DA-F77D705428DE}" type="slidenum">
              <a:rPr lang="en-US" smtClean="0"/>
              <a:t>51</a:t>
            </a:fld>
            <a:endParaRPr 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815C01-AAA2-45A5-985F-304247A3043D}"/>
              </a:ext>
            </a:extLst>
          </p:cNvPr>
          <p:cNvSpPr>
            <a:spLocks noGrp="1"/>
          </p:cNvSpPr>
          <p:nvPr>
            <p:ph type="sldNum" sz="quarter" idx="12"/>
          </p:nvPr>
        </p:nvSpPr>
        <p:spPr/>
        <p:txBody>
          <a:bodyPr/>
          <a:lstStyle/>
          <a:p>
            <a:fld id="{DD5C06B8-1613-44F6-A6DA-F77D705428DE}" type="slidenum">
              <a:rPr lang="en-US" smtClean="0"/>
              <a:t>52</a:t>
            </a:fld>
            <a:endParaRPr lang="en-US"/>
          </a:p>
        </p:txBody>
      </p:sp>
      <p:sp>
        <p:nvSpPr>
          <p:cNvPr id="3" name="Title 1">
            <a:extLst>
              <a:ext uri="{FF2B5EF4-FFF2-40B4-BE49-F238E27FC236}">
                <a16:creationId xmlns:a16="http://schemas.microsoft.com/office/drawing/2014/main" id="{A55E96A4-35A8-4633-9F96-ED0AEF6D8939}"/>
              </a:ext>
            </a:extLst>
          </p:cNvPr>
          <p:cNvSpPr txBox="1">
            <a:spLocks/>
          </p:cNvSpPr>
          <p:nvPr/>
        </p:nvSpPr>
        <p:spPr>
          <a:xfrm>
            <a:off x="2290762" y="266300"/>
            <a:ext cx="7610475" cy="488156"/>
          </a:xfrm>
          <a:prstGeom prst="rect">
            <a:avLst/>
          </a:prstGeom>
        </p:spPr>
        <p:txBody>
          <a:bodyP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mn-lt"/>
              </a:rPr>
              <a:t>Summary</a:t>
            </a:r>
          </a:p>
        </p:txBody>
      </p:sp>
      <p:sp>
        <p:nvSpPr>
          <p:cNvPr id="4" name="TextBox 3">
            <a:extLst>
              <a:ext uri="{FF2B5EF4-FFF2-40B4-BE49-F238E27FC236}">
                <a16:creationId xmlns:a16="http://schemas.microsoft.com/office/drawing/2014/main" id="{5F84497A-3EC6-4BA5-93C9-DAB4A652F178}"/>
              </a:ext>
            </a:extLst>
          </p:cNvPr>
          <p:cNvSpPr txBox="1">
            <a:spLocks/>
          </p:cNvSpPr>
          <p:nvPr/>
        </p:nvSpPr>
        <p:spPr>
          <a:xfrm>
            <a:off x="0" y="1048987"/>
            <a:ext cx="12192000" cy="2585323"/>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effectLst/>
                <a:uLnTx/>
                <a:uFillTx/>
                <a:latin typeface="Calibri" panose="020F0502020204030204"/>
                <a:ea typeface="+mn-ea"/>
                <a:cs typeface="+mn-cs"/>
              </a:rPr>
              <a:t>Studied prod-NGAC versus GEFS-Aerosol-derived LBC for NAQFC-</a:t>
            </a:r>
            <a:r>
              <a:rPr kumimoji="0" lang="el-GR" sz="2400" b="1" i="0" u="none" strike="noStrike" kern="1200" cap="none" spc="0" normalizeH="0" baseline="0" noProof="0" dirty="0">
                <a:ln>
                  <a:noFill/>
                </a:ln>
                <a:effectLst/>
                <a:uLnTx/>
                <a:uFillTx/>
                <a:latin typeface="Calibri" panose="020F0502020204030204"/>
                <a:ea typeface="+mn-ea"/>
                <a:cs typeface="+mn-cs"/>
              </a:rPr>
              <a:t>β</a:t>
            </a:r>
            <a:r>
              <a:rPr kumimoji="0" lang="en-US" sz="2400" b="1" i="0" u="none" strike="noStrike" kern="1200" cap="none" spc="0" normalizeH="0" baseline="0" noProof="0" dirty="0">
                <a:ln>
                  <a:noFill/>
                </a:ln>
                <a:effectLst/>
                <a:uLnTx/>
                <a:uFillTx/>
                <a:latin typeface="Calibri" panose="020F0502020204030204"/>
                <a:ea typeface="+mn-ea"/>
                <a:cs typeface="+mn-cs"/>
              </a:rPr>
              <a:t> (FV3-CMAQ);</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effectLst/>
              <a:uLnTx/>
              <a:uFillTx/>
              <a:latin typeface="Calibri" panose="020F0502020204030204"/>
              <a:ea typeface="+mn-ea"/>
              <a:cs typeface="+mn-cs"/>
            </a:endParaRPr>
          </a:p>
          <a:p>
            <a:pPr marL="342900" lvl="0" indent="-342900">
              <a:buFont typeface="Arial" panose="020B0604020202020204" pitchFamily="34" charset="0"/>
              <a:buChar char="•"/>
              <a:defRPr/>
            </a:pPr>
            <a:r>
              <a:rPr kumimoji="0" lang="en-US" sz="2400" b="1" i="0" u="none" strike="noStrike" kern="1200" cap="none" spc="0" normalizeH="0" baseline="0" noProof="0" dirty="0">
                <a:ln>
                  <a:noFill/>
                </a:ln>
                <a:effectLst/>
                <a:uLnTx/>
                <a:uFillTx/>
                <a:latin typeface="Calibri" panose="020F0502020204030204"/>
                <a:ea typeface="+mn-ea"/>
                <a:cs typeface="+mn-cs"/>
              </a:rPr>
              <a:t>Applied for August 6-9 2019 (Williams Flats fire </a:t>
            </a:r>
            <a:r>
              <a:rPr lang="en-US" sz="2400" dirty="0">
                <a:latin typeface="Arial" panose="020B0604020202020204" pitchFamily="34" charset="0"/>
                <a:cs typeface="Arial" panose="020B0604020202020204" pitchFamily="34" charset="0"/>
              </a:rPr>
              <a:t>—</a:t>
            </a:r>
            <a:r>
              <a:rPr kumimoji="0" lang="en-US" sz="2400" b="1" i="0" u="none" strike="noStrike" kern="1200" cap="none" spc="0" normalizeH="0" baseline="0" noProof="0" dirty="0">
                <a:ln>
                  <a:noFill/>
                </a:ln>
                <a:effectLst/>
                <a:uLnTx/>
                <a:uFillTx/>
                <a:latin typeface="Calibri" panose="020F0502020204030204"/>
                <a:ea typeface="+mn-ea"/>
                <a:cs typeface="+mn-cs"/>
              </a:rPr>
              <a:t> during NOAA-NASA FIREX-AQ campaign);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effectLst/>
                <a:uLnTx/>
                <a:uFillTx/>
                <a:latin typeface="Calibri" panose="020F0502020204030204"/>
                <a:ea typeface="+mn-ea"/>
                <a:cs typeface="+mn-cs"/>
              </a:rPr>
              <a:t>PM</a:t>
            </a:r>
            <a:r>
              <a:rPr kumimoji="0" lang="en-US" sz="2400" b="1" i="0" u="none" strike="noStrike" kern="1200" cap="none" spc="0" normalizeH="0" baseline="-25000" noProof="0" dirty="0">
                <a:ln>
                  <a:noFill/>
                </a:ln>
                <a:effectLst/>
                <a:uLnTx/>
                <a:uFillTx/>
                <a:latin typeface="Calibri" panose="020F0502020204030204"/>
                <a:ea typeface="+mn-ea"/>
                <a:cs typeface="+mn-cs"/>
              </a:rPr>
              <a:t>2.5</a:t>
            </a:r>
            <a:r>
              <a:rPr kumimoji="0" lang="en-US" sz="2400" b="1" i="0" u="none" strike="noStrike" kern="1200" cap="none" spc="0" normalizeH="0" baseline="0" noProof="0" dirty="0">
                <a:ln>
                  <a:noFill/>
                </a:ln>
                <a:effectLst/>
                <a:uLnTx/>
                <a:uFillTx/>
                <a:latin typeface="Calibri" panose="020F0502020204030204"/>
                <a:ea typeface="+mn-ea"/>
                <a:cs typeface="+mn-cs"/>
              </a:rPr>
              <a:t> Forecast using GEFS-Aerosol-derived LBC better than that using LBC from prod-NGAC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A3A6312-9F77-46E1-B564-BF9C76ADF037}"/>
              </a:ext>
            </a:extLst>
          </p:cNvPr>
          <p:cNvSpPr txBox="1"/>
          <p:nvPr/>
        </p:nvSpPr>
        <p:spPr>
          <a:xfrm>
            <a:off x="939958" y="3495811"/>
            <a:ext cx="9083512" cy="738664"/>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1" i="0" u="none" strike="noStrike" kern="1200" cap="none" spc="0" normalizeH="0" baseline="0" noProof="0" dirty="0">
                <a:ln>
                  <a:noFill/>
                </a:ln>
                <a:effectLst/>
                <a:uLnTx/>
                <a:uFillTx/>
                <a:latin typeface="Calibri" panose="020F0502020204030204"/>
                <a:ea typeface="+mn-ea"/>
                <a:cs typeface="+mn-cs"/>
              </a:rPr>
              <a:t>	</a:t>
            </a:r>
            <a:r>
              <a:rPr kumimoji="0" lang="en-US" sz="2400" b="1" i="0" u="none" strike="noStrike" kern="1200" cap="none" spc="0" normalizeH="0" baseline="0" noProof="0" dirty="0">
                <a:ln>
                  <a:noFill/>
                </a:ln>
                <a:effectLst/>
                <a:uLnTx/>
                <a:uFillTx/>
                <a:latin typeface="Calibri" panose="020F0502020204030204"/>
                <a:ea typeface="+mn-ea"/>
                <a:cs typeface="+mn-cs"/>
              </a:rPr>
              <a:t>CONUS:  Reduced NMB by ~50% and improved IOA  by ~10%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0C0B48D3-91D6-4079-A7B1-91683E1C927F}"/>
              </a:ext>
            </a:extLst>
          </p:cNvPr>
          <p:cNvSpPr txBox="1"/>
          <p:nvPr/>
        </p:nvSpPr>
        <p:spPr>
          <a:xfrm>
            <a:off x="60597" y="4234475"/>
            <a:ext cx="12131403" cy="1107996"/>
          </a:xfrm>
          <a:prstGeom prst="rect">
            <a:avLst/>
          </a:prstGeom>
          <a:noFill/>
        </p:spPr>
        <p:txBody>
          <a:bodyPr wrap="square" rtlCol="0">
            <a:spAutoFit/>
          </a:bodyPr>
          <a:lstStyle/>
          <a:p>
            <a:pPr marL="1257300" marR="0" lvl="2"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1" i="0" u="none" strike="noStrike" kern="1200" cap="none" spc="0" normalizeH="0" baseline="0" noProof="0" dirty="0">
                <a:ln>
                  <a:noFill/>
                </a:ln>
                <a:effectLst/>
                <a:uLnTx/>
                <a:uFillTx/>
                <a:latin typeface="Calibri" panose="020F0502020204030204"/>
                <a:ea typeface="+mn-ea"/>
                <a:cs typeface="+mn-cs"/>
              </a:rPr>
              <a:t>	</a:t>
            </a:r>
            <a:r>
              <a:rPr kumimoji="0" lang="en-US" sz="2400" b="1" i="0" u="none" strike="noStrike" kern="1200" cap="none" spc="0" normalizeH="0" baseline="0" noProof="0" dirty="0">
                <a:ln>
                  <a:noFill/>
                </a:ln>
                <a:effectLst/>
                <a:uLnTx/>
                <a:uFillTx/>
                <a:latin typeface="Calibri" panose="020F0502020204030204"/>
                <a:ea typeface="+mn-ea"/>
                <a:cs typeface="+mn-cs"/>
              </a:rPr>
              <a:t>Over North-West (region 10): Reduced NMB 7 folds, improved IOA by ~20%, and</a:t>
            </a:r>
            <a:endParaRPr kumimoji="0" lang="en-US" sz="1400" b="1" i="0" u="none" strike="noStrike" kern="1200" cap="none" spc="0" normalizeH="0" baseline="0" noProof="0" dirty="0">
              <a:ln>
                <a:noFill/>
              </a:ln>
              <a:effectLst/>
              <a:uLnTx/>
              <a:uFillTx/>
              <a:latin typeface="Calibri" panose="020F0502020204030204"/>
              <a:ea typeface="+mn-ea"/>
              <a:cs typeface="+mn-cs"/>
            </a:endParaRP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Calibri" panose="020F0502020204030204"/>
                <a:ea typeface="+mn-ea"/>
                <a:cs typeface="+mn-cs"/>
              </a:rPr>
              <a:t>                                                                     increased correlation ~10%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Slide Number Placeholder 4">
            <a:extLst>
              <a:ext uri="{FF2B5EF4-FFF2-40B4-BE49-F238E27FC236}">
                <a16:creationId xmlns:a16="http://schemas.microsoft.com/office/drawing/2014/main" id="{642271E7-CE4C-4683-9854-A570F405128D}"/>
              </a:ext>
            </a:extLst>
          </p:cNvPr>
          <p:cNvSpPr txBox="1">
            <a:spLocks/>
          </p:cNvSpPr>
          <p:nvPr/>
        </p:nvSpPr>
        <p:spPr>
          <a:xfrm>
            <a:off x="8610600" y="64928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692369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D0CE338-A1BA-45EE-B658-99E084DB8AC3}"/>
              </a:ext>
            </a:extLst>
          </p:cNvPr>
          <p:cNvSpPr/>
          <p:nvPr/>
        </p:nvSpPr>
        <p:spPr>
          <a:xfrm>
            <a:off x="680993" y="601216"/>
            <a:ext cx="10961036" cy="658469"/>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62532" tIns="81265" rIns="162532" bIns="81265" rtlCol="0" anchor="ctr"/>
          <a:lstStyle/>
          <a:p>
            <a:pPr algn="ctr"/>
            <a:endParaRPr lang="en-US" sz="40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72027642-AA9F-484A-8E30-9D75745783BD}"/>
              </a:ext>
            </a:extLst>
          </p:cNvPr>
          <p:cNvSpPr txBox="1"/>
          <p:nvPr/>
        </p:nvSpPr>
        <p:spPr>
          <a:xfrm>
            <a:off x="680993" y="65241"/>
            <a:ext cx="10961036" cy="471894"/>
          </a:xfrm>
          <a:prstGeom prst="rect">
            <a:avLst/>
          </a:prstGeom>
          <a:solidFill>
            <a:srgbClr val="5BA4E3"/>
          </a:solidFill>
        </p:spPr>
        <p:txBody>
          <a:bodyPr wrap="square" lIns="162532" tIns="81265" rIns="162532" bIns="81265" rtlCol="0">
            <a:spAutoFit/>
          </a:bodyPr>
          <a:lstStyle/>
          <a:p>
            <a:pPr algn="ctr"/>
            <a:r>
              <a:rPr lang="en-US" sz="2000" dirty="0">
                <a:solidFill>
                  <a:srgbClr val="1A467F"/>
                </a:solidFill>
                <a:latin typeface="Avenir Book"/>
                <a:cs typeface="Avenir Book"/>
              </a:rPr>
              <a:t>NATIONAL OCEANIC AND ATMOSPHERIC ADMINISTRATION</a:t>
            </a:r>
          </a:p>
        </p:txBody>
      </p:sp>
      <p:sp>
        <p:nvSpPr>
          <p:cNvPr id="17" name="Oval 16">
            <a:extLst>
              <a:ext uri="{FF2B5EF4-FFF2-40B4-BE49-F238E27FC236}">
                <a16:creationId xmlns:a16="http://schemas.microsoft.com/office/drawing/2014/main" id="{FF49B63A-672C-4CF1-9E12-DC1F3516816B}"/>
              </a:ext>
            </a:extLst>
          </p:cNvPr>
          <p:cNvSpPr>
            <a:spLocks noChangeAspect="1"/>
          </p:cNvSpPr>
          <p:nvPr/>
        </p:nvSpPr>
        <p:spPr>
          <a:xfrm>
            <a:off x="66710" y="36818"/>
            <a:ext cx="1206375" cy="128334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62532" tIns="81265" rIns="162532" bIns="81265" rtlCol="0" anchor="ctr"/>
          <a:lstStyle/>
          <a:p>
            <a:pPr algn="ctr"/>
            <a:endParaRPr lang="en-US" sz="2400"/>
          </a:p>
        </p:txBody>
      </p:sp>
      <p:pic>
        <p:nvPicPr>
          <p:cNvPr id="18" name="Picture 17" descr="2000px-Seal_of_the_United_States_Department_of_Commerce.svg.png">
            <a:extLst>
              <a:ext uri="{FF2B5EF4-FFF2-40B4-BE49-F238E27FC236}">
                <a16:creationId xmlns:a16="http://schemas.microsoft.com/office/drawing/2014/main" id="{07F39246-4CB3-4426-AA76-73ADFACD5A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09" y="107564"/>
            <a:ext cx="1129099" cy="1147249"/>
          </a:xfrm>
          <a:prstGeom prst="rect">
            <a:avLst/>
          </a:prstGeom>
        </p:spPr>
      </p:pic>
      <p:sp>
        <p:nvSpPr>
          <p:cNvPr id="19" name="Oval 18">
            <a:extLst>
              <a:ext uri="{FF2B5EF4-FFF2-40B4-BE49-F238E27FC236}">
                <a16:creationId xmlns:a16="http://schemas.microsoft.com/office/drawing/2014/main" id="{FD22B42A-F3C4-48FB-8D41-4196A1EC8F23}"/>
              </a:ext>
            </a:extLst>
          </p:cNvPr>
          <p:cNvSpPr>
            <a:spLocks/>
          </p:cNvSpPr>
          <p:nvPr/>
        </p:nvSpPr>
        <p:spPr>
          <a:xfrm>
            <a:off x="10940878" y="51938"/>
            <a:ext cx="1267967" cy="126796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62532" tIns="81265" rIns="162532" bIns="81265" rtlCol="0" anchor="ctr"/>
          <a:lstStyle/>
          <a:p>
            <a:pPr algn="ctr"/>
            <a:endParaRPr lang="en-US" sz="2400"/>
          </a:p>
        </p:txBody>
      </p:sp>
      <p:pic>
        <p:nvPicPr>
          <p:cNvPr id="20" name="Picture 19" descr="1024px-NOAA_logo.svg.png">
            <a:extLst>
              <a:ext uri="{FF2B5EF4-FFF2-40B4-BE49-F238E27FC236}">
                <a16:creationId xmlns:a16="http://schemas.microsoft.com/office/drawing/2014/main" id="{F4853C7E-5672-4EB4-B89F-FABBA2D18DBA}"/>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1002952" y="122680"/>
            <a:ext cx="1121664" cy="1121664"/>
          </a:xfrm>
          <a:prstGeom prst="rect">
            <a:avLst/>
          </a:prstGeom>
        </p:spPr>
      </p:pic>
      <p:sp>
        <p:nvSpPr>
          <p:cNvPr id="24" name="TextBox 23">
            <a:extLst>
              <a:ext uri="{FF2B5EF4-FFF2-40B4-BE49-F238E27FC236}">
                <a16:creationId xmlns:a16="http://schemas.microsoft.com/office/drawing/2014/main" id="{629DFBF2-B538-4CE1-BFD9-563EE83AD4B1}"/>
              </a:ext>
            </a:extLst>
          </p:cNvPr>
          <p:cNvSpPr txBox="1"/>
          <p:nvPr/>
        </p:nvSpPr>
        <p:spPr>
          <a:xfrm>
            <a:off x="1502420" y="699795"/>
            <a:ext cx="9209123" cy="523220"/>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NWS Southern Region</a:t>
            </a:r>
          </a:p>
        </p:txBody>
      </p:sp>
      <p:sp>
        <p:nvSpPr>
          <p:cNvPr id="9" name="Content Placeholder 3">
            <a:extLst>
              <a:ext uri="{FF2B5EF4-FFF2-40B4-BE49-F238E27FC236}">
                <a16:creationId xmlns:a16="http://schemas.microsoft.com/office/drawing/2014/main" id="{74D00FBB-78E9-45EE-812A-F5E2DD90109C}"/>
              </a:ext>
            </a:extLst>
          </p:cNvPr>
          <p:cNvSpPr txBox="1">
            <a:spLocks/>
          </p:cNvSpPr>
          <p:nvPr/>
        </p:nvSpPr>
        <p:spPr>
          <a:xfrm>
            <a:off x="515091" y="1342882"/>
            <a:ext cx="11292840" cy="5576802"/>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300" u="sng" dirty="0">
                <a:solidFill>
                  <a:srgbClr val="007F00"/>
                </a:solidFill>
                <a:latin typeface="Arial" panose="020B0604020202020204" pitchFamily="34" charset="0"/>
                <a:cs typeface="Arial" panose="020B0604020202020204" pitchFamily="34" charset="0"/>
              </a:rPr>
              <a:t>The parallel version is an improvement </a:t>
            </a:r>
            <a:r>
              <a:rPr lang="en-US" sz="2300" dirty="0">
                <a:latin typeface="Arial" panose="020B0604020202020204" pitchFamily="34" charset="0"/>
                <a:cs typeface="Arial" panose="020B0604020202020204" pitchFamily="34" charset="0"/>
              </a:rPr>
              <a:t>over the operational NGAC</a:t>
            </a:r>
          </a:p>
          <a:p>
            <a:endParaRPr lang="en-US" sz="2300" dirty="0">
              <a:solidFill>
                <a:srgbClr val="000000"/>
              </a:solidFill>
              <a:latin typeface="Arial" panose="020B0604020202020204" pitchFamily="34" charset="0"/>
              <a:cs typeface="Arial" panose="020B0604020202020204" pitchFamily="34" charset="0"/>
            </a:endParaRPr>
          </a:p>
          <a:p>
            <a:r>
              <a:rPr lang="en-US" sz="2300" dirty="0">
                <a:latin typeface="Arial" panose="020B0604020202020204" pitchFamily="34" charset="0"/>
                <a:cs typeface="Arial" panose="020B0604020202020204" pitchFamily="34" charset="0"/>
              </a:rPr>
              <a:t>It appears there is indeed ample reflection of the higher-resolution aerosol information provided in the GEFSv12 data</a:t>
            </a:r>
          </a:p>
          <a:p>
            <a:endParaRPr lang="en-US" sz="2300" dirty="0">
              <a:latin typeface="Arial" panose="020B0604020202020204" pitchFamily="34" charset="0"/>
              <a:cs typeface="Arial" panose="020B0604020202020204" pitchFamily="34" charset="0"/>
            </a:endParaRPr>
          </a:p>
          <a:p>
            <a:r>
              <a:rPr lang="en-US" sz="2300" dirty="0">
                <a:latin typeface="Arial" panose="020B0604020202020204" pitchFamily="34" charset="0"/>
                <a:cs typeface="Arial" panose="020B0604020202020204" pitchFamily="34" charset="0"/>
              </a:rPr>
              <a:t>Comparing errors of GEFSv12 vs NGAC relative to MERR/IMME (observed), GEFSv12 appears to have smaller errors; almost always in area, and often in magnitude as well</a:t>
            </a:r>
          </a:p>
          <a:p>
            <a:endParaRPr lang="en-US" sz="2300" dirty="0">
              <a:latin typeface="Arial" panose="020B0604020202020204" pitchFamily="34" charset="0"/>
              <a:cs typeface="Arial" panose="020B0604020202020204" pitchFamily="34" charset="0"/>
            </a:endParaRPr>
          </a:p>
          <a:p>
            <a:r>
              <a:rPr lang="en-US" sz="2300" dirty="0">
                <a:latin typeface="Arial" panose="020B0604020202020204" pitchFamily="34" charset="0"/>
                <a:cs typeface="Arial" panose="020B0604020202020204" pitchFamily="34" charset="0"/>
              </a:rPr>
              <a:t>Overall improvement in the dust prediction of GEFS-Aerosols compared to NGAC</a:t>
            </a:r>
          </a:p>
          <a:p>
            <a:endParaRPr lang="en-US" sz="2300" dirty="0">
              <a:latin typeface="Arial" panose="020B0604020202020204" pitchFamily="34" charset="0"/>
              <a:cs typeface="Arial" panose="020B0604020202020204" pitchFamily="34" charset="0"/>
            </a:endParaRPr>
          </a:p>
          <a:p>
            <a:r>
              <a:rPr lang="en-US" sz="2300" dirty="0">
                <a:latin typeface="Arial" panose="020B0604020202020204" pitchFamily="34" charset="0"/>
                <a:cs typeface="Arial" panose="020B0604020202020204" pitchFamily="34" charset="0"/>
              </a:rPr>
              <a:t>Improvement seems to be even better in the dust forecasts, vs the Total AOD views</a:t>
            </a:r>
          </a:p>
          <a:p>
            <a:endParaRPr lang="en-US" sz="2300" dirty="0">
              <a:latin typeface="Arial" panose="020B0604020202020204" pitchFamily="34" charset="0"/>
              <a:cs typeface="Arial" panose="020B0604020202020204" pitchFamily="34" charset="0"/>
            </a:endParaRPr>
          </a:p>
          <a:p>
            <a:r>
              <a:rPr lang="en-US" sz="2300" b="1" u="sng" dirty="0">
                <a:solidFill>
                  <a:srgbClr val="007F00"/>
                </a:solidFill>
                <a:latin typeface="Arial" panose="020B0604020202020204" pitchFamily="34" charset="0"/>
                <a:cs typeface="Arial" panose="020B0604020202020204" pitchFamily="34" charset="0"/>
              </a:rPr>
              <a:t>Supports proposed implementation of GEFSv12-Aerosols</a:t>
            </a:r>
            <a:endParaRPr lang="en-US" sz="2300" dirty="0">
              <a:solidFill>
                <a:srgbClr val="007F00"/>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2000" dirty="0">
              <a:solidFill>
                <a:srgbClr val="000000"/>
              </a:solidFill>
            </a:endParaRPr>
          </a:p>
          <a:p>
            <a:endParaRPr lang="en-US" sz="2000" dirty="0">
              <a:solidFill>
                <a:srgbClr val="000000"/>
              </a:solidFill>
            </a:endParaRPr>
          </a:p>
          <a:p>
            <a:endParaRPr lang="en-US" sz="2000" dirty="0">
              <a:solidFill>
                <a:srgbClr val="000000"/>
              </a:solidFill>
            </a:endParaRPr>
          </a:p>
        </p:txBody>
      </p:sp>
      <p:sp>
        <p:nvSpPr>
          <p:cNvPr id="2" name="Slide Number Placeholder 1">
            <a:extLst>
              <a:ext uri="{FF2B5EF4-FFF2-40B4-BE49-F238E27FC236}">
                <a16:creationId xmlns:a16="http://schemas.microsoft.com/office/drawing/2014/main" id="{300EFAED-C823-4343-8AC2-7774131E7CC0}"/>
              </a:ext>
            </a:extLst>
          </p:cNvPr>
          <p:cNvSpPr>
            <a:spLocks noGrp="1"/>
          </p:cNvSpPr>
          <p:nvPr>
            <p:ph type="sldNum" sz="quarter" idx="12"/>
          </p:nvPr>
        </p:nvSpPr>
        <p:spPr/>
        <p:txBody>
          <a:bodyPr/>
          <a:lstStyle/>
          <a:p>
            <a:fld id="{DD5C06B8-1613-44F6-A6DA-F77D705428DE}" type="slidenum">
              <a:rPr lang="en-US" smtClean="0"/>
              <a:t>53</a:t>
            </a:fld>
            <a:endParaRPr lang="en-US"/>
          </a:p>
        </p:txBody>
      </p:sp>
    </p:spTree>
    <p:extLst>
      <p:ext uri="{BB962C8B-B14F-4D97-AF65-F5344CB8AC3E}">
        <p14:creationId xmlns:p14="http://schemas.microsoft.com/office/powerpoint/2010/main" val="27423570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2" name="Google Shape;112;p17"/>
          <p:cNvSpPr txBox="1"/>
          <p:nvPr/>
        </p:nvSpPr>
        <p:spPr>
          <a:xfrm>
            <a:off x="0" y="209403"/>
            <a:ext cx="4576894" cy="35394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C00000"/>
                </a:solidFill>
                <a:effectLst/>
                <a:uLnTx/>
                <a:uFillTx/>
                <a:latin typeface="Times New Roman"/>
                <a:ea typeface="Times New Roman"/>
                <a:cs typeface="Times New Roman"/>
                <a:sym typeface="Times New Roman"/>
              </a:rPr>
              <a:t>Monthly average Day 1 </a:t>
            </a:r>
            <a:r>
              <a:rPr kumimoji="0" lang="en-US" sz="2400" b="1" i="0" u="sng" strike="noStrike" kern="0" cap="none" spc="0" normalizeH="0" baseline="0" noProof="0">
                <a:ln>
                  <a:noFill/>
                </a:ln>
                <a:solidFill>
                  <a:srgbClr val="C00000"/>
                </a:solidFill>
                <a:effectLst/>
                <a:uLnTx/>
                <a:uFillTx/>
                <a:latin typeface="Times New Roman"/>
                <a:ea typeface="Times New Roman"/>
                <a:cs typeface="Times New Roman"/>
                <a:sym typeface="Times New Roman"/>
              </a:rPr>
              <a:t>Total AOD </a:t>
            </a:r>
            <a:r>
              <a:rPr kumimoji="0" lang="en-US" sz="2400" b="0" i="0" u="none" strike="noStrike" kern="0" cap="none" spc="0" normalizeH="0" baseline="0" noProof="0">
                <a:ln>
                  <a:noFill/>
                </a:ln>
                <a:solidFill>
                  <a:srgbClr val="C00000"/>
                </a:solidFill>
                <a:effectLst/>
                <a:uLnTx/>
                <a:uFillTx/>
                <a:latin typeface="Times New Roman"/>
                <a:ea typeface="Times New Roman"/>
                <a:cs typeface="Times New Roman"/>
                <a:sym typeface="Times New Roman"/>
              </a:rPr>
              <a:t>Forecast bias </a:t>
            </a:r>
            <a:endParaRPr kumimoji="0" sz="2400" b="0" i="0" u="none" strike="noStrike" kern="0" cap="none" spc="0" normalizeH="0" baseline="0" noProof="0">
              <a:ln>
                <a:noFill/>
              </a:ln>
              <a:solidFill>
                <a:srgbClr val="C00000"/>
              </a:solidFill>
              <a:effectLst/>
              <a:uLnTx/>
              <a:uFillTx/>
              <a:latin typeface="Times New Roman"/>
              <a:ea typeface="Times New Roman"/>
              <a:cs typeface="Times New Roman"/>
              <a:sym typeface="Times New Roman"/>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C00000"/>
                </a:solidFill>
                <a:effectLst/>
                <a:uLnTx/>
                <a:uFillTx/>
                <a:latin typeface="Times New Roman"/>
                <a:ea typeface="Times New Roman"/>
                <a:cs typeface="Times New Roman"/>
                <a:sym typeface="Times New Roman"/>
              </a:rPr>
              <a:t>against MERRA2</a:t>
            </a:r>
            <a:endParaRPr kumimoji="0" sz="2400" b="0" i="0" u="none" strike="noStrike" kern="0" cap="none" spc="0" normalizeH="0" baseline="0" noProof="0">
              <a:ln>
                <a:noFill/>
              </a:ln>
              <a:solidFill>
                <a:srgbClr val="C00000"/>
              </a:solidFill>
              <a:effectLst/>
              <a:uLnTx/>
              <a:uFillTx/>
              <a:latin typeface="Times New Roman"/>
              <a:ea typeface="Times New Roman"/>
              <a:cs typeface="Times New Roman"/>
              <a:sym typeface="Times New Roman"/>
            </a:endParaRPr>
          </a:p>
        </p:txBody>
      </p:sp>
      <p:grpSp>
        <p:nvGrpSpPr>
          <p:cNvPr id="3" name="Group 2">
            <a:extLst>
              <a:ext uri="{FF2B5EF4-FFF2-40B4-BE49-F238E27FC236}">
                <a16:creationId xmlns:a16="http://schemas.microsoft.com/office/drawing/2014/main" id="{E9484695-6EF8-42B0-A248-068D0017F31B}"/>
              </a:ext>
            </a:extLst>
          </p:cNvPr>
          <p:cNvGrpSpPr/>
          <p:nvPr/>
        </p:nvGrpSpPr>
        <p:grpSpPr>
          <a:xfrm>
            <a:off x="4390731" y="13063"/>
            <a:ext cx="7564525" cy="6858000"/>
            <a:chOff x="4390731" y="13063"/>
            <a:chExt cx="7564525" cy="6858000"/>
          </a:xfrm>
        </p:grpSpPr>
        <p:pic>
          <p:nvPicPr>
            <p:cNvPr id="111" name="Google Shape;111;p17"/>
            <p:cNvPicPr preferRelativeResize="0"/>
            <p:nvPr/>
          </p:nvPicPr>
          <p:blipFill rotWithShape="1">
            <a:blip r:embed="rId3">
              <a:alphaModFix/>
            </a:blip>
            <a:srcRect/>
            <a:stretch/>
          </p:blipFill>
          <p:spPr>
            <a:xfrm>
              <a:off x="4390731" y="13063"/>
              <a:ext cx="7564525" cy="6858000"/>
            </a:xfrm>
            <a:prstGeom prst="rect">
              <a:avLst/>
            </a:prstGeom>
            <a:noFill/>
            <a:ln>
              <a:noFill/>
            </a:ln>
          </p:spPr>
        </p:pic>
        <p:sp>
          <p:nvSpPr>
            <p:cNvPr id="113" name="Google Shape;113;p17"/>
            <p:cNvSpPr txBox="1"/>
            <p:nvPr/>
          </p:nvSpPr>
          <p:spPr>
            <a:xfrm>
              <a:off x="7628708" y="1904028"/>
              <a:ext cx="1338386" cy="307777"/>
            </a:xfrm>
            <a:prstGeom prst="rect">
              <a:avLst/>
            </a:prstGeom>
            <a:solidFill>
              <a:srgbClr val="FFFF00"/>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B050"/>
                  </a:solidFill>
                  <a:effectLst/>
                  <a:uLnTx/>
                  <a:uFillTx/>
                  <a:latin typeface="Times New Roman"/>
                  <a:ea typeface="Times New Roman"/>
                  <a:cs typeface="Times New Roman"/>
                  <a:sym typeface="Times New Roman"/>
                </a:rPr>
                <a:t>August, 2019</a:t>
              </a:r>
              <a:endParaRPr kumimoji="0" sz="1400" b="1" i="0" u="none" strike="noStrike" kern="0" cap="none" spc="0" normalizeH="0" baseline="0" noProof="0">
                <a:ln>
                  <a:noFill/>
                </a:ln>
                <a:solidFill>
                  <a:srgbClr val="00B050"/>
                </a:solidFill>
                <a:effectLst/>
                <a:uLnTx/>
                <a:uFillTx/>
                <a:latin typeface="Times New Roman"/>
                <a:ea typeface="Times New Roman"/>
                <a:cs typeface="Times New Roman"/>
                <a:sym typeface="Times New Roman"/>
              </a:endParaRPr>
            </a:p>
          </p:txBody>
        </p:sp>
        <p:sp>
          <p:nvSpPr>
            <p:cNvPr id="114" name="Google Shape;114;p17"/>
            <p:cNvSpPr txBox="1"/>
            <p:nvPr/>
          </p:nvSpPr>
          <p:spPr>
            <a:xfrm>
              <a:off x="7628708" y="4115832"/>
              <a:ext cx="1619794" cy="307777"/>
            </a:xfrm>
            <a:prstGeom prst="rect">
              <a:avLst/>
            </a:prstGeom>
            <a:solidFill>
              <a:srgbClr val="FFFF00"/>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B050"/>
                  </a:solidFill>
                  <a:effectLst/>
                  <a:uLnTx/>
                  <a:uFillTx/>
                  <a:latin typeface="Times New Roman"/>
                  <a:ea typeface="Times New Roman"/>
                  <a:cs typeface="Times New Roman"/>
                  <a:sym typeface="Times New Roman"/>
                </a:rPr>
                <a:t>September, 2019</a:t>
              </a:r>
              <a:endParaRPr kumimoji="0" sz="1400" b="1" i="0" u="none" strike="noStrike" kern="0" cap="none" spc="0" normalizeH="0" baseline="0" noProof="0">
                <a:ln>
                  <a:noFill/>
                </a:ln>
                <a:solidFill>
                  <a:srgbClr val="00B050"/>
                </a:solidFill>
                <a:effectLst/>
                <a:uLnTx/>
                <a:uFillTx/>
                <a:latin typeface="Times New Roman"/>
                <a:ea typeface="Times New Roman"/>
                <a:cs typeface="Times New Roman"/>
                <a:sym typeface="Times New Roman"/>
              </a:endParaRPr>
            </a:p>
          </p:txBody>
        </p:sp>
        <p:sp>
          <p:nvSpPr>
            <p:cNvPr id="115" name="Google Shape;115;p17"/>
            <p:cNvSpPr txBox="1"/>
            <p:nvPr/>
          </p:nvSpPr>
          <p:spPr>
            <a:xfrm>
              <a:off x="7488004" y="6314574"/>
              <a:ext cx="1619794" cy="307777"/>
            </a:xfrm>
            <a:prstGeom prst="rect">
              <a:avLst/>
            </a:prstGeom>
            <a:solidFill>
              <a:srgbClr val="FFFF00"/>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B050"/>
                  </a:solidFill>
                  <a:effectLst/>
                  <a:uLnTx/>
                  <a:uFillTx/>
                  <a:latin typeface="Times New Roman"/>
                  <a:ea typeface="Times New Roman"/>
                  <a:cs typeface="Times New Roman"/>
                  <a:sym typeface="Times New Roman"/>
                </a:rPr>
                <a:t>January, 2020</a:t>
              </a:r>
              <a:endParaRPr kumimoji="0" sz="1400" b="1" i="0" u="none" strike="noStrike" kern="0" cap="none" spc="0" normalizeH="0" baseline="0" noProof="0">
                <a:ln>
                  <a:noFill/>
                </a:ln>
                <a:solidFill>
                  <a:srgbClr val="00B050"/>
                </a:solidFill>
                <a:effectLst/>
                <a:uLnTx/>
                <a:uFillTx/>
                <a:latin typeface="Times New Roman"/>
                <a:ea typeface="Times New Roman"/>
                <a:cs typeface="Times New Roman"/>
                <a:sym typeface="Times New Roman"/>
              </a:endParaRPr>
            </a:p>
          </p:txBody>
        </p:sp>
      </p:grpSp>
      <p:sp>
        <p:nvSpPr>
          <p:cNvPr id="117" name="Google Shape;117;p17"/>
          <p:cNvSpPr txBox="1"/>
          <p:nvPr/>
        </p:nvSpPr>
        <p:spPr>
          <a:xfrm>
            <a:off x="0" y="6314574"/>
            <a:ext cx="6219588" cy="46166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Other montlhly averages at: </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sng" strike="noStrike" kern="0" cap="none" spc="0" normalizeH="0" baseline="0" noProof="0">
                <a:ln>
                  <a:noFill/>
                </a:ln>
                <a:solidFill>
                  <a:srgbClr val="0563C1"/>
                </a:solidFill>
                <a:effectLst/>
                <a:uLnTx/>
                <a:uFillTx/>
                <a:latin typeface="Times New Roman"/>
                <a:ea typeface="Times New Roman"/>
                <a:cs typeface="Times New Roman"/>
                <a:sym typeface="Times New Roman"/>
                <a:hlinkClick r:id="rId4"/>
              </a:rPr>
              <a:t>https://www.emc.ncep.noaa.gov/gc_wmb/parthab/GEFS-Aerosol/html/fv3_mongridstat_png.html</a:t>
            </a:r>
            <a:endPar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118" name="Google Shape;118;p17"/>
          <p:cNvSpPr txBox="1"/>
          <p:nvPr/>
        </p:nvSpPr>
        <p:spPr>
          <a:xfrm>
            <a:off x="4551178" y="1565474"/>
            <a:ext cx="1458541" cy="33855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GEFS-Aerosol</a:t>
            </a:r>
            <a:endParaRPr kumimoji="0" sz="16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119" name="Google Shape;119;p17"/>
          <p:cNvSpPr txBox="1"/>
          <p:nvPr/>
        </p:nvSpPr>
        <p:spPr>
          <a:xfrm>
            <a:off x="10734935" y="1627460"/>
            <a:ext cx="992579" cy="33855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NGACv2</a:t>
            </a:r>
            <a:endParaRPr kumimoji="0" sz="16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 name="Slide Number Placeholder 1">
            <a:extLst>
              <a:ext uri="{FF2B5EF4-FFF2-40B4-BE49-F238E27FC236}">
                <a16:creationId xmlns:a16="http://schemas.microsoft.com/office/drawing/2014/main" id="{2A75BEF9-7A96-4ADA-B270-25F9CA7D203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54</a:t>
            </a:fld>
            <a:endParaRPr lang="en-US"/>
          </a:p>
        </p:txBody>
      </p:sp>
      <p:sp>
        <p:nvSpPr>
          <p:cNvPr id="12" name="TextBox 11">
            <a:extLst>
              <a:ext uri="{FF2B5EF4-FFF2-40B4-BE49-F238E27FC236}">
                <a16:creationId xmlns:a16="http://schemas.microsoft.com/office/drawing/2014/main" id="{92F096EA-7DB6-4682-BC5F-1407DB7BB919}"/>
              </a:ext>
            </a:extLst>
          </p:cNvPr>
          <p:cNvSpPr txBox="1"/>
          <p:nvPr/>
        </p:nvSpPr>
        <p:spPr>
          <a:xfrm>
            <a:off x="218110" y="1796737"/>
            <a:ext cx="4006670" cy="378565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Major improvements in terms of bias over aerosol source and downwind regions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Large over prediction over Saharan dust region by NGACv2  is reduced</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Over biomass burning regions, GEFS-Aerosol shows less bias for Siberian and Amazon fires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Over prediction over Africa and Australian fire from GEFS-Aerosol</a:t>
            </a:r>
          </a:p>
        </p:txBody>
      </p:sp>
    </p:spTree>
    <p:extLst>
      <p:ext uri="{BB962C8B-B14F-4D97-AF65-F5344CB8AC3E}">
        <p14:creationId xmlns:p14="http://schemas.microsoft.com/office/powerpoint/2010/main" val="13035865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5" name="Google Shape;125;p18"/>
          <p:cNvSpPr txBox="1"/>
          <p:nvPr/>
        </p:nvSpPr>
        <p:spPr>
          <a:xfrm>
            <a:off x="151475" y="157149"/>
            <a:ext cx="3465900" cy="1223781"/>
          </a:xfrm>
          <a:prstGeom prst="rect">
            <a:avLst/>
          </a:prstGeom>
          <a:noFill/>
          <a:ln>
            <a:noFill/>
          </a:ln>
        </p:spPr>
        <p:txBody>
          <a:bodyPr spcFirstLastPara="1" wrap="square" lIns="91425" tIns="45700" rIns="91425" bIns="45700" anchor="t" anchorCtr="0">
            <a:noAutofit/>
          </a:bodyPr>
          <a:lstStyle/>
          <a:p>
            <a:pPr lvl="0" algn="ctr">
              <a:buClr>
                <a:srgbClr val="000000"/>
              </a:buClr>
              <a:defRPr/>
            </a:pPr>
            <a:r>
              <a:rPr kumimoji="0" lang="en-US" sz="2400" b="0" i="0" u="none" strike="noStrike" kern="0" cap="none" spc="0" normalizeH="0" baseline="0" noProof="0" dirty="0">
                <a:ln>
                  <a:noFill/>
                </a:ln>
                <a:solidFill>
                  <a:srgbClr val="C00000"/>
                </a:solidFill>
                <a:effectLst/>
                <a:uLnTx/>
                <a:uFillTx/>
                <a:latin typeface="Times New Roman"/>
                <a:ea typeface="Times New Roman"/>
                <a:cs typeface="Times New Roman"/>
                <a:sym typeface="Times New Roman"/>
              </a:rPr>
              <a:t>Monthly average Day 1 </a:t>
            </a:r>
            <a:r>
              <a:rPr kumimoji="0" lang="en-US" sz="2400" b="0" i="0" u="sng" strike="noStrike" kern="0" cap="none" spc="0" normalizeH="0" baseline="0" noProof="0" dirty="0">
                <a:ln>
                  <a:noFill/>
                </a:ln>
                <a:solidFill>
                  <a:srgbClr val="C00000"/>
                </a:solidFill>
                <a:effectLst/>
                <a:uLnTx/>
                <a:uFillTx/>
                <a:latin typeface="Times New Roman"/>
                <a:ea typeface="Times New Roman"/>
                <a:cs typeface="Times New Roman"/>
                <a:sym typeface="Times New Roman"/>
              </a:rPr>
              <a:t>Dust AOD </a:t>
            </a:r>
            <a:r>
              <a:rPr kumimoji="0" lang="en-US" sz="2400" b="0" i="0" u="none" strike="noStrike" kern="0" cap="none" spc="0" normalizeH="0" baseline="0" noProof="0" dirty="0">
                <a:ln>
                  <a:noFill/>
                </a:ln>
                <a:solidFill>
                  <a:srgbClr val="C00000"/>
                </a:solidFill>
                <a:effectLst/>
                <a:uLnTx/>
                <a:uFillTx/>
                <a:latin typeface="Times New Roman"/>
                <a:ea typeface="Times New Roman"/>
                <a:cs typeface="Times New Roman"/>
                <a:sym typeface="Times New Roman"/>
              </a:rPr>
              <a:t>Forecast bias </a:t>
            </a:r>
            <a:r>
              <a:rPr lang="en-US" sz="2400" kern="0" dirty="0">
                <a:solidFill>
                  <a:srgbClr val="C00000"/>
                </a:solidFill>
                <a:latin typeface="Times New Roman"/>
                <a:ea typeface="Times New Roman"/>
                <a:cs typeface="Times New Roman"/>
                <a:sym typeface="Times New Roman"/>
              </a:rPr>
              <a:t>(against GEOS5 analysis)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C00000"/>
              </a:solidFill>
              <a:effectLst/>
              <a:uLnTx/>
              <a:uFillTx/>
              <a:latin typeface="Times New Roman"/>
              <a:ea typeface="Times New Roman"/>
              <a:cs typeface="Times New Roman"/>
              <a:sym typeface="Times New Roman"/>
            </a:endParaRPr>
          </a:p>
        </p:txBody>
      </p:sp>
      <p:sp>
        <p:nvSpPr>
          <p:cNvPr id="131" name="Google Shape;131;p18"/>
          <p:cNvSpPr txBox="1"/>
          <p:nvPr/>
        </p:nvSpPr>
        <p:spPr>
          <a:xfrm>
            <a:off x="151480" y="2057916"/>
            <a:ext cx="4006670" cy="3785652"/>
          </a:xfrm>
          <a:prstGeom prst="rect">
            <a:avLst/>
          </a:prstGeom>
          <a:noFill/>
          <a:ln>
            <a:noFill/>
          </a:ln>
        </p:spPr>
        <p:txBody>
          <a:bodyPr spcFirstLastPara="1" wrap="square" lIns="91425" tIns="45700" rIns="91425" bIns="45700" anchor="t" anchorCtr="0">
            <a:noAutofit/>
          </a:bodyPr>
          <a:lstStyle/>
          <a:p>
            <a:pPr marL="285750" marR="0" lvl="0" indent="-285750" algn="l" defTabSz="914400" rtl="0" eaLnBrk="1" fontAlgn="auto" latinLnBrk="0" hangingPunct="1">
              <a:lnSpc>
                <a:spcPct val="100000"/>
              </a:lnSpc>
              <a:spcBef>
                <a:spcPts val="0"/>
              </a:spcBef>
              <a:spcAft>
                <a:spcPts val="0"/>
              </a:spcAft>
              <a:buClr>
                <a:srgbClr val="7030A0"/>
              </a:buClr>
              <a:buSzPts val="2000"/>
              <a:buFont typeface="Noto Sans Symbols"/>
              <a:buChar char="▪"/>
              <a:tabLst/>
              <a:defRPr/>
            </a:pPr>
            <a:r>
              <a:rPr kumimoji="0" lang="en-US" sz="2000" b="0" i="0" u="none" strike="noStrike" kern="0" cap="none" spc="0" normalizeH="0" baseline="0" noProof="0" dirty="0">
                <a:ln>
                  <a:noFill/>
                </a:ln>
                <a:solidFill>
                  <a:srgbClr val="7030A0"/>
                </a:solidFill>
                <a:effectLst/>
                <a:uLnTx/>
                <a:uFillTx/>
                <a:latin typeface="Times New Roman"/>
                <a:ea typeface="Times New Roman"/>
                <a:cs typeface="Times New Roman"/>
                <a:sym typeface="Times New Roman"/>
              </a:rPr>
              <a:t>Over prediction over Saharan dust region by NGACv2  in both source and downwind region</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7030A0"/>
              </a:buClr>
              <a:buSzPts val="2000"/>
              <a:buFont typeface="Noto Sans Symbols"/>
              <a:buChar char="▪"/>
              <a:tabLst/>
              <a:defRPr/>
            </a:pPr>
            <a:r>
              <a:rPr kumimoji="0" lang="en-US" sz="2000" b="0" i="0" u="none" strike="noStrike" kern="0" cap="none" spc="0" normalizeH="0" baseline="0" noProof="0" dirty="0">
                <a:ln>
                  <a:noFill/>
                </a:ln>
                <a:solidFill>
                  <a:srgbClr val="7030A0"/>
                </a:solidFill>
                <a:effectLst/>
                <a:uLnTx/>
                <a:uFillTx/>
                <a:latin typeface="Times New Roman"/>
                <a:ea typeface="Times New Roman"/>
                <a:cs typeface="Times New Roman"/>
                <a:sym typeface="Times New Roman"/>
              </a:rPr>
              <a:t>GEFS-Aerosol under predicts over the </a:t>
            </a:r>
            <a:r>
              <a:rPr kumimoji="0" lang="en-US" sz="2000" b="0" i="1" u="none" strike="noStrike" kern="0" cap="none" spc="0" normalizeH="0" baseline="0" noProof="0" dirty="0">
                <a:ln>
                  <a:noFill/>
                </a:ln>
                <a:solidFill>
                  <a:srgbClr val="7030A0"/>
                </a:solidFill>
                <a:effectLst/>
                <a:uLnTx/>
                <a:uFillTx/>
                <a:latin typeface="Times New Roman"/>
                <a:ea typeface="Times New Roman"/>
                <a:cs typeface="Times New Roman"/>
                <a:sym typeface="Times New Roman"/>
              </a:rPr>
              <a:t>Taklamakan</a:t>
            </a:r>
            <a:r>
              <a:rPr kumimoji="0" lang="en-US" sz="2000" b="0" i="0" u="none" strike="noStrike" kern="0" cap="none" spc="0" normalizeH="0" baseline="0" noProof="0" dirty="0">
                <a:ln>
                  <a:noFill/>
                </a:ln>
                <a:solidFill>
                  <a:srgbClr val="7030A0"/>
                </a:solidFill>
                <a:effectLst/>
                <a:uLnTx/>
                <a:uFillTx/>
                <a:latin typeface="Times New Roman"/>
                <a:ea typeface="Times New Roman"/>
                <a:cs typeface="Times New Roman"/>
                <a:sym typeface="Times New Roman"/>
              </a:rPr>
              <a:t> desert. However, when compared with ECMWF CAMS analysis we do not see such bias over the region.</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7030A0"/>
              </a:buClr>
              <a:buSzPts val="2000"/>
              <a:buFont typeface="Noto Sans Symbols"/>
              <a:buChar char="▪"/>
              <a:tabLst/>
              <a:defRPr/>
            </a:pPr>
            <a:r>
              <a:rPr kumimoji="0" lang="en-US" sz="2000" b="0" i="0" u="none" strike="noStrike" kern="0" cap="none" spc="0" normalizeH="0" baseline="0" noProof="0" dirty="0">
                <a:ln>
                  <a:noFill/>
                </a:ln>
                <a:solidFill>
                  <a:srgbClr val="7030A0"/>
                </a:solidFill>
                <a:effectLst/>
                <a:uLnTx/>
                <a:uFillTx/>
                <a:latin typeface="Times New Roman"/>
                <a:ea typeface="Times New Roman"/>
                <a:cs typeface="Times New Roman"/>
                <a:sym typeface="Times New Roman"/>
              </a:rPr>
              <a:t> In January, some dust under prediction over Western Africa could be due to mix of dust and smoke in analysis. </a:t>
            </a:r>
            <a:endParaRPr kumimoji="0" sz="2000" b="0" i="0" u="none" strike="noStrike" kern="0" cap="none" spc="0" normalizeH="0" baseline="0" noProof="0" dirty="0">
              <a:ln>
                <a:noFill/>
              </a:ln>
              <a:solidFill>
                <a:srgbClr val="7030A0"/>
              </a:solidFill>
              <a:effectLst/>
              <a:uLnTx/>
              <a:uFillTx/>
              <a:latin typeface="Times New Roman"/>
              <a:ea typeface="Times New Roman"/>
              <a:cs typeface="Times New Roman"/>
              <a:sym typeface="Times New Roman"/>
            </a:endParaRPr>
          </a:p>
        </p:txBody>
      </p:sp>
      <p:grpSp>
        <p:nvGrpSpPr>
          <p:cNvPr id="4" name="Group 3">
            <a:extLst>
              <a:ext uri="{FF2B5EF4-FFF2-40B4-BE49-F238E27FC236}">
                <a16:creationId xmlns:a16="http://schemas.microsoft.com/office/drawing/2014/main" id="{B1EAAA63-380B-4AD9-A22D-779D2906A7C7}"/>
              </a:ext>
            </a:extLst>
          </p:cNvPr>
          <p:cNvGrpSpPr/>
          <p:nvPr/>
        </p:nvGrpSpPr>
        <p:grpSpPr>
          <a:xfrm>
            <a:off x="4158150" y="62710"/>
            <a:ext cx="8033850" cy="6795290"/>
            <a:chOff x="4065576" y="157157"/>
            <a:chExt cx="8047210" cy="6858000"/>
          </a:xfrm>
        </p:grpSpPr>
        <p:grpSp>
          <p:nvGrpSpPr>
            <p:cNvPr id="3" name="Group 2">
              <a:extLst>
                <a:ext uri="{FF2B5EF4-FFF2-40B4-BE49-F238E27FC236}">
                  <a16:creationId xmlns:a16="http://schemas.microsoft.com/office/drawing/2014/main" id="{B373B00A-DDEF-4BC7-BF0A-3105342520AB}"/>
                </a:ext>
              </a:extLst>
            </p:cNvPr>
            <p:cNvGrpSpPr/>
            <p:nvPr/>
          </p:nvGrpSpPr>
          <p:grpSpPr>
            <a:xfrm>
              <a:off x="4065576" y="157157"/>
              <a:ext cx="8047210" cy="6858000"/>
              <a:chOff x="4065576" y="157157"/>
              <a:chExt cx="8047210" cy="6858000"/>
            </a:xfrm>
          </p:grpSpPr>
          <p:pic>
            <p:nvPicPr>
              <p:cNvPr id="124" name="Google Shape;124;p18"/>
              <p:cNvPicPr preferRelativeResize="0"/>
              <p:nvPr/>
            </p:nvPicPr>
            <p:blipFill rotWithShape="1">
              <a:blip r:embed="rId3">
                <a:alphaModFix/>
              </a:blip>
              <a:srcRect/>
              <a:stretch/>
            </p:blipFill>
            <p:spPr>
              <a:xfrm>
                <a:off x="4065576" y="157157"/>
                <a:ext cx="8047210" cy="6858000"/>
              </a:xfrm>
              <a:prstGeom prst="rect">
                <a:avLst/>
              </a:prstGeom>
              <a:noFill/>
              <a:ln>
                <a:noFill/>
              </a:ln>
            </p:spPr>
          </p:pic>
          <p:sp>
            <p:nvSpPr>
              <p:cNvPr id="126" name="Google Shape;126;p18"/>
              <p:cNvSpPr txBox="1"/>
              <p:nvPr/>
            </p:nvSpPr>
            <p:spPr>
              <a:xfrm>
                <a:off x="7628708" y="1904028"/>
                <a:ext cx="1338386" cy="307777"/>
              </a:xfrm>
              <a:prstGeom prst="rect">
                <a:avLst/>
              </a:prstGeom>
              <a:solidFill>
                <a:srgbClr val="FFFF00"/>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B050"/>
                    </a:solidFill>
                    <a:effectLst/>
                    <a:uLnTx/>
                    <a:uFillTx/>
                    <a:latin typeface="Times New Roman"/>
                    <a:ea typeface="Times New Roman"/>
                    <a:cs typeface="Times New Roman"/>
                    <a:sym typeface="Times New Roman"/>
                  </a:rPr>
                  <a:t>August, 2019</a:t>
                </a:r>
                <a:endParaRPr kumimoji="0" sz="1400" b="1" i="0" u="none" strike="noStrike" kern="0" cap="none" spc="0" normalizeH="0" baseline="0" noProof="0">
                  <a:ln>
                    <a:noFill/>
                  </a:ln>
                  <a:solidFill>
                    <a:srgbClr val="00B050"/>
                  </a:solidFill>
                  <a:effectLst/>
                  <a:uLnTx/>
                  <a:uFillTx/>
                  <a:latin typeface="Times New Roman"/>
                  <a:ea typeface="Times New Roman"/>
                  <a:cs typeface="Times New Roman"/>
                  <a:sym typeface="Times New Roman"/>
                </a:endParaRPr>
              </a:p>
            </p:txBody>
          </p:sp>
          <p:sp>
            <p:nvSpPr>
              <p:cNvPr id="127" name="Google Shape;127;p18"/>
              <p:cNvSpPr txBox="1"/>
              <p:nvPr/>
            </p:nvSpPr>
            <p:spPr>
              <a:xfrm>
                <a:off x="7628708" y="4115832"/>
                <a:ext cx="1619794" cy="307777"/>
              </a:xfrm>
              <a:prstGeom prst="rect">
                <a:avLst/>
              </a:prstGeom>
              <a:solidFill>
                <a:srgbClr val="FFFF00"/>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B050"/>
                    </a:solidFill>
                    <a:effectLst/>
                    <a:uLnTx/>
                    <a:uFillTx/>
                    <a:latin typeface="Times New Roman"/>
                    <a:ea typeface="Times New Roman"/>
                    <a:cs typeface="Times New Roman"/>
                    <a:sym typeface="Times New Roman"/>
                  </a:rPr>
                  <a:t>September, 2019</a:t>
                </a:r>
                <a:endParaRPr kumimoji="0" sz="1400" b="1" i="0" u="none" strike="noStrike" kern="0" cap="none" spc="0" normalizeH="0" baseline="0" noProof="0">
                  <a:ln>
                    <a:noFill/>
                  </a:ln>
                  <a:solidFill>
                    <a:srgbClr val="00B050"/>
                  </a:solidFill>
                  <a:effectLst/>
                  <a:uLnTx/>
                  <a:uFillTx/>
                  <a:latin typeface="Times New Roman"/>
                  <a:ea typeface="Times New Roman"/>
                  <a:cs typeface="Times New Roman"/>
                  <a:sym typeface="Times New Roman"/>
                </a:endParaRPr>
              </a:p>
            </p:txBody>
          </p:sp>
          <p:sp>
            <p:nvSpPr>
              <p:cNvPr id="128" name="Google Shape;128;p18"/>
              <p:cNvSpPr txBox="1"/>
              <p:nvPr/>
            </p:nvSpPr>
            <p:spPr>
              <a:xfrm>
                <a:off x="7488004" y="6314574"/>
                <a:ext cx="1619794" cy="307777"/>
              </a:xfrm>
              <a:prstGeom prst="rect">
                <a:avLst/>
              </a:prstGeom>
              <a:solidFill>
                <a:srgbClr val="FFFF00"/>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B050"/>
                    </a:solidFill>
                    <a:effectLst/>
                    <a:uLnTx/>
                    <a:uFillTx/>
                    <a:latin typeface="Times New Roman"/>
                    <a:ea typeface="Times New Roman"/>
                    <a:cs typeface="Times New Roman"/>
                    <a:sym typeface="Times New Roman"/>
                  </a:rPr>
                  <a:t>January, 2020</a:t>
                </a:r>
                <a:endParaRPr kumimoji="0" sz="1400" b="1" i="0" u="none" strike="noStrike" kern="0" cap="none" spc="0" normalizeH="0" baseline="0" noProof="0">
                  <a:ln>
                    <a:noFill/>
                  </a:ln>
                  <a:solidFill>
                    <a:srgbClr val="00B050"/>
                  </a:solidFill>
                  <a:effectLst/>
                  <a:uLnTx/>
                  <a:uFillTx/>
                  <a:latin typeface="Times New Roman"/>
                  <a:ea typeface="Times New Roman"/>
                  <a:cs typeface="Times New Roman"/>
                  <a:sym typeface="Times New Roman"/>
                </a:endParaRPr>
              </a:p>
            </p:txBody>
          </p:sp>
        </p:grpSp>
        <p:sp>
          <p:nvSpPr>
            <p:cNvPr id="129" name="Google Shape;129;p18"/>
            <p:cNvSpPr txBox="1"/>
            <p:nvPr/>
          </p:nvSpPr>
          <p:spPr>
            <a:xfrm>
              <a:off x="4299302" y="1596250"/>
              <a:ext cx="1796698" cy="3387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GEFS-Aerosol</a:t>
              </a:r>
              <a:endParaRPr kumimoji="0" sz="1600" b="1"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endParaRPr>
            </a:p>
          </p:txBody>
        </p:sp>
        <p:sp>
          <p:nvSpPr>
            <p:cNvPr id="130" name="Google Shape;130;p18"/>
            <p:cNvSpPr txBox="1"/>
            <p:nvPr/>
          </p:nvSpPr>
          <p:spPr>
            <a:xfrm>
              <a:off x="8527303" y="1591900"/>
              <a:ext cx="1338386" cy="3387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NGACv2</a:t>
              </a:r>
              <a:endParaRPr kumimoji="0" sz="1600" b="1"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endParaRPr>
            </a:p>
          </p:txBody>
        </p:sp>
        <p:sp>
          <p:nvSpPr>
            <p:cNvPr id="132" name="Google Shape;132;p18"/>
            <p:cNvSpPr/>
            <p:nvPr/>
          </p:nvSpPr>
          <p:spPr>
            <a:xfrm>
              <a:off x="6727922" y="531304"/>
              <a:ext cx="365760" cy="235131"/>
            </a:xfrm>
            <a:prstGeom prst="ellipse">
              <a:avLst/>
            </a:prstGeom>
            <a:noFill/>
            <a:ln w="254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C00000"/>
                </a:solidFill>
                <a:effectLst/>
                <a:uLnTx/>
                <a:uFillTx/>
                <a:latin typeface="Calibri"/>
                <a:ea typeface="Calibri"/>
                <a:cs typeface="Calibri"/>
                <a:sym typeface="Calibri"/>
              </a:endParaRPr>
            </a:p>
          </p:txBody>
        </p:sp>
      </p:grpSp>
      <p:sp>
        <p:nvSpPr>
          <p:cNvPr id="2" name="Slide Number Placeholder 1">
            <a:extLst>
              <a:ext uri="{FF2B5EF4-FFF2-40B4-BE49-F238E27FC236}">
                <a16:creationId xmlns:a16="http://schemas.microsoft.com/office/drawing/2014/main" id="{C3D77457-3891-403F-AA4C-0F782CAE3E0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55</a:t>
            </a:fld>
            <a:endParaRPr lang="en-US"/>
          </a:p>
        </p:txBody>
      </p:sp>
    </p:spTree>
    <p:extLst>
      <p:ext uri="{BB962C8B-B14F-4D97-AF65-F5344CB8AC3E}">
        <p14:creationId xmlns:p14="http://schemas.microsoft.com/office/powerpoint/2010/main" val="78824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D0CE338-A1BA-45EE-B658-99E084DB8AC3}"/>
              </a:ext>
            </a:extLst>
          </p:cNvPr>
          <p:cNvSpPr/>
          <p:nvPr/>
        </p:nvSpPr>
        <p:spPr>
          <a:xfrm>
            <a:off x="680993" y="601216"/>
            <a:ext cx="10961036" cy="658469"/>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62532" tIns="81265" rIns="162532" bIns="81265" rtlCol="0" anchor="ctr"/>
          <a:lstStyle/>
          <a:p>
            <a:pPr algn="ctr"/>
            <a:endParaRPr lang="en-US" sz="40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72027642-AA9F-484A-8E30-9D75745783BD}"/>
              </a:ext>
            </a:extLst>
          </p:cNvPr>
          <p:cNvSpPr txBox="1"/>
          <p:nvPr/>
        </p:nvSpPr>
        <p:spPr>
          <a:xfrm>
            <a:off x="680993" y="65241"/>
            <a:ext cx="10961036" cy="471894"/>
          </a:xfrm>
          <a:prstGeom prst="rect">
            <a:avLst/>
          </a:prstGeom>
          <a:solidFill>
            <a:srgbClr val="5BA4E3"/>
          </a:solidFill>
        </p:spPr>
        <p:txBody>
          <a:bodyPr wrap="square" lIns="162532" tIns="81265" rIns="162532" bIns="81265" rtlCol="0">
            <a:spAutoFit/>
          </a:bodyPr>
          <a:lstStyle/>
          <a:p>
            <a:pPr algn="ctr"/>
            <a:r>
              <a:rPr lang="en-US" sz="2000" dirty="0">
                <a:solidFill>
                  <a:srgbClr val="1A467F"/>
                </a:solidFill>
                <a:latin typeface="Avenir Book"/>
                <a:cs typeface="Avenir Book"/>
              </a:rPr>
              <a:t>NATIONAL OCEANIC AND ATMOSPHERIC ADMINISTRATION</a:t>
            </a:r>
          </a:p>
        </p:txBody>
      </p:sp>
      <p:sp>
        <p:nvSpPr>
          <p:cNvPr id="17" name="Oval 16">
            <a:extLst>
              <a:ext uri="{FF2B5EF4-FFF2-40B4-BE49-F238E27FC236}">
                <a16:creationId xmlns:a16="http://schemas.microsoft.com/office/drawing/2014/main" id="{FF49B63A-672C-4CF1-9E12-DC1F3516816B}"/>
              </a:ext>
            </a:extLst>
          </p:cNvPr>
          <p:cNvSpPr>
            <a:spLocks noChangeAspect="1"/>
          </p:cNvSpPr>
          <p:nvPr/>
        </p:nvSpPr>
        <p:spPr>
          <a:xfrm>
            <a:off x="66710" y="36818"/>
            <a:ext cx="1206375" cy="128334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62532" tIns="81265" rIns="162532" bIns="81265" rtlCol="0" anchor="ctr"/>
          <a:lstStyle/>
          <a:p>
            <a:pPr algn="ctr"/>
            <a:endParaRPr lang="en-US" sz="2400"/>
          </a:p>
        </p:txBody>
      </p:sp>
      <p:pic>
        <p:nvPicPr>
          <p:cNvPr id="18" name="Picture 17" descr="2000px-Seal_of_the_United_States_Department_of_Commerce.svg.png">
            <a:extLst>
              <a:ext uri="{FF2B5EF4-FFF2-40B4-BE49-F238E27FC236}">
                <a16:creationId xmlns:a16="http://schemas.microsoft.com/office/drawing/2014/main" id="{07F39246-4CB3-4426-AA76-73ADFACD5A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09" y="107564"/>
            <a:ext cx="1129099" cy="1147249"/>
          </a:xfrm>
          <a:prstGeom prst="rect">
            <a:avLst/>
          </a:prstGeom>
        </p:spPr>
      </p:pic>
      <p:sp>
        <p:nvSpPr>
          <p:cNvPr id="19" name="Oval 18">
            <a:extLst>
              <a:ext uri="{FF2B5EF4-FFF2-40B4-BE49-F238E27FC236}">
                <a16:creationId xmlns:a16="http://schemas.microsoft.com/office/drawing/2014/main" id="{FD22B42A-F3C4-48FB-8D41-4196A1EC8F23}"/>
              </a:ext>
            </a:extLst>
          </p:cNvPr>
          <p:cNvSpPr>
            <a:spLocks/>
          </p:cNvSpPr>
          <p:nvPr/>
        </p:nvSpPr>
        <p:spPr>
          <a:xfrm>
            <a:off x="10940878" y="51938"/>
            <a:ext cx="1267967" cy="126796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62532" tIns="81265" rIns="162532" bIns="81265" rtlCol="0" anchor="ctr"/>
          <a:lstStyle/>
          <a:p>
            <a:pPr algn="ctr"/>
            <a:endParaRPr lang="en-US" sz="2400"/>
          </a:p>
        </p:txBody>
      </p:sp>
      <p:pic>
        <p:nvPicPr>
          <p:cNvPr id="20" name="Picture 19" descr="1024px-NOAA_logo.svg.png">
            <a:extLst>
              <a:ext uri="{FF2B5EF4-FFF2-40B4-BE49-F238E27FC236}">
                <a16:creationId xmlns:a16="http://schemas.microsoft.com/office/drawing/2014/main" id="{F4853C7E-5672-4EB4-B89F-FABBA2D18DBA}"/>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1002952" y="122680"/>
            <a:ext cx="1121664" cy="1121664"/>
          </a:xfrm>
          <a:prstGeom prst="rect">
            <a:avLst/>
          </a:prstGeom>
        </p:spPr>
      </p:pic>
      <p:sp>
        <p:nvSpPr>
          <p:cNvPr id="24" name="TextBox 23">
            <a:extLst>
              <a:ext uri="{FF2B5EF4-FFF2-40B4-BE49-F238E27FC236}">
                <a16:creationId xmlns:a16="http://schemas.microsoft.com/office/drawing/2014/main" id="{629DFBF2-B538-4CE1-BFD9-563EE83AD4B1}"/>
              </a:ext>
            </a:extLst>
          </p:cNvPr>
          <p:cNvSpPr txBox="1"/>
          <p:nvPr/>
        </p:nvSpPr>
        <p:spPr>
          <a:xfrm>
            <a:off x="1502420" y="699795"/>
            <a:ext cx="9209123" cy="523220"/>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NWS Alaska Region</a:t>
            </a:r>
          </a:p>
        </p:txBody>
      </p:sp>
      <p:sp>
        <p:nvSpPr>
          <p:cNvPr id="9" name="Content Placeholder 3">
            <a:extLst>
              <a:ext uri="{FF2B5EF4-FFF2-40B4-BE49-F238E27FC236}">
                <a16:creationId xmlns:a16="http://schemas.microsoft.com/office/drawing/2014/main" id="{74D00FBB-78E9-45EE-812A-F5E2DD90109C}"/>
              </a:ext>
            </a:extLst>
          </p:cNvPr>
          <p:cNvSpPr txBox="1">
            <a:spLocks/>
          </p:cNvSpPr>
          <p:nvPr/>
        </p:nvSpPr>
        <p:spPr>
          <a:xfrm>
            <a:off x="515091" y="1304838"/>
            <a:ext cx="11292840" cy="5576802"/>
          </a:xfrm>
          <a:prstGeom prst="rect">
            <a:avLst/>
          </a:prstGeom>
        </p:spPr>
        <p:txBody>
          <a:bodyPr>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5000"/>
              </a:lnSpc>
            </a:pPr>
            <a:r>
              <a:rPr lang="en-US" sz="2900" u="sng" dirty="0">
                <a:solidFill>
                  <a:srgbClr val="007F00"/>
                </a:solidFill>
                <a:latin typeface="Arial" panose="020B0604020202020204" pitchFamily="34" charset="0"/>
                <a:cs typeface="Arial" panose="020B0604020202020204" pitchFamily="34" charset="0"/>
              </a:rPr>
              <a:t>The parallel version is an improvement </a:t>
            </a:r>
            <a:r>
              <a:rPr lang="en-US" sz="2900" dirty="0">
                <a:latin typeface="Arial" panose="020B0604020202020204" pitchFamily="34" charset="0"/>
                <a:cs typeface="Arial" panose="020B0604020202020204" pitchFamily="34" charset="0"/>
              </a:rPr>
              <a:t>over the operational NGAC</a:t>
            </a:r>
          </a:p>
          <a:p>
            <a:pPr>
              <a:lnSpc>
                <a:spcPct val="85000"/>
              </a:lnSpc>
            </a:pPr>
            <a:endParaRPr lang="en-US" sz="2900" dirty="0">
              <a:solidFill>
                <a:srgbClr val="000000"/>
              </a:solidFill>
              <a:latin typeface="Arial" panose="020B0604020202020204" pitchFamily="34" charset="0"/>
              <a:cs typeface="Arial" panose="020B0604020202020204" pitchFamily="34" charset="0"/>
            </a:endParaRPr>
          </a:p>
          <a:p>
            <a:pPr>
              <a:lnSpc>
                <a:spcPct val="85000"/>
              </a:lnSpc>
            </a:pPr>
            <a:r>
              <a:rPr lang="en-US" sz="2900" dirty="0">
                <a:latin typeface="Arial" panose="020B0604020202020204" pitchFamily="34" charset="0"/>
                <a:cs typeface="Arial" panose="020B0604020202020204" pitchFamily="34" charset="0"/>
              </a:rPr>
              <a:t>GEFS-Aerosols member showed promise</a:t>
            </a:r>
          </a:p>
          <a:p>
            <a:pPr>
              <a:lnSpc>
                <a:spcPct val="85000"/>
              </a:lnSpc>
            </a:pPr>
            <a:endParaRPr lang="en-US" sz="2900" dirty="0">
              <a:latin typeface="Arial" panose="020B0604020202020204" pitchFamily="34" charset="0"/>
              <a:cs typeface="Arial" panose="020B0604020202020204" pitchFamily="34" charset="0"/>
            </a:endParaRPr>
          </a:p>
          <a:p>
            <a:pPr>
              <a:lnSpc>
                <a:spcPct val="85000"/>
              </a:lnSpc>
            </a:pPr>
            <a:r>
              <a:rPr lang="en-US" sz="2900" dirty="0">
                <a:latin typeface="Arial" panose="020B0604020202020204" pitchFamily="34" charset="0"/>
                <a:cs typeface="Arial" panose="020B0604020202020204" pitchFamily="34" charset="0"/>
              </a:rPr>
              <a:t>Greatest strength for long-term transport events; does not seem to detect local fire and smoke events due to lower resolution</a:t>
            </a:r>
          </a:p>
          <a:p>
            <a:pPr marL="0" indent="0">
              <a:lnSpc>
                <a:spcPct val="85000"/>
              </a:lnSpc>
              <a:buNone/>
            </a:pPr>
            <a:endParaRPr lang="en-US" sz="2900" dirty="0">
              <a:latin typeface="Arial" panose="020B0604020202020204" pitchFamily="34" charset="0"/>
              <a:cs typeface="Arial" panose="020B0604020202020204" pitchFamily="34" charset="0"/>
            </a:endParaRPr>
          </a:p>
          <a:p>
            <a:pPr>
              <a:lnSpc>
                <a:spcPct val="85000"/>
              </a:lnSpc>
            </a:pPr>
            <a:r>
              <a:rPr lang="en-US" sz="2900" dirty="0">
                <a:latin typeface="Arial" panose="020B0604020202020204" pitchFamily="34" charset="0"/>
                <a:cs typeface="Arial" panose="020B0604020202020204" pitchFamily="34" charset="0"/>
              </a:rPr>
              <a:t>Unsure of overall improvement in the dust prediction of GEFS-Aerosols compared to NGAC</a:t>
            </a:r>
          </a:p>
          <a:p>
            <a:pPr>
              <a:lnSpc>
                <a:spcPct val="85000"/>
              </a:lnSpc>
            </a:pPr>
            <a:endParaRPr lang="en-US" sz="2900" dirty="0">
              <a:latin typeface="Arial" panose="020B0604020202020204" pitchFamily="34" charset="0"/>
              <a:cs typeface="Arial" panose="020B0604020202020204" pitchFamily="34" charset="0"/>
            </a:endParaRPr>
          </a:p>
          <a:p>
            <a:pPr>
              <a:lnSpc>
                <a:spcPct val="120000"/>
              </a:lnSpc>
            </a:pPr>
            <a:r>
              <a:rPr lang="en-US" sz="2900" dirty="0">
                <a:latin typeface="Arial" panose="020B0604020202020204" pitchFamily="34" charset="0"/>
                <a:cs typeface="Arial" panose="020B0604020202020204" pitchFamily="34" charset="0"/>
              </a:rPr>
              <a:t>Appears to hold promise to help our aviation forecasters handle ash resuspension events such as those that happen in Kamchatka Peninsula, Aleutian Chain, and Alaskan Peninsula, but did not have specific events to review</a:t>
            </a:r>
          </a:p>
          <a:p>
            <a:pPr>
              <a:lnSpc>
                <a:spcPct val="85000"/>
              </a:lnSpc>
            </a:pPr>
            <a:endParaRPr lang="en-US" sz="2900" dirty="0">
              <a:latin typeface="Arial" panose="020B0604020202020204" pitchFamily="34" charset="0"/>
              <a:cs typeface="Arial" panose="020B0604020202020204" pitchFamily="34" charset="0"/>
            </a:endParaRPr>
          </a:p>
          <a:p>
            <a:pPr>
              <a:lnSpc>
                <a:spcPct val="120000"/>
              </a:lnSpc>
            </a:pPr>
            <a:r>
              <a:rPr lang="en-US" sz="2900" dirty="0">
                <a:latin typeface="Arial" panose="020B0604020202020204" pitchFamily="34" charset="0"/>
                <a:cs typeface="Arial" panose="020B0604020202020204" pitchFamily="34" charset="0"/>
              </a:rPr>
              <a:t>In case study of greatest concern, the correct smoke did not occur, but this may have been due to unavailability of </a:t>
            </a:r>
            <a:r>
              <a:rPr lang="en-US" sz="2900" dirty="0" err="1">
                <a:latin typeface="Arial" panose="020B0604020202020204" pitchFamily="34" charset="0"/>
                <a:cs typeface="Arial" panose="020B0604020202020204" pitchFamily="34" charset="0"/>
              </a:rPr>
              <a:t>GBBEPx</a:t>
            </a:r>
            <a:r>
              <a:rPr lang="en-US" sz="2900" dirty="0">
                <a:latin typeface="Arial" panose="020B0604020202020204" pitchFamily="34" charset="0"/>
                <a:cs typeface="Arial" panose="020B0604020202020204" pitchFamily="34" charset="0"/>
              </a:rPr>
              <a:t> emissions</a:t>
            </a:r>
          </a:p>
          <a:p>
            <a:pPr>
              <a:lnSpc>
                <a:spcPct val="85000"/>
              </a:lnSpc>
            </a:pPr>
            <a:endParaRPr lang="en-US" sz="2900" dirty="0">
              <a:latin typeface="Arial" panose="020B0604020202020204" pitchFamily="34" charset="0"/>
              <a:cs typeface="Arial" panose="020B0604020202020204" pitchFamily="34" charset="0"/>
            </a:endParaRPr>
          </a:p>
          <a:p>
            <a:pPr>
              <a:lnSpc>
                <a:spcPct val="120000"/>
              </a:lnSpc>
            </a:pPr>
            <a:r>
              <a:rPr lang="en-US" sz="2900" dirty="0">
                <a:latin typeface="Arial" panose="020B0604020202020204" pitchFamily="34" charset="0"/>
                <a:cs typeface="Arial" panose="020B0604020202020204" pitchFamily="34" charset="0"/>
              </a:rPr>
              <a:t>Looking forward to collaborating with GEFS AER team this summer to see how model performs during the smoke season with new fire initialization</a:t>
            </a:r>
          </a:p>
          <a:p>
            <a:pPr>
              <a:lnSpc>
                <a:spcPct val="85000"/>
              </a:lnSpc>
            </a:pPr>
            <a:endParaRPr lang="en-US" sz="2900" dirty="0">
              <a:latin typeface="Arial" panose="020B0604020202020204" pitchFamily="34" charset="0"/>
              <a:cs typeface="Arial" panose="020B0604020202020204" pitchFamily="34" charset="0"/>
            </a:endParaRPr>
          </a:p>
          <a:p>
            <a:pPr>
              <a:lnSpc>
                <a:spcPct val="85000"/>
              </a:lnSpc>
            </a:pPr>
            <a:r>
              <a:rPr lang="en-US" sz="2900" b="1" u="sng" dirty="0">
                <a:solidFill>
                  <a:srgbClr val="007F00"/>
                </a:solidFill>
                <a:latin typeface="Arial" panose="020B0604020202020204" pitchFamily="34" charset="0"/>
                <a:cs typeface="Arial" panose="020B0604020202020204" pitchFamily="34" charset="0"/>
              </a:rPr>
              <a:t>Supports proposed implementation of GEFSv12-Aerosols</a:t>
            </a:r>
            <a:endParaRPr lang="en-US" sz="2900" dirty="0">
              <a:solidFill>
                <a:srgbClr val="007F00"/>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2900" dirty="0">
              <a:solidFill>
                <a:srgbClr val="000000"/>
              </a:solidFill>
            </a:endParaRPr>
          </a:p>
          <a:p>
            <a:endParaRPr lang="en-US" sz="2900" dirty="0">
              <a:solidFill>
                <a:srgbClr val="000000"/>
              </a:solidFill>
            </a:endParaRPr>
          </a:p>
          <a:p>
            <a:endParaRPr lang="en-US" sz="2000" dirty="0">
              <a:solidFill>
                <a:srgbClr val="000000"/>
              </a:solidFill>
            </a:endParaRPr>
          </a:p>
        </p:txBody>
      </p:sp>
      <p:sp>
        <p:nvSpPr>
          <p:cNvPr id="2" name="Slide Number Placeholder 1">
            <a:extLst>
              <a:ext uri="{FF2B5EF4-FFF2-40B4-BE49-F238E27FC236}">
                <a16:creationId xmlns:a16="http://schemas.microsoft.com/office/drawing/2014/main" id="{973290DE-E269-46A7-9252-45894E6FE9D8}"/>
              </a:ext>
            </a:extLst>
          </p:cNvPr>
          <p:cNvSpPr>
            <a:spLocks noGrp="1"/>
          </p:cNvSpPr>
          <p:nvPr>
            <p:ph type="sldNum" sz="quarter" idx="12"/>
          </p:nvPr>
        </p:nvSpPr>
        <p:spPr/>
        <p:txBody>
          <a:bodyPr/>
          <a:lstStyle/>
          <a:p>
            <a:fld id="{DD5C06B8-1613-44F6-A6DA-F77D705428DE}" type="slidenum">
              <a:rPr lang="en-US" smtClean="0"/>
              <a:t>56</a:t>
            </a:fld>
            <a:endParaRPr lang="en-US"/>
          </a:p>
        </p:txBody>
      </p:sp>
    </p:spTree>
    <p:extLst>
      <p:ext uri="{BB962C8B-B14F-4D97-AF65-F5344CB8AC3E}">
        <p14:creationId xmlns:p14="http://schemas.microsoft.com/office/powerpoint/2010/main" val="39358689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D0CE338-A1BA-45EE-B658-99E084DB8AC3}"/>
              </a:ext>
            </a:extLst>
          </p:cNvPr>
          <p:cNvSpPr/>
          <p:nvPr/>
        </p:nvSpPr>
        <p:spPr>
          <a:xfrm>
            <a:off x="680993" y="601216"/>
            <a:ext cx="10961036" cy="658469"/>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62532" tIns="81265" rIns="162532" bIns="81265" rtlCol="0" anchor="ctr"/>
          <a:lstStyle/>
          <a:p>
            <a:pPr algn="ctr"/>
            <a:endParaRPr lang="en-US" sz="40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72027642-AA9F-484A-8E30-9D75745783BD}"/>
              </a:ext>
            </a:extLst>
          </p:cNvPr>
          <p:cNvSpPr txBox="1"/>
          <p:nvPr/>
        </p:nvSpPr>
        <p:spPr>
          <a:xfrm>
            <a:off x="680993" y="65241"/>
            <a:ext cx="10961036" cy="471894"/>
          </a:xfrm>
          <a:prstGeom prst="rect">
            <a:avLst/>
          </a:prstGeom>
          <a:solidFill>
            <a:srgbClr val="5BA4E3"/>
          </a:solidFill>
        </p:spPr>
        <p:txBody>
          <a:bodyPr wrap="square" lIns="162532" tIns="81265" rIns="162532" bIns="81265" rtlCol="0">
            <a:spAutoFit/>
          </a:bodyPr>
          <a:lstStyle/>
          <a:p>
            <a:pPr algn="ctr"/>
            <a:r>
              <a:rPr lang="en-US" sz="2000" dirty="0">
                <a:solidFill>
                  <a:srgbClr val="1A467F"/>
                </a:solidFill>
                <a:latin typeface="Avenir Book"/>
                <a:cs typeface="Avenir Book"/>
              </a:rPr>
              <a:t>NATIONAL OCEANIC AND ATMOSPHERIC ADMINISTRATION</a:t>
            </a:r>
          </a:p>
        </p:txBody>
      </p:sp>
      <p:sp>
        <p:nvSpPr>
          <p:cNvPr id="17" name="Oval 16">
            <a:extLst>
              <a:ext uri="{FF2B5EF4-FFF2-40B4-BE49-F238E27FC236}">
                <a16:creationId xmlns:a16="http://schemas.microsoft.com/office/drawing/2014/main" id="{FF49B63A-672C-4CF1-9E12-DC1F3516816B}"/>
              </a:ext>
            </a:extLst>
          </p:cNvPr>
          <p:cNvSpPr>
            <a:spLocks noChangeAspect="1"/>
          </p:cNvSpPr>
          <p:nvPr/>
        </p:nvSpPr>
        <p:spPr>
          <a:xfrm>
            <a:off x="66710" y="36818"/>
            <a:ext cx="1206375" cy="128334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62532" tIns="81265" rIns="162532" bIns="81265" rtlCol="0" anchor="ctr"/>
          <a:lstStyle/>
          <a:p>
            <a:pPr algn="ctr"/>
            <a:endParaRPr lang="en-US" sz="2400"/>
          </a:p>
        </p:txBody>
      </p:sp>
      <p:pic>
        <p:nvPicPr>
          <p:cNvPr id="18" name="Picture 17" descr="2000px-Seal_of_the_United_States_Department_of_Commerce.svg.png">
            <a:extLst>
              <a:ext uri="{FF2B5EF4-FFF2-40B4-BE49-F238E27FC236}">
                <a16:creationId xmlns:a16="http://schemas.microsoft.com/office/drawing/2014/main" id="{07F39246-4CB3-4426-AA76-73ADFACD5A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09" y="107564"/>
            <a:ext cx="1129099" cy="1147249"/>
          </a:xfrm>
          <a:prstGeom prst="rect">
            <a:avLst/>
          </a:prstGeom>
        </p:spPr>
      </p:pic>
      <p:sp>
        <p:nvSpPr>
          <p:cNvPr id="19" name="Oval 18">
            <a:extLst>
              <a:ext uri="{FF2B5EF4-FFF2-40B4-BE49-F238E27FC236}">
                <a16:creationId xmlns:a16="http://schemas.microsoft.com/office/drawing/2014/main" id="{FD22B42A-F3C4-48FB-8D41-4196A1EC8F23}"/>
              </a:ext>
            </a:extLst>
          </p:cNvPr>
          <p:cNvSpPr>
            <a:spLocks/>
          </p:cNvSpPr>
          <p:nvPr/>
        </p:nvSpPr>
        <p:spPr>
          <a:xfrm>
            <a:off x="10940878" y="51938"/>
            <a:ext cx="1267967" cy="126796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62532" tIns="81265" rIns="162532" bIns="81265" rtlCol="0" anchor="ctr"/>
          <a:lstStyle/>
          <a:p>
            <a:pPr algn="ctr"/>
            <a:endParaRPr lang="en-US" sz="2400"/>
          </a:p>
        </p:txBody>
      </p:sp>
      <p:pic>
        <p:nvPicPr>
          <p:cNvPr id="20" name="Picture 19" descr="1024px-NOAA_logo.svg.png">
            <a:extLst>
              <a:ext uri="{FF2B5EF4-FFF2-40B4-BE49-F238E27FC236}">
                <a16:creationId xmlns:a16="http://schemas.microsoft.com/office/drawing/2014/main" id="{F4853C7E-5672-4EB4-B89F-FABBA2D18DBA}"/>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1002952" y="122680"/>
            <a:ext cx="1121664" cy="1121664"/>
          </a:xfrm>
          <a:prstGeom prst="rect">
            <a:avLst/>
          </a:prstGeom>
        </p:spPr>
      </p:pic>
      <p:sp>
        <p:nvSpPr>
          <p:cNvPr id="24" name="TextBox 23">
            <a:extLst>
              <a:ext uri="{FF2B5EF4-FFF2-40B4-BE49-F238E27FC236}">
                <a16:creationId xmlns:a16="http://schemas.microsoft.com/office/drawing/2014/main" id="{629DFBF2-B538-4CE1-BFD9-563EE83AD4B1}"/>
              </a:ext>
            </a:extLst>
          </p:cNvPr>
          <p:cNvSpPr txBox="1"/>
          <p:nvPr/>
        </p:nvSpPr>
        <p:spPr>
          <a:xfrm>
            <a:off x="1502420" y="699795"/>
            <a:ext cx="9209123" cy="523220"/>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U.S. Naval Research Laboratory (NRL)</a:t>
            </a:r>
          </a:p>
        </p:txBody>
      </p:sp>
      <p:sp>
        <p:nvSpPr>
          <p:cNvPr id="9" name="Content Placeholder 3">
            <a:extLst>
              <a:ext uri="{FF2B5EF4-FFF2-40B4-BE49-F238E27FC236}">
                <a16:creationId xmlns:a16="http://schemas.microsoft.com/office/drawing/2014/main" id="{74D00FBB-78E9-45EE-812A-F5E2DD90109C}"/>
              </a:ext>
            </a:extLst>
          </p:cNvPr>
          <p:cNvSpPr txBox="1">
            <a:spLocks/>
          </p:cNvSpPr>
          <p:nvPr/>
        </p:nvSpPr>
        <p:spPr>
          <a:xfrm>
            <a:off x="515091" y="1513230"/>
            <a:ext cx="11292840" cy="529283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5000"/>
              </a:lnSpc>
            </a:pPr>
            <a:r>
              <a:rPr lang="en-US" sz="2300" u="sng" dirty="0">
                <a:solidFill>
                  <a:srgbClr val="007F00"/>
                </a:solidFill>
                <a:latin typeface="Arial" panose="020B0604020202020204" pitchFamily="34" charset="0"/>
                <a:cs typeface="Arial" panose="020B0604020202020204" pitchFamily="34" charset="0"/>
              </a:rPr>
              <a:t>The parallel version is an improvement </a:t>
            </a:r>
            <a:r>
              <a:rPr lang="en-US" sz="2300" dirty="0">
                <a:latin typeface="Arial" panose="020B0604020202020204" pitchFamily="34" charset="0"/>
                <a:cs typeface="Arial" panose="020B0604020202020204" pitchFamily="34" charset="0"/>
              </a:rPr>
              <a:t>over the operational NGAC</a:t>
            </a:r>
          </a:p>
          <a:p>
            <a:pPr>
              <a:lnSpc>
                <a:spcPct val="85000"/>
              </a:lnSpc>
            </a:pPr>
            <a:endParaRPr lang="en-US" sz="2300" dirty="0">
              <a:solidFill>
                <a:srgbClr val="000000"/>
              </a:solidFill>
              <a:latin typeface="Arial" panose="020B0604020202020204" pitchFamily="34" charset="0"/>
              <a:cs typeface="Arial" panose="020B0604020202020204" pitchFamily="34" charset="0"/>
            </a:endParaRPr>
          </a:p>
          <a:p>
            <a:pPr>
              <a:lnSpc>
                <a:spcPct val="85000"/>
              </a:lnSpc>
            </a:pPr>
            <a:r>
              <a:rPr lang="en-US" sz="2300" dirty="0">
                <a:latin typeface="Arial" panose="020B0604020202020204" pitchFamily="34" charset="0"/>
                <a:cs typeface="Arial" panose="020B0604020202020204" pitchFamily="34" charset="0"/>
              </a:rPr>
              <a:t>Significant biases still exist, but overall GEFS-Aerosols member looks much better than NGAC</a:t>
            </a:r>
          </a:p>
          <a:p>
            <a:pPr marL="0" indent="0">
              <a:lnSpc>
                <a:spcPct val="85000"/>
              </a:lnSpc>
              <a:buNone/>
            </a:pPr>
            <a:endParaRPr lang="en-US" sz="2300" dirty="0">
              <a:latin typeface="Arial" panose="020B0604020202020204" pitchFamily="34" charset="0"/>
              <a:cs typeface="Arial" panose="020B0604020202020204" pitchFamily="34" charset="0"/>
            </a:endParaRPr>
          </a:p>
          <a:p>
            <a:pPr>
              <a:lnSpc>
                <a:spcPct val="85000"/>
              </a:lnSpc>
            </a:pPr>
            <a:r>
              <a:rPr lang="en-US" sz="2300" dirty="0">
                <a:latin typeface="Arial" panose="020B0604020202020204" pitchFamily="34" charset="0"/>
                <a:cs typeface="Arial" panose="020B0604020202020204" pitchFamily="34" charset="0"/>
              </a:rPr>
              <a:t>Overall improvement in the dust prediction of GEFS-Aerosols compared to NGAC</a:t>
            </a:r>
          </a:p>
          <a:p>
            <a:pPr>
              <a:lnSpc>
                <a:spcPct val="85000"/>
              </a:lnSpc>
            </a:pPr>
            <a:endParaRPr lang="en-US" sz="2300" dirty="0">
              <a:latin typeface="Arial" panose="020B0604020202020204" pitchFamily="34" charset="0"/>
              <a:cs typeface="Arial" panose="020B0604020202020204" pitchFamily="34" charset="0"/>
            </a:endParaRPr>
          </a:p>
          <a:p>
            <a:pPr>
              <a:lnSpc>
                <a:spcPct val="85000"/>
              </a:lnSpc>
            </a:pPr>
            <a:r>
              <a:rPr lang="en-US" sz="2300" dirty="0">
                <a:latin typeface="Arial" panose="020B0604020202020204" pitchFamily="34" charset="0"/>
                <a:cs typeface="Arial" panose="020B0604020202020204" pitchFamily="34" charset="0"/>
              </a:rPr>
              <a:t>With improved biomass burning, GEFS-Aerosols would likely also be improved</a:t>
            </a:r>
          </a:p>
          <a:p>
            <a:pPr>
              <a:lnSpc>
                <a:spcPct val="85000"/>
              </a:lnSpc>
            </a:pPr>
            <a:endParaRPr lang="en-US" sz="2300" dirty="0">
              <a:latin typeface="Arial" panose="020B0604020202020204" pitchFamily="34" charset="0"/>
              <a:cs typeface="Arial" panose="020B0604020202020204" pitchFamily="34" charset="0"/>
            </a:endParaRPr>
          </a:p>
          <a:p>
            <a:pPr>
              <a:lnSpc>
                <a:spcPct val="85000"/>
              </a:lnSpc>
            </a:pPr>
            <a:r>
              <a:rPr lang="en-US" sz="2300" dirty="0">
                <a:latin typeface="Arial" panose="020B0604020202020204" pitchFamily="34" charset="0"/>
                <a:cs typeface="Arial" panose="020B0604020202020204" pitchFamily="34" charset="0"/>
              </a:rPr>
              <a:t>However, in some places like Africa, the bias is only shifting signs</a:t>
            </a:r>
          </a:p>
          <a:p>
            <a:pPr>
              <a:lnSpc>
                <a:spcPct val="85000"/>
              </a:lnSpc>
            </a:pPr>
            <a:endParaRPr lang="en-US" sz="2300" dirty="0">
              <a:latin typeface="Arial" panose="020B0604020202020204" pitchFamily="34" charset="0"/>
              <a:cs typeface="Arial" panose="020B0604020202020204" pitchFamily="34" charset="0"/>
            </a:endParaRPr>
          </a:p>
          <a:p>
            <a:pPr>
              <a:lnSpc>
                <a:spcPct val="85000"/>
              </a:lnSpc>
            </a:pPr>
            <a:r>
              <a:rPr lang="en-US" sz="2300" b="1" u="sng" dirty="0">
                <a:solidFill>
                  <a:srgbClr val="007F00"/>
                </a:solidFill>
                <a:latin typeface="Arial" panose="020B0604020202020204" pitchFamily="34" charset="0"/>
                <a:cs typeface="Arial" panose="020B0604020202020204" pitchFamily="34" charset="0"/>
              </a:rPr>
              <a:t>Supports proposed implementation of GEFSv12-Aerosols</a:t>
            </a:r>
            <a:endParaRPr lang="en-US" sz="2000" dirty="0">
              <a:solidFill>
                <a:srgbClr val="000000"/>
              </a:solidFill>
            </a:endParaRPr>
          </a:p>
          <a:p>
            <a:endParaRPr lang="en-US" sz="2000" dirty="0">
              <a:solidFill>
                <a:srgbClr val="000000"/>
              </a:solidFill>
            </a:endParaRPr>
          </a:p>
          <a:p>
            <a:endParaRPr lang="en-US" sz="2000" dirty="0">
              <a:solidFill>
                <a:srgbClr val="000000"/>
              </a:solidFill>
            </a:endParaRPr>
          </a:p>
        </p:txBody>
      </p:sp>
      <p:sp>
        <p:nvSpPr>
          <p:cNvPr id="2" name="Slide Number Placeholder 1">
            <a:extLst>
              <a:ext uri="{FF2B5EF4-FFF2-40B4-BE49-F238E27FC236}">
                <a16:creationId xmlns:a16="http://schemas.microsoft.com/office/drawing/2014/main" id="{368BFB2B-6198-4A3D-971B-433FF1598BEA}"/>
              </a:ext>
            </a:extLst>
          </p:cNvPr>
          <p:cNvSpPr>
            <a:spLocks noGrp="1"/>
          </p:cNvSpPr>
          <p:nvPr>
            <p:ph type="sldNum" sz="quarter" idx="12"/>
          </p:nvPr>
        </p:nvSpPr>
        <p:spPr/>
        <p:txBody>
          <a:bodyPr/>
          <a:lstStyle/>
          <a:p>
            <a:fld id="{DD5C06B8-1613-44F6-A6DA-F77D705428DE}" type="slidenum">
              <a:rPr lang="en-US" smtClean="0"/>
              <a:t>57</a:t>
            </a:fld>
            <a:endParaRPr lang="en-US"/>
          </a:p>
        </p:txBody>
      </p:sp>
    </p:spTree>
    <p:extLst>
      <p:ext uri="{BB962C8B-B14F-4D97-AF65-F5344CB8AC3E}">
        <p14:creationId xmlns:p14="http://schemas.microsoft.com/office/powerpoint/2010/main" val="16161635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grpSp>
        <p:nvGrpSpPr>
          <p:cNvPr id="3" name="Group 2">
            <a:extLst>
              <a:ext uri="{FF2B5EF4-FFF2-40B4-BE49-F238E27FC236}">
                <a16:creationId xmlns:a16="http://schemas.microsoft.com/office/drawing/2014/main" id="{3AC0FDF0-7CE4-4488-9F83-49DBACEBDDC8}"/>
              </a:ext>
            </a:extLst>
          </p:cNvPr>
          <p:cNvGrpSpPr/>
          <p:nvPr/>
        </p:nvGrpSpPr>
        <p:grpSpPr>
          <a:xfrm>
            <a:off x="4390731" y="13063"/>
            <a:ext cx="7564525" cy="6858000"/>
            <a:chOff x="4390731" y="13063"/>
            <a:chExt cx="7564525" cy="6858000"/>
          </a:xfrm>
        </p:grpSpPr>
        <p:pic>
          <p:nvPicPr>
            <p:cNvPr id="111" name="Google Shape;111;p17"/>
            <p:cNvPicPr preferRelativeResize="0"/>
            <p:nvPr/>
          </p:nvPicPr>
          <p:blipFill rotWithShape="1">
            <a:blip r:embed="rId3">
              <a:alphaModFix/>
            </a:blip>
            <a:srcRect/>
            <a:stretch/>
          </p:blipFill>
          <p:spPr>
            <a:xfrm>
              <a:off x="4390731" y="13063"/>
              <a:ext cx="7564525" cy="6858000"/>
            </a:xfrm>
            <a:prstGeom prst="rect">
              <a:avLst/>
            </a:prstGeom>
            <a:noFill/>
            <a:ln>
              <a:noFill/>
            </a:ln>
          </p:spPr>
        </p:pic>
        <p:sp>
          <p:nvSpPr>
            <p:cNvPr id="113" name="Google Shape;113;p17"/>
            <p:cNvSpPr txBox="1"/>
            <p:nvPr/>
          </p:nvSpPr>
          <p:spPr>
            <a:xfrm>
              <a:off x="7628708" y="1904028"/>
              <a:ext cx="1338386" cy="307777"/>
            </a:xfrm>
            <a:prstGeom prst="rect">
              <a:avLst/>
            </a:prstGeom>
            <a:solidFill>
              <a:srgbClr val="FFFF00"/>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B050"/>
                  </a:solidFill>
                  <a:effectLst/>
                  <a:uLnTx/>
                  <a:uFillTx/>
                  <a:latin typeface="Times New Roman"/>
                  <a:ea typeface="Times New Roman"/>
                  <a:cs typeface="Times New Roman"/>
                  <a:sym typeface="Times New Roman"/>
                </a:rPr>
                <a:t>August, 2019</a:t>
              </a:r>
              <a:endParaRPr kumimoji="0" sz="1400" b="1" i="0" u="none" strike="noStrike" kern="0" cap="none" spc="0" normalizeH="0" baseline="0" noProof="0">
                <a:ln>
                  <a:noFill/>
                </a:ln>
                <a:solidFill>
                  <a:srgbClr val="00B050"/>
                </a:solidFill>
                <a:effectLst/>
                <a:uLnTx/>
                <a:uFillTx/>
                <a:latin typeface="Times New Roman"/>
                <a:ea typeface="Times New Roman"/>
                <a:cs typeface="Times New Roman"/>
                <a:sym typeface="Times New Roman"/>
              </a:endParaRPr>
            </a:p>
          </p:txBody>
        </p:sp>
        <p:sp>
          <p:nvSpPr>
            <p:cNvPr id="114" name="Google Shape;114;p17"/>
            <p:cNvSpPr txBox="1"/>
            <p:nvPr/>
          </p:nvSpPr>
          <p:spPr>
            <a:xfrm>
              <a:off x="7628708" y="4115832"/>
              <a:ext cx="1619794" cy="307777"/>
            </a:xfrm>
            <a:prstGeom prst="rect">
              <a:avLst/>
            </a:prstGeom>
            <a:solidFill>
              <a:srgbClr val="FFFF00"/>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B050"/>
                  </a:solidFill>
                  <a:effectLst/>
                  <a:uLnTx/>
                  <a:uFillTx/>
                  <a:latin typeface="Times New Roman"/>
                  <a:ea typeface="Times New Roman"/>
                  <a:cs typeface="Times New Roman"/>
                  <a:sym typeface="Times New Roman"/>
                </a:rPr>
                <a:t>September, 2019</a:t>
              </a:r>
              <a:endParaRPr kumimoji="0" sz="1400" b="1" i="0" u="none" strike="noStrike" kern="0" cap="none" spc="0" normalizeH="0" baseline="0" noProof="0">
                <a:ln>
                  <a:noFill/>
                </a:ln>
                <a:solidFill>
                  <a:srgbClr val="00B050"/>
                </a:solidFill>
                <a:effectLst/>
                <a:uLnTx/>
                <a:uFillTx/>
                <a:latin typeface="Times New Roman"/>
                <a:ea typeface="Times New Roman"/>
                <a:cs typeface="Times New Roman"/>
                <a:sym typeface="Times New Roman"/>
              </a:endParaRPr>
            </a:p>
          </p:txBody>
        </p:sp>
        <p:sp>
          <p:nvSpPr>
            <p:cNvPr id="115" name="Google Shape;115;p17"/>
            <p:cNvSpPr txBox="1"/>
            <p:nvPr/>
          </p:nvSpPr>
          <p:spPr>
            <a:xfrm>
              <a:off x="7488004" y="6314574"/>
              <a:ext cx="1619794" cy="307777"/>
            </a:xfrm>
            <a:prstGeom prst="rect">
              <a:avLst/>
            </a:prstGeom>
            <a:solidFill>
              <a:srgbClr val="FFFF00"/>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B050"/>
                  </a:solidFill>
                  <a:effectLst/>
                  <a:uLnTx/>
                  <a:uFillTx/>
                  <a:latin typeface="Times New Roman"/>
                  <a:ea typeface="Times New Roman"/>
                  <a:cs typeface="Times New Roman"/>
                  <a:sym typeface="Times New Roman"/>
                </a:rPr>
                <a:t>January, 2020</a:t>
              </a:r>
              <a:endParaRPr kumimoji="0" sz="1400" b="1" i="0" u="none" strike="noStrike" kern="0" cap="none" spc="0" normalizeH="0" baseline="0" noProof="0">
                <a:ln>
                  <a:noFill/>
                </a:ln>
                <a:solidFill>
                  <a:srgbClr val="00B050"/>
                </a:solidFill>
                <a:effectLst/>
                <a:uLnTx/>
                <a:uFillTx/>
                <a:latin typeface="Times New Roman"/>
                <a:ea typeface="Times New Roman"/>
                <a:cs typeface="Times New Roman"/>
                <a:sym typeface="Times New Roman"/>
              </a:endParaRPr>
            </a:p>
          </p:txBody>
        </p:sp>
        <p:sp>
          <p:nvSpPr>
            <p:cNvPr id="118" name="Google Shape;118;p17"/>
            <p:cNvSpPr txBox="1"/>
            <p:nvPr/>
          </p:nvSpPr>
          <p:spPr>
            <a:xfrm>
              <a:off x="4551178" y="1565474"/>
              <a:ext cx="1458541" cy="33855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GEFS-Aerosol</a:t>
              </a:r>
              <a:endParaRPr kumimoji="0" sz="16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119" name="Google Shape;119;p17"/>
            <p:cNvSpPr txBox="1"/>
            <p:nvPr/>
          </p:nvSpPr>
          <p:spPr>
            <a:xfrm>
              <a:off x="10734935" y="1627460"/>
              <a:ext cx="992579" cy="33855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NGACv2</a:t>
              </a:r>
              <a:endParaRPr kumimoji="0" sz="16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11" name="Oval 10">
              <a:extLst>
                <a:ext uri="{FF2B5EF4-FFF2-40B4-BE49-F238E27FC236}">
                  <a16:creationId xmlns:a16="http://schemas.microsoft.com/office/drawing/2014/main" id="{360C149D-FC0E-4414-8BD6-9ECEB2A59766}"/>
                </a:ext>
              </a:extLst>
            </p:cNvPr>
            <p:cNvSpPr/>
            <p:nvPr/>
          </p:nvSpPr>
          <p:spPr>
            <a:xfrm>
              <a:off x="5915609" y="699796"/>
              <a:ext cx="765110" cy="53184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2532E9C-3C9E-4767-AC95-E929EE6D0545}"/>
                </a:ext>
              </a:extLst>
            </p:cNvPr>
            <p:cNvSpPr/>
            <p:nvPr/>
          </p:nvSpPr>
          <p:spPr>
            <a:xfrm>
              <a:off x="9846907" y="699795"/>
              <a:ext cx="765110" cy="53184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B15AA1D-E59B-4891-BFDE-5F0C9121A8F5}"/>
                </a:ext>
              </a:extLst>
            </p:cNvPr>
            <p:cNvSpPr/>
            <p:nvPr/>
          </p:nvSpPr>
          <p:spPr>
            <a:xfrm>
              <a:off x="5915609" y="2893119"/>
              <a:ext cx="765110" cy="53184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DAC0893-F42B-4EAB-B277-0489BABEFB45}"/>
                </a:ext>
              </a:extLst>
            </p:cNvPr>
            <p:cNvSpPr/>
            <p:nvPr/>
          </p:nvSpPr>
          <p:spPr>
            <a:xfrm>
              <a:off x="9846907" y="2893119"/>
              <a:ext cx="765110" cy="53184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BE00960-2C88-4E37-9053-9D18C20F231D}"/>
                </a:ext>
              </a:extLst>
            </p:cNvPr>
            <p:cNvSpPr/>
            <p:nvPr/>
          </p:nvSpPr>
          <p:spPr>
            <a:xfrm>
              <a:off x="5915609" y="5026603"/>
              <a:ext cx="765110" cy="53184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31FA2E9-839B-47D4-8D4D-C4FA0F74B6BF}"/>
                </a:ext>
              </a:extLst>
            </p:cNvPr>
            <p:cNvSpPr/>
            <p:nvPr/>
          </p:nvSpPr>
          <p:spPr>
            <a:xfrm>
              <a:off x="9853127" y="5031882"/>
              <a:ext cx="752669" cy="53184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2" name="Google Shape;112;p17"/>
          <p:cNvSpPr txBox="1"/>
          <p:nvPr/>
        </p:nvSpPr>
        <p:spPr>
          <a:xfrm>
            <a:off x="0" y="209403"/>
            <a:ext cx="4576894" cy="35394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C00000"/>
                </a:solidFill>
                <a:effectLst/>
                <a:uLnTx/>
                <a:uFillTx/>
                <a:latin typeface="Times New Roman"/>
                <a:ea typeface="Times New Roman"/>
                <a:cs typeface="Times New Roman"/>
                <a:sym typeface="Times New Roman"/>
              </a:rPr>
              <a:t>Monthly average Day 1 </a:t>
            </a:r>
            <a:r>
              <a:rPr kumimoji="0" lang="en-US" sz="2400" b="1" i="0" u="sng" strike="noStrike" kern="0" cap="none" spc="0" normalizeH="0" baseline="0" noProof="0">
                <a:ln>
                  <a:noFill/>
                </a:ln>
                <a:solidFill>
                  <a:srgbClr val="C00000"/>
                </a:solidFill>
                <a:effectLst/>
                <a:uLnTx/>
                <a:uFillTx/>
                <a:latin typeface="Times New Roman"/>
                <a:ea typeface="Times New Roman"/>
                <a:cs typeface="Times New Roman"/>
                <a:sym typeface="Times New Roman"/>
              </a:rPr>
              <a:t>Total AOD </a:t>
            </a:r>
            <a:r>
              <a:rPr kumimoji="0" lang="en-US" sz="2400" b="0" i="0" u="none" strike="noStrike" kern="0" cap="none" spc="0" normalizeH="0" baseline="0" noProof="0">
                <a:ln>
                  <a:noFill/>
                </a:ln>
                <a:solidFill>
                  <a:srgbClr val="C00000"/>
                </a:solidFill>
                <a:effectLst/>
                <a:uLnTx/>
                <a:uFillTx/>
                <a:latin typeface="Times New Roman"/>
                <a:ea typeface="Times New Roman"/>
                <a:cs typeface="Times New Roman"/>
                <a:sym typeface="Times New Roman"/>
              </a:rPr>
              <a:t>Forecast bias </a:t>
            </a:r>
            <a:endParaRPr kumimoji="0" sz="2400" b="0" i="0" u="none" strike="noStrike" kern="0" cap="none" spc="0" normalizeH="0" baseline="0" noProof="0">
              <a:ln>
                <a:noFill/>
              </a:ln>
              <a:solidFill>
                <a:srgbClr val="C00000"/>
              </a:solidFill>
              <a:effectLst/>
              <a:uLnTx/>
              <a:uFillTx/>
              <a:latin typeface="Times New Roman"/>
              <a:ea typeface="Times New Roman"/>
              <a:cs typeface="Times New Roman"/>
              <a:sym typeface="Times New Roman"/>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C00000"/>
                </a:solidFill>
                <a:effectLst/>
                <a:uLnTx/>
                <a:uFillTx/>
                <a:latin typeface="Times New Roman"/>
                <a:ea typeface="Times New Roman"/>
                <a:cs typeface="Times New Roman"/>
                <a:sym typeface="Times New Roman"/>
              </a:rPr>
              <a:t>against MERRA2</a:t>
            </a:r>
            <a:endParaRPr kumimoji="0" sz="2400" b="0" i="0" u="none" strike="noStrike" kern="0" cap="none" spc="0" normalizeH="0" baseline="0" noProof="0">
              <a:ln>
                <a:noFill/>
              </a:ln>
              <a:solidFill>
                <a:srgbClr val="C00000"/>
              </a:solidFill>
              <a:effectLst/>
              <a:uLnTx/>
              <a:uFillTx/>
              <a:latin typeface="Times New Roman"/>
              <a:ea typeface="Times New Roman"/>
              <a:cs typeface="Times New Roman"/>
              <a:sym typeface="Times New Roman"/>
            </a:endParaRPr>
          </a:p>
        </p:txBody>
      </p:sp>
      <p:sp>
        <p:nvSpPr>
          <p:cNvPr id="116" name="Google Shape;116;p17"/>
          <p:cNvSpPr txBox="1"/>
          <p:nvPr/>
        </p:nvSpPr>
        <p:spPr>
          <a:xfrm>
            <a:off x="218110" y="1796737"/>
            <a:ext cx="4006670" cy="3785652"/>
          </a:xfrm>
          <a:prstGeom prst="rect">
            <a:avLst/>
          </a:prstGeom>
          <a:noFill/>
          <a:ln>
            <a:noFill/>
          </a:ln>
        </p:spPr>
        <p:txBody>
          <a:bodyPr spcFirstLastPara="1" wrap="square" lIns="91425" tIns="45700" rIns="91425" bIns="45700" anchor="t" anchorCtr="0">
            <a:noAutofit/>
          </a:bodyPr>
          <a:lstStyle/>
          <a:p>
            <a:pPr marL="285750" marR="0" lvl="0" indent="-285750" algn="l" defTabSz="914400" rtl="0" eaLnBrk="1" fontAlgn="auto" latinLnBrk="0" hangingPunct="1">
              <a:lnSpc>
                <a:spcPct val="100000"/>
              </a:lnSpc>
              <a:spcBef>
                <a:spcPts val="0"/>
              </a:spcBef>
              <a:spcAft>
                <a:spcPts val="0"/>
              </a:spcAft>
              <a:buClr>
                <a:srgbClr val="7030A0"/>
              </a:buClr>
              <a:buSzPts val="2000"/>
              <a:buFont typeface="Noto Sans Symbols"/>
              <a:buChar char="▪"/>
              <a:tabLst/>
              <a:defRPr/>
            </a:pPr>
            <a:r>
              <a:rPr kumimoji="0" lang="en-US" sz="2000" b="0" i="0" u="none" strike="noStrike" kern="0" cap="none" spc="0" normalizeH="0" baseline="0" noProof="0" dirty="0">
                <a:ln>
                  <a:noFill/>
                </a:ln>
                <a:solidFill>
                  <a:srgbClr val="7030A0"/>
                </a:solidFill>
                <a:effectLst/>
                <a:uLnTx/>
                <a:uFillTx/>
                <a:latin typeface="Times New Roman"/>
                <a:ea typeface="Times New Roman"/>
                <a:cs typeface="Times New Roman"/>
                <a:sym typeface="Times New Roman"/>
              </a:rPr>
              <a:t>Major improvements in terms of bias over aerosol source and downwind regions</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7030A0"/>
              </a:buClr>
              <a:buSzPts val="2000"/>
              <a:buFont typeface="Noto Sans Symbols"/>
              <a:buChar char="▪"/>
              <a:tabLst/>
              <a:defRPr/>
            </a:pPr>
            <a:r>
              <a:rPr kumimoji="0" lang="en-US" sz="2000" b="0" i="0" u="none" strike="noStrike" kern="0" cap="none" spc="0" normalizeH="0" baseline="0" noProof="0" dirty="0">
                <a:ln>
                  <a:noFill/>
                </a:ln>
                <a:solidFill>
                  <a:srgbClr val="7030A0"/>
                </a:solidFill>
                <a:effectLst/>
                <a:uLnTx/>
                <a:uFillTx/>
                <a:latin typeface="Times New Roman"/>
                <a:ea typeface="Times New Roman"/>
                <a:cs typeface="Times New Roman"/>
                <a:sym typeface="Times New Roman"/>
              </a:rPr>
              <a:t>Large over prediction over Saharan dust region by NGACv2  is reduced</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7030A0"/>
              </a:buClr>
              <a:buSzPts val="2000"/>
              <a:buFont typeface="Noto Sans Symbols"/>
              <a:buChar char="▪"/>
              <a:tabLst/>
              <a:defRPr/>
            </a:pPr>
            <a:r>
              <a:rPr kumimoji="0" lang="en-US" sz="2000" b="0" i="0" u="none" strike="noStrike" kern="0" cap="none" spc="0" normalizeH="0" baseline="0" noProof="0" dirty="0">
                <a:ln>
                  <a:noFill/>
                </a:ln>
                <a:solidFill>
                  <a:srgbClr val="7030A0"/>
                </a:solidFill>
                <a:effectLst/>
                <a:uLnTx/>
                <a:uFillTx/>
                <a:latin typeface="Times New Roman"/>
                <a:ea typeface="Times New Roman"/>
                <a:cs typeface="Times New Roman"/>
                <a:sym typeface="Times New Roman"/>
              </a:rPr>
              <a:t>Over biomass burning regions, GEFS-Aerosol shows less bias for Siberian and Amazon fires</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7030A0"/>
              </a:buClr>
              <a:buSzPts val="2000"/>
              <a:buFont typeface="Noto Sans Symbols"/>
              <a:buChar char="▪"/>
              <a:tabLst/>
              <a:defRPr/>
            </a:pPr>
            <a:r>
              <a:rPr kumimoji="0" lang="en-US" sz="2000" b="0" i="0" u="none" strike="noStrike" kern="0" cap="none" spc="0" normalizeH="0" baseline="0" noProof="0" dirty="0">
                <a:ln>
                  <a:noFill/>
                </a:ln>
                <a:solidFill>
                  <a:srgbClr val="7030A0"/>
                </a:solidFill>
                <a:effectLst/>
                <a:uLnTx/>
                <a:uFillTx/>
                <a:latin typeface="Times New Roman"/>
                <a:ea typeface="Times New Roman"/>
                <a:cs typeface="Times New Roman"/>
                <a:sym typeface="Times New Roman"/>
              </a:rPr>
              <a:t> Over prediction over Africa and Australian fire from GEFS-Aerosol</a:t>
            </a:r>
            <a:endParaRPr kumimoji="0" sz="2000" b="0" i="0" u="none" strike="noStrike" kern="0" cap="none" spc="0" normalizeH="0" baseline="0" noProof="0" dirty="0">
              <a:ln>
                <a:noFill/>
              </a:ln>
              <a:solidFill>
                <a:srgbClr val="7030A0"/>
              </a:solidFill>
              <a:effectLst/>
              <a:uLnTx/>
              <a:uFillTx/>
              <a:latin typeface="Times New Roman"/>
              <a:ea typeface="Times New Roman"/>
              <a:cs typeface="Times New Roman"/>
              <a:sym typeface="Times New Roman"/>
            </a:endParaRPr>
          </a:p>
        </p:txBody>
      </p:sp>
      <p:sp>
        <p:nvSpPr>
          <p:cNvPr id="117" name="Google Shape;117;p17"/>
          <p:cNvSpPr txBox="1"/>
          <p:nvPr/>
        </p:nvSpPr>
        <p:spPr>
          <a:xfrm>
            <a:off x="0" y="6314574"/>
            <a:ext cx="6219588" cy="46166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Other montlhly averages at: </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sng" strike="noStrike" kern="0" cap="none" spc="0" normalizeH="0" baseline="0" noProof="0">
                <a:ln>
                  <a:noFill/>
                </a:ln>
                <a:solidFill>
                  <a:srgbClr val="0563C1"/>
                </a:solidFill>
                <a:effectLst/>
                <a:uLnTx/>
                <a:uFillTx/>
                <a:latin typeface="Times New Roman"/>
                <a:ea typeface="Times New Roman"/>
                <a:cs typeface="Times New Roman"/>
                <a:sym typeface="Times New Roman"/>
                <a:hlinkClick r:id="rId4"/>
              </a:rPr>
              <a:t>https://www.emc.ncep.noaa.gov/gc_wmb/parthab/GEFS-Aerosol/html/fv3_mongridstat_png.html</a:t>
            </a:r>
            <a:endPar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 name="Slide Number Placeholder 1">
            <a:extLst>
              <a:ext uri="{FF2B5EF4-FFF2-40B4-BE49-F238E27FC236}">
                <a16:creationId xmlns:a16="http://schemas.microsoft.com/office/drawing/2014/main" id="{A6D8C80B-017A-4D6A-91A3-A88F526267FA}"/>
              </a:ext>
            </a:extLst>
          </p:cNvPr>
          <p:cNvSpPr>
            <a:spLocks noGrp="1"/>
          </p:cNvSpPr>
          <p:nvPr>
            <p:ph type="sldNum" sz="quarter" idx="12"/>
          </p:nvPr>
        </p:nvSpPr>
        <p:spPr/>
        <p:txBody>
          <a:bodyPr/>
          <a:lstStyle/>
          <a:p>
            <a:fld id="{DD5C06B8-1613-44F6-A6DA-F77D705428DE}" type="slidenum">
              <a:rPr lang="en-US" smtClean="0"/>
              <a:t>58</a:t>
            </a:fld>
            <a:endParaRPr lang="en-US"/>
          </a:p>
        </p:txBody>
      </p:sp>
    </p:spTree>
    <p:extLst>
      <p:ext uri="{BB962C8B-B14F-4D97-AF65-F5344CB8AC3E}">
        <p14:creationId xmlns:p14="http://schemas.microsoft.com/office/powerpoint/2010/main" val="22701197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D0CE338-A1BA-45EE-B658-99E084DB8AC3}"/>
              </a:ext>
            </a:extLst>
          </p:cNvPr>
          <p:cNvSpPr/>
          <p:nvPr/>
        </p:nvSpPr>
        <p:spPr>
          <a:xfrm>
            <a:off x="680993" y="601216"/>
            <a:ext cx="10961036" cy="658469"/>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62532" tIns="81265" rIns="162532" bIns="81265" rtlCol="0" anchor="ctr"/>
          <a:lstStyle/>
          <a:p>
            <a:pPr algn="ctr"/>
            <a:endParaRPr lang="en-US" sz="40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72027642-AA9F-484A-8E30-9D75745783BD}"/>
              </a:ext>
            </a:extLst>
          </p:cNvPr>
          <p:cNvSpPr txBox="1"/>
          <p:nvPr/>
        </p:nvSpPr>
        <p:spPr>
          <a:xfrm>
            <a:off x="680993" y="65241"/>
            <a:ext cx="10961036" cy="471894"/>
          </a:xfrm>
          <a:prstGeom prst="rect">
            <a:avLst/>
          </a:prstGeom>
          <a:solidFill>
            <a:srgbClr val="5BA4E3"/>
          </a:solidFill>
        </p:spPr>
        <p:txBody>
          <a:bodyPr wrap="square" lIns="162532" tIns="81265" rIns="162532" bIns="81265" rtlCol="0">
            <a:spAutoFit/>
          </a:bodyPr>
          <a:lstStyle/>
          <a:p>
            <a:pPr algn="ctr"/>
            <a:r>
              <a:rPr lang="en-US" sz="2000" dirty="0">
                <a:solidFill>
                  <a:srgbClr val="1A467F"/>
                </a:solidFill>
                <a:latin typeface="Avenir Book"/>
                <a:cs typeface="Avenir Book"/>
              </a:rPr>
              <a:t>NATIONAL OCEANIC AND ATMOSPHERIC ADMINISTRATION</a:t>
            </a:r>
          </a:p>
        </p:txBody>
      </p:sp>
      <p:sp>
        <p:nvSpPr>
          <p:cNvPr id="17" name="Oval 16">
            <a:extLst>
              <a:ext uri="{FF2B5EF4-FFF2-40B4-BE49-F238E27FC236}">
                <a16:creationId xmlns:a16="http://schemas.microsoft.com/office/drawing/2014/main" id="{FF49B63A-672C-4CF1-9E12-DC1F3516816B}"/>
              </a:ext>
            </a:extLst>
          </p:cNvPr>
          <p:cNvSpPr>
            <a:spLocks noChangeAspect="1"/>
          </p:cNvSpPr>
          <p:nvPr/>
        </p:nvSpPr>
        <p:spPr>
          <a:xfrm>
            <a:off x="66710" y="36818"/>
            <a:ext cx="1206375" cy="128334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62532" tIns="81265" rIns="162532" bIns="81265" rtlCol="0" anchor="ctr"/>
          <a:lstStyle/>
          <a:p>
            <a:pPr algn="ctr"/>
            <a:endParaRPr lang="en-US" sz="2400"/>
          </a:p>
        </p:txBody>
      </p:sp>
      <p:pic>
        <p:nvPicPr>
          <p:cNvPr id="18" name="Picture 17" descr="2000px-Seal_of_the_United_States_Department_of_Commerce.svg.png">
            <a:extLst>
              <a:ext uri="{FF2B5EF4-FFF2-40B4-BE49-F238E27FC236}">
                <a16:creationId xmlns:a16="http://schemas.microsoft.com/office/drawing/2014/main" id="{07F39246-4CB3-4426-AA76-73ADFACD5A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09" y="107564"/>
            <a:ext cx="1129099" cy="1147249"/>
          </a:xfrm>
          <a:prstGeom prst="rect">
            <a:avLst/>
          </a:prstGeom>
        </p:spPr>
      </p:pic>
      <p:sp>
        <p:nvSpPr>
          <p:cNvPr id="19" name="Oval 18">
            <a:extLst>
              <a:ext uri="{FF2B5EF4-FFF2-40B4-BE49-F238E27FC236}">
                <a16:creationId xmlns:a16="http://schemas.microsoft.com/office/drawing/2014/main" id="{FD22B42A-F3C4-48FB-8D41-4196A1EC8F23}"/>
              </a:ext>
            </a:extLst>
          </p:cNvPr>
          <p:cNvSpPr>
            <a:spLocks/>
          </p:cNvSpPr>
          <p:nvPr/>
        </p:nvSpPr>
        <p:spPr>
          <a:xfrm>
            <a:off x="10940878" y="51938"/>
            <a:ext cx="1267967" cy="126796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62532" tIns="81265" rIns="162532" bIns="81265" rtlCol="0" anchor="ctr"/>
          <a:lstStyle/>
          <a:p>
            <a:pPr algn="ctr"/>
            <a:endParaRPr lang="en-US" sz="2400"/>
          </a:p>
        </p:txBody>
      </p:sp>
      <p:pic>
        <p:nvPicPr>
          <p:cNvPr id="20" name="Picture 19" descr="1024px-NOAA_logo.svg.png">
            <a:extLst>
              <a:ext uri="{FF2B5EF4-FFF2-40B4-BE49-F238E27FC236}">
                <a16:creationId xmlns:a16="http://schemas.microsoft.com/office/drawing/2014/main" id="{F4853C7E-5672-4EB4-B89F-FABBA2D18DBA}"/>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1002952" y="122680"/>
            <a:ext cx="1121664" cy="1121664"/>
          </a:xfrm>
          <a:prstGeom prst="rect">
            <a:avLst/>
          </a:prstGeom>
        </p:spPr>
      </p:pic>
      <p:sp>
        <p:nvSpPr>
          <p:cNvPr id="24" name="TextBox 23">
            <a:extLst>
              <a:ext uri="{FF2B5EF4-FFF2-40B4-BE49-F238E27FC236}">
                <a16:creationId xmlns:a16="http://schemas.microsoft.com/office/drawing/2014/main" id="{629DFBF2-B538-4CE1-BFD9-563EE83AD4B1}"/>
              </a:ext>
            </a:extLst>
          </p:cNvPr>
          <p:cNvSpPr txBox="1"/>
          <p:nvPr/>
        </p:nvSpPr>
        <p:spPr>
          <a:xfrm>
            <a:off x="1502420" y="699795"/>
            <a:ext cx="9209123" cy="523220"/>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Climate Prediction Center (CPC)</a:t>
            </a:r>
          </a:p>
        </p:txBody>
      </p:sp>
      <p:sp>
        <p:nvSpPr>
          <p:cNvPr id="9" name="Content Placeholder 3">
            <a:extLst>
              <a:ext uri="{FF2B5EF4-FFF2-40B4-BE49-F238E27FC236}">
                <a16:creationId xmlns:a16="http://schemas.microsoft.com/office/drawing/2014/main" id="{74D00FBB-78E9-45EE-812A-F5E2DD90109C}"/>
              </a:ext>
            </a:extLst>
          </p:cNvPr>
          <p:cNvSpPr txBox="1">
            <a:spLocks/>
          </p:cNvSpPr>
          <p:nvPr/>
        </p:nvSpPr>
        <p:spPr>
          <a:xfrm>
            <a:off x="515091" y="1513230"/>
            <a:ext cx="11292840" cy="529283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5000"/>
              </a:lnSpc>
            </a:pPr>
            <a:r>
              <a:rPr lang="en-US" sz="2300" u="sng" dirty="0">
                <a:solidFill>
                  <a:srgbClr val="007F00"/>
                </a:solidFill>
                <a:latin typeface="Arial" panose="020B0604020202020204" pitchFamily="34" charset="0"/>
                <a:cs typeface="Arial" panose="020B0604020202020204" pitchFamily="34" charset="0"/>
              </a:rPr>
              <a:t>The parallel version is an improvement </a:t>
            </a:r>
            <a:r>
              <a:rPr lang="en-US" sz="2300" dirty="0">
                <a:latin typeface="Arial" panose="020B0604020202020204" pitchFamily="34" charset="0"/>
                <a:cs typeface="Arial" panose="020B0604020202020204" pitchFamily="34" charset="0"/>
              </a:rPr>
              <a:t>over the operational NGAC</a:t>
            </a:r>
          </a:p>
          <a:p>
            <a:pPr>
              <a:lnSpc>
                <a:spcPct val="85000"/>
              </a:lnSpc>
            </a:pPr>
            <a:endParaRPr lang="en-US" sz="2300" dirty="0">
              <a:solidFill>
                <a:srgbClr val="000000"/>
              </a:solidFill>
              <a:latin typeface="Arial" panose="020B0604020202020204" pitchFamily="34" charset="0"/>
              <a:cs typeface="Arial" panose="020B0604020202020204" pitchFamily="34" charset="0"/>
            </a:endParaRPr>
          </a:p>
          <a:p>
            <a:pPr>
              <a:lnSpc>
                <a:spcPct val="85000"/>
              </a:lnSpc>
            </a:pPr>
            <a:r>
              <a:rPr lang="en-US" sz="2300" dirty="0">
                <a:latin typeface="Arial" panose="020B0604020202020204" pitchFamily="34" charset="0"/>
                <a:cs typeface="Arial" panose="020B0604020202020204" pitchFamily="34" charset="0"/>
              </a:rPr>
              <a:t>Aerosol forecasts will improve UV Index forecasts; current product uses seasonal climatology that does not capture smoke at all</a:t>
            </a:r>
          </a:p>
          <a:p>
            <a:pPr marL="0" indent="0">
              <a:lnSpc>
                <a:spcPct val="85000"/>
              </a:lnSpc>
              <a:buNone/>
            </a:pPr>
            <a:r>
              <a:rPr lang="en-US" sz="2300" dirty="0">
                <a:latin typeface="Arial" panose="020B0604020202020204" pitchFamily="34" charset="0"/>
                <a:cs typeface="Arial" panose="020B0604020202020204" pitchFamily="34" charset="0"/>
              </a:rPr>
              <a:t> </a:t>
            </a:r>
          </a:p>
          <a:p>
            <a:pPr>
              <a:lnSpc>
                <a:spcPct val="85000"/>
              </a:lnSpc>
            </a:pPr>
            <a:r>
              <a:rPr lang="en-US" sz="2300" dirty="0">
                <a:latin typeface="Arial" panose="020B0604020202020204" pitchFamily="34" charset="0"/>
                <a:cs typeface="Arial" panose="020B0604020202020204" pitchFamily="34" charset="0"/>
              </a:rPr>
              <a:t>Overall improvement in the dust prediction of GEFS-Aerosols compared to NGAC</a:t>
            </a:r>
          </a:p>
          <a:p>
            <a:pPr>
              <a:lnSpc>
                <a:spcPct val="85000"/>
              </a:lnSpc>
            </a:pPr>
            <a:endParaRPr lang="en-US" sz="2300" dirty="0">
              <a:latin typeface="Arial" panose="020B0604020202020204" pitchFamily="34" charset="0"/>
              <a:cs typeface="Arial" panose="020B0604020202020204" pitchFamily="34" charset="0"/>
            </a:endParaRPr>
          </a:p>
          <a:p>
            <a:pPr>
              <a:lnSpc>
                <a:spcPct val="85000"/>
              </a:lnSpc>
            </a:pPr>
            <a:r>
              <a:rPr lang="en-US" sz="2300" dirty="0">
                <a:latin typeface="Arial" panose="020B0604020202020204" pitchFamily="34" charset="0"/>
                <a:cs typeface="Arial" panose="020B0604020202020204" pitchFamily="34" charset="0"/>
              </a:rPr>
              <a:t>Higher resolution in GEFS-Aerosols</a:t>
            </a:r>
          </a:p>
          <a:p>
            <a:pPr>
              <a:lnSpc>
                <a:spcPct val="85000"/>
              </a:lnSpc>
            </a:pPr>
            <a:endParaRPr lang="en-US" sz="2300" dirty="0">
              <a:latin typeface="Arial" panose="020B0604020202020204" pitchFamily="34" charset="0"/>
              <a:cs typeface="Arial" panose="020B0604020202020204" pitchFamily="34" charset="0"/>
            </a:endParaRPr>
          </a:p>
          <a:p>
            <a:pPr>
              <a:lnSpc>
                <a:spcPct val="85000"/>
              </a:lnSpc>
            </a:pPr>
            <a:r>
              <a:rPr lang="en-US" sz="2300" dirty="0">
                <a:latin typeface="Arial" panose="020B0604020202020204" pitchFamily="34" charset="0"/>
                <a:cs typeface="Arial" panose="020B0604020202020204" pitchFamily="34" charset="0"/>
              </a:rPr>
              <a:t>Expect smoke to be adverted better than NGAC</a:t>
            </a:r>
          </a:p>
          <a:p>
            <a:pPr>
              <a:lnSpc>
                <a:spcPct val="85000"/>
              </a:lnSpc>
            </a:pPr>
            <a:endParaRPr lang="en-US" sz="2300" dirty="0">
              <a:latin typeface="Arial" panose="020B0604020202020204" pitchFamily="34" charset="0"/>
              <a:cs typeface="Arial" panose="020B0604020202020204" pitchFamily="34" charset="0"/>
            </a:endParaRPr>
          </a:p>
          <a:p>
            <a:pPr>
              <a:lnSpc>
                <a:spcPct val="85000"/>
              </a:lnSpc>
            </a:pPr>
            <a:r>
              <a:rPr lang="en-US" sz="2300" b="1" u="sng" dirty="0">
                <a:solidFill>
                  <a:srgbClr val="007F00"/>
                </a:solidFill>
                <a:latin typeface="Arial" panose="020B0604020202020204" pitchFamily="34" charset="0"/>
                <a:cs typeface="Arial" panose="020B0604020202020204" pitchFamily="34" charset="0"/>
              </a:rPr>
              <a:t>Supports proposed implementation of GEFSv12-Aerosols</a:t>
            </a:r>
            <a:endParaRPr lang="en-US" sz="2000" dirty="0">
              <a:solidFill>
                <a:srgbClr val="000000"/>
              </a:solidFill>
            </a:endParaRPr>
          </a:p>
          <a:p>
            <a:endParaRPr lang="en-US" sz="2000" dirty="0">
              <a:solidFill>
                <a:srgbClr val="000000"/>
              </a:solidFill>
            </a:endParaRPr>
          </a:p>
          <a:p>
            <a:endParaRPr lang="en-US" sz="2000" dirty="0">
              <a:solidFill>
                <a:srgbClr val="000000"/>
              </a:solidFill>
            </a:endParaRPr>
          </a:p>
        </p:txBody>
      </p:sp>
      <p:sp>
        <p:nvSpPr>
          <p:cNvPr id="2" name="Slide Number Placeholder 1">
            <a:extLst>
              <a:ext uri="{FF2B5EF4-FFF2-40B4-BE49-F238E27FC236}">
                <a16:creationId xmlns:a16="http://schemas.microsoft.com/office/drawing/2014/main" id="{84793FCA-9C8D-4E91-9719-C694B74EE1A2}"/>
              </a:ext>
            </a:extLst>
          </p:cNvPr>
          <p:cNvSpPr>
            <a:spLocks noGrp="1"/>
          </p:cNvSpPr>
          <p:nvPr>
            <p:ph type="sldNum" sz="quarter" idx="12"/>
          </p:nvPr>
        </p:nvSpPr>
        <p:spPr/>
        <p:txBody>
          <a:bodyPr/>
          <a:lstStyle/>
          <a:p>
            <a:fld id="{DD5C06B8-1613-44F6-A6DA-F77D705428DE}" type="slidenum">
              <a:rPr lang="en-US" smtClean="0"/>
              <a:t>59</a:t>
            </a:fld>
            <a:endParaRPr lang="en-US"/>
          </a:p>
        </p:txBody>
      </p:sp>
    </p:spTree>
    <p:extLst>
      <p:ext uri="{BB962C8B-B14F-4D97-AF65-F5344CB8AC3E}">
        <p14:creationId xmlns:p14="http://schemas.microsoft.com/office/powerpoint/2010/main" val="36165078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2"/>
          <p:cNvSpPr txBox="1">
            <a:spLocks noGrp="1"/>
          </p:cNvSpPr>
          <p:nvPr>
            <p:ph type="sldNum" idx="12"/>
          </p:nvPr>
        </p:nvSpPr>
        <p:spPr>
          <a:xfrm>
            <a:off x="8610600" y="6356352"/>
            <a:ext cx="2743200" cy="365200"/>
          </a:xfrm>
          <a:prstGeom prst="rect">
            <a:avLst/>
          </a:prstGeom>
        </p:spPr>
        <p:txBody>
          <a:bodyPr spcFirstLastPara="1" wrap="square" lIns="121900" tIns="60933" rIns="121900" bIns="60933" anchor="ctr" anchorCtr="0">
            <a:noAutofit/>
          </a:bodyPr>
          <a:lstStyle/>
          <a:p>
            <a:pPr defTabSz="1219170">
              <a:buClr>
                <a:srgbClr val="000000"/>
              </a:buClr>
            </a:pPr>
            <a:fld id="{00000000-1234-1234-1234-123412341234}" type="slidenum">
              <a:rPr lang="en-US" kern="0">
                <a:solidFill>
                  <a:srgbClr val="595959"/>
                </a:solidFill>
                <a:latin typeface="Arial"/>
                <a:cs typeface="Arial"/>
                <a:sym typeface="Arial"/>
              </a:rPr>
              <a:pPr defTabSz="1219170">
                <a:buClr>
                  <a:srgbClr val="000000"/>
                </a:buClr>
              </a:pPr>
              <a:t>6</a:t>
            </a:fld>
            <a:endParaRPr kern="0">
              <a:solidFill>
                <a:srgbClr val="595959"/>
              </a:solidFill>
              <a:latin typeface="Arial"/>
              <a:cs typeface="Arial"/>
              <a:sym typeface="Arial"/>
            </a:endParaRPr>
          </a:p>
        </p:txBody>
      </p:sp>
      <p:sp>
        <p:nvSpPr>
          <p:cNvPr id="177" name="Google Shape;177;p22"/>
          <p:cNvSpPr txBox="1">
            <a:spLocks noGrp="1"/>
          </p:cNvSpPr>
          <p:nvPr>
            <p:ph type="title"/>
          </p:nvPr>
        </p:nvSpPr>
        <p:spPr>
          <a:xfrm>
            <a:off x="508000" y="666991"/>
            <a:ext cx="10972800" cy="582400"/>
          </a:xfrm>
          <a:prstGeom prst="rect">
            <a:avLst/>
          </a:prstGeom>
          <a:noFill/>
          <a:ln>
            <a:noFill/>
          </a:ln>
        </p:spPr>
        <p:txBody>
          <a:bodyPr spcFirstLastPara="1" wrap="square" lIns="121900" tIns="60933" rIns="121900" bIns="60933" anchor="ctr" anchorCtr="0">
            <a:noAutofit/>
          </a:bodyPr>
          <a:lstStyle/>
          <a:p>
            <a:pPr algn="ctr">
              <a:buSzPts val="1100"/>
            </a:pPr>
            <a:r>
              <a:rPr lang="en-US" sz="3470" dirty="0"/>
              <a:t>GEFSv12-Wave Validation</a:t>
            </a:r>
            <a:endParaRPr sz="3470" dirty="0"/>
          </a:p>
        </p:txBody>
      </p:sp>
      <p:sp>
        <p:nvSpPr>
          <p:cNvPr id="178" name="Google Shape;178;p22"/>
          <p:cNvSpPr txBox="1"/>
          <p:nvPr/>
        </p:nvSpPr>
        <p:spPr>
          <a:xfrm>
            <a:off x="584200" y="1367367"/>
            <a:ext cx="11427200" cy="5517200"/>
          </a:xfrm>
          <a:prstGeom prst="rect">
            <a:avLst/>
          </a:prstGeom>
          <a:noFill/>
          <a:ln>
            <a:noFill/>
          </a:ln>
        </p:spPr>
        <p:txBody>
          <a:bodyPr spcFirstLastPara="1" wrap="square" lIns="121900" tIns="60933" rIns="121900" bIns="60933" anchor="t" anchorCtr="0">
            <a:noAutofit/>
          </a:bodyPr>
          <a:lstStyle/>
          <a:p>
            <a:pPr marL="609585" indent="-507987" defTabSz="1219170">
              <a:buClr>
                <a:srgbClr val="0A4595"/>
              </a:buClr>
              <a:buSzPts val="2400"/>
              <a:buFont typeface="Calibri"/>
              <a:buChar char="●"/>
            </a:pPr>
            <a:r>
              <a:rPr lang="en-US" sz="3200" kern="0" dirty="0">
                <a:solidFill>
                  <a:srgbClr val="0A4595"/>
                </a:solidFill>
                <a:latin typeface="Calibri"/>
                <a:ea typeface="Calibri"/>
                <a:cs typeface="Calibri"/>
                <a:sym typeface="Calibri"/>
              </a:rPr>
              <a:t>Retrospectives: Dec 1, 2018 - Nov 30, 2019</a:t>
            </a:r>
            <a:endParaRPr sz="3200" kern="0" dirty="0">
              <a:solidFill>
                <a:srgbClr val="0A4595"/>
              </a:solidFill>
              <a:latin typeface="Calibri"/>
              <a:ea typeface="Calibri"/>
              <a:cs typeface="Calibri"/>
              <a:sym typeface="Calibri"/>
            </a:endParaRPr>
          </a:p>
          <a:p>
            <a:pPr marL="1219170" lvl="1" indent="-491054" defTabSz="1219170">
              <a:buClr>
                <a:srgbClr val="0A4595"/>
              </a:buClr>
              <a:buSzPts val="2200"/>
              <a:buFont typeface="Calibri"/>
              <a:buChar char="○"/>
            </a:pPr>
            <a:r>
              <a:rPr lang="en-US" sz="2933" kern="0" dirty="0">
                <a:solidFill>
                  <a:srgbClr val="0A4595"/>
                </a:solidFill>
                <a:latin typeface="Calibri"/>
                <a:ea typeface="Calibri"/>
                <a:cs typeface="Calibri"/>
                <a:sym typeface="Calibri"/>
              </a:rPr>
              <a:t>00Z Cycle</a:t>
            </a:r>
            <a:endParaRPr sz="2933" kern="0" dirty="0">
              <a:solidFill>
                <a:srgbClr val="0A4595"/>
              </a:solidFill>
              <a:latin typeface="Calibri"/>
              <a:ea typeface="Calibri"/>
              <a:cs typeface="Calibri"/>
              <a:sym typeface="Calibri"/>
            </a:endParaRPr>
          </a:p>
          <a:p>
            <a:pPr marL="1219170" lvl="1" indent="-491054" defTabSz="1219170">
              <a:buClr>
                <a:srgbClr val="0A4595"/>
              </a:buClr>
              <a:buSzPts val="2200"/>
              <a:buFont typeface="Calibri"/>
              <a:buChar char="○"/>
            </a:pPr>
            <a:r>
              <a:rPr lang="en-US" sz="2933" kern="0" dirty="0">
                <a:solidFill>
                  <a:srgbClr val="0A4595"/>
                </a:solidFill>
                <a:latin typeface="Calibri"/>
                <a:ea typeface="Calibri"/>
                <a:cs typeface="Calibri"/>
                <a:sym typeface="Calibri"/>
              </a:rPr>
              <a:t>31 Members</a:t>
            </a:r>
            <a:endParaRPr sz="2933" kern="0" dirty="0">
              <a:solidFill>
                <a:srgbClr val="0A4595"/>
              </a:solidFill>
              <a:latin typeface="Calibri"/>
              <a:ea typeface="Calibri"/>
              <a:cs typeface="Calibri"/>
              <a:sym typeface="Calibri"/>
            </a:endParaRPr>
          </a:p>
          <a:p>
            <a:pPr marL="1219170" lvl="1" indent="-491054" defTabSz="1219170">
              <a:buClr>
                <a:srgbClr val="0A4595"/>
              </a:buClr>
              <a:buSzPts val="2200"/>
              <a:buFont typeface="Calibri"/>
              <a:buChar char="○"/>
            </a:pPr>
            <a:r>
              <a:rPr lang="en-US" sz="2933" kern="0" dirty="0">
                <a:solidFill>
                  <a:srgbClr val="0A4595"/>
                </a:solidFill>
                <a:latin typeface="Calibri"/>
                <a:ea typeface="Calibri"/>
                <a:cs typeface="Calibri"/>
                <a:sym typeface="Calibri"/>
              </a:rPr>
              <a:t>16 days</a:t>
            </a:r>
            <a:endParaRPr sz="2933" kern="0" dirty="0">
              <a:solidFill>
                <a:srgbClr val="0A4595"/>
              </a:solidFill>
              <a:latin typeface="Calibri"/>
              <a:ea typeface="Calibri"/>
              <a:cs typeface="Calibri"/>
              <a:sym typeface="Calibri"/>
            </a:endParaRPr>
          </a:p>
          <a:p>
            <a:pPr marL="609585" indent="-507987" defTabSz="1219170">
              <a:buClr>
                <a:srgbClr val="0A4595"/>
              </a:buClr>
              <a:buSzPts val="2400"/>
              <a:buFont typeface="Calibri"/>
              <a:buChar char="●"/>
            </a:pPr>
            <a:r>
              <a:rPr lang="en-US" sz="3200" kern="0" dirty="0">
                <a:solidFill>
                  <a:srgbClr val="0A4595"/>
                </a:solidFill>
                <a:latin typeface="Calibri"/>
                <a:ea typeface="Calibri"/>
                <a:cs typeface="Calibri"/>
                <a:sym typeface="Calibri"/>
              </a:rPr>
              <a:t>Validation Statistics</a:t>
            </a:r>
            <a:endParaRPr sz="3200" kern="0" dirty="0">
              <a:solidFill>
                <a:srgbClr val="0A4595"/>
              </a:solidFill>
              <a:latin typeface="Calibri"/>
              <a:ea typeface="Calibri"/>
              <a:cs typeface="Calibri"/>
              <a:sym typeface="Calibri"/>
            </a:endParaRPr>
          </a:p>
          <a:p>
            <a:pPr marL="1219170" lvl="1" indent="-491054" defTabSz="1219170">
              <a:buClr>
                <a:srgbClr val="0A4595"/>
              </a:buClr>
              <a:buSzPts val="2200"/>
              <a:buFont typeface="Calibri"/>
              <a:buChar char="○"/>
            </a:pPr>
            <a:r>
              <a:rPr lang="en-US" sz="2933" kern="0" dirty="0">
                <a:solidFill>
                  <a:srgbClr val="0A4595"/>
                </a:solidFill>
                <a:latin typeface="Calibri"/>
                <a:ea typeface="Calibri"/>
                <a:cs typeface="Calibri"/>
                <a:sym typeface="Calibri"/>
              </a:rPr>
              <a:t>Parameters: Significant wave height - Hs</a:t>
            </a:r>
            <a:endParaRPr sz="2933" kern="0" dirty="0">
              <a:solidFill>
                <a:srgbClr val="0A4595"/>
              </a:solidFill>
              <a:latin typeface="Calibri"/>
              <a:ea typeface="Calibri"/>
              <a:cs typeface="Calibri"/>
              <a:sym typeface="Calibri"/>
            </a:endParaRPr>
          </a:p>
          <a:p>
            <a:pPr defTabSz="1219170">
              <a:buClr>
                <a:srgbClr val="000000"/>
              </a:buClr>
            </a:pPr>
            <a:r>
              <a:rPr lang="en-US" sz="2933" kern="0" dirty="0">
                <a:solidFill>
                  <a:srgbClr val="0A4595"/>
                </a:solidFill>
                <a:latin typeface="Calibri"/>
                <a:ea typeface="Calibri"/>
                <a:cs typeface="Calibri"/>
                <a:sym typeface="Calibri"/>
              </a:rPr>
              <a:t> 					 Peak Period - </a:t>
            </a:r>
            <a:r>
              <a:rPr lang="en-US" sz="2933" kern="0" dirty="0" err="1">
                <a:solidFill>
                  <a:srgbClr val="0A4595"/>
                </a:solidFill>
                <a:latin typeface="Calibri"/>
                <a:ea typeface="Calibri"/>
                <a:cs typeface="Calibri"/>
                <a:sym typeface="Calibri"/>
              </a:rPr>
              <a:t>Tp</a:t>
            </a:r>
            <a:endParaRPr sz="2933" kern="0" dirty="0">
              <a:solidFill>
                <a:srgbClr val="0A4595"/>
              </a:solidFill>
              <a:latin typeface="Calibri"/>
              <a:ea typeface="Calibri"/>
              <a:cs typeface="Calibri"/>
              <a:sym typeface="Calibri"/>
            </a:endParaRPr>
          </a:p>
          <a:p>
            <a:pPr marL="1219170" lvl="1" indent="-491054" defTabSz="1219170">
              <a:buClr>
                <a:srgbClr val="0A4595"/>
              </a:buClr>
              <a:buSzPts val="2200"/>
              <a:buFont typeface="Calibri"/>
              <a:buChar char="○"/>
            </a:pPr>
            <a:r>
              <a:rPr lang="fr-FR" sz="2933" kern="0" dirty="0">
                <a:solidFill>
                  <a:srgbClr val="0A4595"/>
                </a:solidFill>
                <a:latin typeface="Calibri"/>
                <a:ea typeface="Calibri"/>
                <a:cs typeface="Calibri"/>
                <a:sym typeface="Calibri"/>
              </a:rPr>
              <a:t>RMSE, </a:t>
            </a:r>
            <a:r>
              <a:rPr lang="fr-FR" sz="2933" kern="0" dirty="0" err="1">
                <a:solidFill>
                  <a:srgbClr val="0A4595"/>
                </a:solidFill>
                <a:latin typeface="Calibri"/>
                <a:ea typeface="Calibri"/>
                <a:cs typeface="Calibri"/>
                <a:sym typeface="Calibri"/>
              </a:rPr>
              <a:t>Bias</a:t>
            </a:r>
            <a:r>
              <a:rPr lang="fr-FR" sz="2933" kern="0" dirty="0">
                <a:solidFill>
                  <a:srgbClr val="0A4595"/>
                </a:solidFill>
                <a:latin typeface="Calibri"/>
                <a:ea typeface="Calibri"/>
                <a:cs typeface="Calibri"/>
                <a:sym typeface="Calibri"/>
              </a:rPr>
              <a:t>, CRPS, 95% Quantile</a:t>
            </a:r>
          </a:p>
          <a:p>
            <a:pPr marL="1219170" lvl="1" indent="-491054" defTabSz="1219170">
              <a:buClr>
                <a:srgbClr val="0A4595"/>
              </a:buClr>
              <a:buSzPts val="2200"/>
              <a:buFont typeface="Calibri"/>
              <a:buChar char="○"/>
            </a:pPr>
            <a:r>
              <a:rPr lang="en-US" sz="2933" kern="0" dirty="0" err="1">
                <a:solidFill>
                  <a:srgbClr val="0A4595"/>
                </a:solidFill>
                <a:latin typeface="Calibri"/>
                <a:ea typeface="Calibri"/>
                <a:cs typeface="Calibri"/>
                <a:sym typeface="Calibri"/>
              </a:rPr>
              <a:t>Talagrand</a:t>
            </a:r>
            <a:endParaRPr sz="2933" kern="0" dirty="0">
              <a:solidFill>
                <a:srgbClr val="0A4595"/>
              </a:solidFill>
              <a:latin typeface="Calibri"/>
              <a:ea typeface="Calibri"/>
              <a:cs typeface="Calibri"/>
              <a:sym typeface="Calibri"/>
            </a:endParaRPr>
          </a:p>
          <a:p>
            <a:pPr marL="609585" indent="-491054" defTabSz="1219170">
              <a:buClr>
                <a:srgbClr val="0A4595"/>
              </a:buClr>
              <a:buSzPts val="2200"/>
              <a:buFont typeface="Calibri"/>
              <a:buChar char="●"/>
            </a:pPr>
            <a:r>
              <a:rPr lang="en-US" sz="3200" kern="0" dirty="0">
                <a:solidFill>
                  <a:srgbClr val="0A4595"/>
                </a:solidFill>
                <a:latin typeface="Calibri"/>
                <a:ea typeface="Calibri"/>
                <a:cs typeface="Calibri"/>
                <a:sym typeface="Calibri"/>
              </a:rPr>
              <a:t>NDBC network (~150 buoys) and Jason-3/SARAL altimeters</a:t>
            </a:r>
            <a:endParaRPr sz="3200" kern="0" dirty="0">
              <a:solidFill>
                <a:srgbClr val="0A4595"/>
              </a:solidFill>
              <a:latin typeface="Calibri"/>
              <a:ea typeface="Calibri"/>
              <a:cs typeface="Calibri"/>
              <a:sym typeface="Calibri"/>
            </a:endParaRPr>
          </a:p>
          <a:p>
            <a:pPr marL="1219170" lvl="1" indent="-491054" defTabSz="1219170">
              <a:buClr>
                <a:srgbClr val="0A4595"/>
              </a:buClr>
              <a:buSzPts val="2200"/>
              <a:buFont typeface="Calibri"/>
              <a:buChar char="○"/>
            </a:pPr>
            <a:r>
              <a:rPr lang="en-US" sz="2933" kern="0" dirty="0">
                <a:solidFill>
                  <a:srgbClr val="0A4595"/>
                </a:solidFill>
                <a:latin typeface="Calibri"/>
                <a:ea typeface="Calibri"/>
                <a:cs typeface="Calibri"/>
                <a:sym typeface="Calibri"/>
              </a:rPr>
              <a:t>Verified vs op </a:t>
            </a:r>
            <a:r>
              <a:rPr lang="en-US" sz="2933" b="1" kern="0" dirty="0">
                <a:solidFill>
                  <a:srgbClr val="FF9900"/>
                </a:solidFill>
                <a:latin typeface="Calibri"/>
                <a:ea typeface="Calibri"/>
                <a:cs typeface="Calibri"/>
                <a:sym typeface="Calibri"/>
              </a:rPr>
              <a:t>GWES</a:t>
            </a:r>
            <a:r>
              <a:rPr lang="en-US" sz="2933" kern="0" dirty="0">
                <a:solidFill>
                  <a:srgbClr val="0A4595"/>
                </a:solidFill>
                <a:latin typeface="Calibri"/>
                <a:ea typeface="Calibri"/>
                <a:cs typeface="Calibri"/>
                <a:sym typeface="Calibri"/>
              </a:rPr>
              <a:t> and deterministic wave model (</a:t>
            </a:r>
            <a:r>
              <a:rPr lang="en-US" sz="2933" b="1" kern="0" dirty="0">
                <a:solidFill>
                  <a:srgbClr val="008000"/>
                </a:solidFill>
                <a:latin typeface="Calibri"/>
                <a:ea typeface="Calibri"/>
                <a:cs typeface="Calibri"/>
                <a:sym typeface="Calibri"/>
              </a:rPr>
              <a:t>multi_1</a:t>
            </a:r>
            <a:r>
              <a:rPr lang="en-US" sz="2933" kern="0" dirty="0">
                <a:solidFill>
                  <a:srgbClr val="0A4595"/>
                </a:solidFill>
                <a:latin typeface="Calibri"/>
                <a:ea typeface="Calibri"/>
                <a:cs typeface="Calibri"/>
                <a:sym typeface="Calibri"/>
              </a:rPr>
              <a:t>)</a:t>
            </a:r>
            <a:endParaRPr sz="2933" kern="0" dirty="0">
              <a:solidFill>
                <a:srgbClr val="0A4595"/>
              </a:solidFill>
              <a:latin typeface="Calibri"/>
              <a:ea typeface="Calibri"/>
              <a:cs typeface="Calibri"/>
              <a:sym typeface="Calibri"/>
            </a:endParaRPr>
          </a:p>
          <a:p>
            <a:pPr defTabSz="1219170">
              <a:buClr>
                <a:srgbClr val="000000"/>
              </a:buClr>
            </a:pPr>
            <a:endParaRPr sz="3733" kern="0" dirty="0">
              <a:solidFill>
                <a:srgbClr val="0A4595"/>
              </a:solidFill>
              <a:latin typeface="Calibri"/>
              <a:ea typeface="Calibri"/>
              <a:cs typeface="Calibri"/>
              <a:sym typeface="Calibri"/>
            </a:endParaRPr>
          </a:p>
          <a:p>
            <a:pPr defTabSz="1219170">
              <a:buClr>
                <a:srgbClr val="000000"/>
              </a:buClr>
            </a:pPr>
            <a:endParaRPr sz="3733" kern="0" dirty="0">
              <a:solidFill>
                <a:srgbClr val="0A4595"/>
              </a:solidFill>
              <a:latin typeface="Calibri"/>
              <a:ea typeface="Calibri"/>
              <a:cs typeface="Calibri"/>
              <a:sym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D0CE338-A1BA-45EE-B658-99E084DB8AC3}"/>
              </a:ext>
            </a:extLst>
          </p:cNvPr>
          <p:cNvSpPr/>
          <p:nvPr/>
        </p:nvSpPr>
        <p:spPr>
          <a:xfrm>
            <a:off x="680993" y="601216"/>
            <a:ext cx="10961036" cy="658469"/>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62532" tIns="81265" rIns="162532" bIns="81265" rtlCol="0" anchor="ctr"/>
          <a:lstStyle/>
          <a:p>
            <a:pPr algn="ctr"/>
            <a:endParaRPr lang="en-US" sz="40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72027642-AA9F-484A-8E30-9D75745783BD}"/>
              </a:ext>
            </a:extLst>
          </p:cNvPr>
          <p:cNvSpPr txBox="1"/>
          <p:nvPr/>
        </p:nvSpPr>
        <p:spPr>
          <a:xfrm>
            <a:off x="680993" y="65241"/>
            <a:ext cx="10961036" cy="471894"/>
          </a:xfrm>
          <a:prstGeom prst="rect">
            <a:avLst/>
          </a:prstGeom>
          <a:solidFill>
            <a:srgbClr val="5BA4E3"/>
          </a:solidFill>
        </p:spPr>
        <p:txBody>
          <a:bodyPr wrap="square" lIns="162532" tIns="81265" rIns="162532" bIns="81265" rtlCol="0">
            <a:spAutoFit/>
          </a:bodyPr>
          <a:lstStyle/>
          <a:p>
            <a:pPr algn="ctr"/>
            <a:r>
              <a:rPr lang="en-US" sz="2000" dirty="0">
                <a:solidFill>
                  <a:srgbClr val="1A467F"/>
                </a:solidFill>
                <a:latin typeface="Avenir Book"/>
                <a:cs typeface="Avenir Book"/>
              </a:rPr>
              <a:t>NATIONAL OCEANIC AND ATMOSPHERIC ADMINISTRATION</a:t>
            </a:r>
          </a:p>
        </p:txBody>
      </p:sp>
      <p:sp>
        <p:nvSpPr>
          <p:cNvPr id="17" name="Oval 16">
            <a:extLst>
              <a:ext uri="{FF2B5EF4-FFF2-40B4-BE49-F238E27FC236}">
                <a16:creationId xmlns:a16="http://schemas.microsoft.com/office/drawing/2014/main" id="{FF49B63A-672C-4CF1-9E12-DC1F3516816B}"/>
              </a:ext>
            </a:extLst>
          </p:cNvPr>
          <p:cNvSpPr>
            <a:spLocks noChangeAspect="1"/>
          </p:cNvSpPr>
          <p:nvPr/>
        </p:nvSpPr>
        <p:spPr>
          <a:xfrm>
            <a:off x="66710" y="36818"/>
            <a:ext cx="1206375" cy="128334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62532" tIns="81265" rIns="162532" bIns="81265" rtlCol="0" anchor="ctr"/>
          <a:lstStyle/>
          <a:p>
            <a:pPr algn="ctr"/>
            <a:endParaRPr lang="en-US" sz="2400"/>
          </a:p>
        </p:txBody>
      </p:sp>
      <p:pic>
        <p:nvPicPr>
          <p:cNvPr id="18" name="Picture 17" descr="2000px-Seal_of_the_United_States_Department_of_Commerce.svg.png">
            <a:extLst>
              <a:ext uri="{FF2B5EF4-FFF2-40B4-BE49-F238E27FC236}">
                <a16:creationId xmlns:a16="http://schemas.microsoft.com/office/drawing/2014/main" id="{07F39246-4CB3-4426-AA76-73ADFACD5A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09" y="107564"/>
            <a:ext cx="1129099" cy="1147249"/>
          </a:xfrm>
          <a:prstGeom prst="rect">
            <a:avLst/>
          </a:prstGeom>
        </p:spPr>
      </p:pic>
      <p:sp>
        <p:nvSpPr>
          <p:cNvPr id="19" name="Oval 18">
            <a:extLst>
              <a:ext uri="{FF2B5EF4-FFF2-40B4-BE49-F238E27FC236}">
                <a16:creationId xmlns:a16="http://schemas.microsoft.com/office/drawing/2014/main" id="{FD22B42A-F3C4-48FB-8D41-4196A1EC8F23}"/>
              </a:ext>
            </a:extLst>
          </p:cNvPr>
          <p:cNvSpPr>
            <a:spLocks/>
          </p:cNvSpPr>
          <p:nvPr/>
        </p:nvSpPr>
        <p:spPr>
          <a:xfrm>
            <a:off x="10940878" y="51938"/>
            <a:ext cx="1267967" cy="126796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62532" tIns="81265" rIns="162532" bIns="81265" rtlCol="0" anchor="ctr"/>
          <a:lstStyle/>
          <a:p>
            <a:pPr algn="ctr"/>
            <a:endParaRPr lang="en-US" sz="2400"/>
          </a:p>
        </p:txBody>
      </p:sp>
      <p:pic>
        <p:nvPicPr>
          <p:cNvPr id="20" name="Picture 19" descr="1024px-NOAA_logo.svg.png">
            <a:extLst>
              <a:ext uri="{FF2B5EF4-FFF2-40B4-BE49-F238E27FC236}">
                <a16:creationId xmlns:a16="http://schemas.microsoft.com/office/drawing/2014/main" id="{F4853C7E-5672-4EB4-B89F-FABBA2D18DBA}"/>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1002952" y="122680"/>
            <a:ext cx="1121664" cy="1121664"/>
          </a:xfrm>
          <a:prstGeom prst="rect">
            <a:avLst/>
          </a:prstGeom>
        </p:spPr>
      </p:pic>
      <p:sp>
        <p:nvSpPr>
          <p:cNvPr id="24" name="TextBox 23">
            <a:extLst>
              <a:ext uri="{FF2B5EF4-FFF2-40B4-BE49-F238E27FC236}">
                <a16:creationId xmlns:a16="http://schemas.microsoft.com/office/drawing/2014/main" id="{629DFBF2-B538-4CE1-BFD9-563EE83AD4B1}"/>
              </a:ext>
            </a:extLst>
          </p:cNvPr>
          <p:cNvSpPr txBox="1"/>
          <p:nvPr/>
        </p:nvSpPr>
        <p:spPr>
          <a:xfrm>
            <a:off x="1502420" y="699795"/>
            <a:ext cx="9209123" cy="523220"/>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Conclusion of the GEFSv12-Aerosols Evaluation</a:t>
            </a:r>
          </a:p>
        </p:txBody>
      </p:sp>
      <p:sp>
        <p:nvSpPr>
          <p:cNvPr id="25" name="Content Placeholder 3">
            <a:extLst>
              <a:ext uri="{FF2B5EF4-FFF2-40B4-BE49-F238E27FC236}">
                <a16:creationId xmlns:a16="http://schemas.microsoft.com/office/drawing/2014/main" id="{3C6F65A3-5493-40C5-A552-37B4C684C540}"/>
              </a:ext>
            </a:extLst>
          </p:cNvPr>
          <p:cNvSpPr txBox="1">
            <a:spLocks/>
          </p:cNvSpPr>
          <p:nvPr/>
        </p:nvSpPr>
        <p:spPr>
          <a:xfrm>
            <a:off x="746760" y="1383858"/>
            <a:ext cx="10698480" cy="489686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solidFill>
                <a:srgbClr val="000000"/>
              </a:solidFill>
            </a:endParaRPr>
          </a:p>
          <a:p>
            <a:pPr marL="0" indent="0">
              <a:buFont typeface="Arial" panose="020B0604020202020204" pitchFamily="34" charset="0"/>
              <a:buNone/>
            </a:pPr>
            <a:endParaRPr lang="en-US" sz="2000" dirty="0">
              <a:solidFill>
                <a:srgbClr val="000000"/>
              </a:solidFill>
            </a:endParaRPr>
          </a:p>
          <a:p>
            <a:pPr marL="457200" indent="-457200">
              <a:buFont typeface="+mj-lt"/>
              <a:buAutoNum type="arabicParenR"/>
            </a:pPr>
            <a:r>
              <a:rPr lang="en-US" sz="2300" dirty="0">
                <a:solidFill>
                  <a:srgbClr val="000000"/>
                </a:solidFill>
                <a:latin typeface="Arial" panose="020B0604020202020204" pitchFamily="34" charset="0"/>
                <a:cs typeface="Arial" panose="020B0604020202020204" pitchFamily="34" charset="0"/>
              </a:rPr>
              <a:t>Summary of verification statistics</a:t>
            </a:r>
          </a:p>
          <a:p>
            <a:pPr marL="457200" indent="-457200">
              <a:buFont typeface="+mj-lt"/>
              <a:buAutoNum type="arabicParenR"/>
            </a:pPr>
            <a:endParaRPr lang="en-US" sz="2300" dirty="0">
              <a:solidFill>
                <a:srgbClr val="000000"/>
              </a:solidFill>
              <a:latin typeface="Arial" panose="020B0604020202020204" pitchFamily="34" charset="0"/>
              <a:cs typeface="Arial" panose="020B0604020202020204" pitchFamily="34" charset="0"/>
            </a:endParaRPr>
          </a:p>
          <a:p>
            <a:pPr marL="457200" indent="-457200">
              <a:buFont typeface="+mj-lt"/>
              <a:buAutoNum type="arabicParenR"/>
            </a:pPr>
            <a:r>
              <a:rPr lang="en-US" sz="2300" dirty="0">
                <a:solidFill>
                  <a:srgbClr val="000000"/>
                </a:solidFill>
                <a:latin typeface="Arial" panose="020B0604020202020204" pitchFamily="34" charset="0"/>
                <a:cs typeface="Arial" panose="020B0604020202020204" pitchFamily="34" charset="0"/>
              </a:rPr>
              <a:t>Review of official evaluation comments and recommendations from NWS Regions/Centers and other partners</a:t>
            </a:r>
          </a:p>
          <a:p>
            <a:pPr marL="457200" indent="-457200">
              <a:buFont typeface="+mj-lt"/>
              <a:buAutoNum type="arabicParenR"/>
            </a:pPr>
            <a:endParaRPr lang="en-US" sz="2300" dirty="0">
              <a:solidFill>
                <a:srgbClr val="000000"/>
              </a:solidFill>
              <a:latin typeface="Arial" panose="020B0604020202020204" pitchFamily="34" charset="0"/>
              <a:cs typeface="Arial" panose="020B0604020202020204" pitchFamily="34" charset="0"/>
            </a:endParaRPr>
          </a:p>
          <a:p>
            <a:pPr marL="457200" indent="-457200">
              <a:buFont typeface="+mj-lt"/>
              <a:buAutoNum type="arabicParenR"/>
            </a:pPr>
            <a:r>
              <a:rPr lang="en-US" sz="2300" dirty="0">
                <a:latin typeface="Arial" panose="020B0604020202020204" pitchFamily="34" charset="0"/>
                <a:cs typeface="Arial" panose="020B0604020202020204" pitchFamily="34" charset="0"/>
              </a:rPr>
              <a:t>Overall impressions</a:t>
            </a:r>
          </a:p>
          <a:p>
            <a:pPr marL="0" indent="0">
              <a:buFont typeface="Arial" panose="020B0604020202020204" pitchFamily="34" charset="0"/>
              <a:buNone/>
            </a:pPr>
            <a:endParaRPr lang="en-US" sz="2000" dirty="0">
              <a:solidFill>
                <a:srgbClr val="000000"/>
              </a:solidFill>
            </a:endParaRPr>
          </a:p>
          <a:p>
            <a:pPr marL="0" indent="0">
              <a:buFont typeface="Arial" panose="020B0604020202020204" pitchFamily="34" charset="0"/>
              <a:buNone/>
            </a:pPr>
            <a:endParaRPr lang="en-US" sz="2000" dirty="0">
              <a:solidFill>
                <a:srgbClr val="000000"/>
              </a:solidFill>
            </a:endParaRPr>
          </a:p>
          <a:p>
            <a:endParaRPr lang="en-US" sz="2000" dirty="0">
              <a:solidFill>
                <a:srgbClr val="000000"/>
              </a:solidFill>
            </a:endParaRPr>
          </a:p>
          <a:p>
            <a:endParaRPr lang="en-US" sz="2000" dirty="0">
              <a:solidFill>
                <a:srgbClr val="000000"/>
              </a:solidFill>
            </a:endParaRPr>
          </a:p>
        </p:txBody>
      </p:sp>
      <p:sp>
        <p:nvSpPr>
          <p:cNvPr id="10" name="Rectangle 9">
            <a:extLst>
              <a:ext uri="{FF2B5EF4-FFF2-40B4-BE49-F238E27FC236}">
                <a16:creationId xmlns:a16="http://schemas.microsoft.com/office/drawing/2014/main" id="{767E5DAA-C1ED-4C5A-B9C0-13E3B9E79F3A}"/>
              </a:ext>
            </a:extLst>
          </p:cNvPr>
          <p:cNvSpPr/>
          <p:nvPr/>
        </p:nvSpPr>
        <p:spPr>
          <a:xfrm>
            <a:off x="746759" y="4140199"/>
            <a:ext cx="3144105" cy="66713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337B80A4-DBA5-4903-86F5-3506FA44779E}"/>
              </a:ext>
            </a:extLst>
          </p:cNvPr>
          <p:cNvSpPr>
            <a:spLocks noGrp="1"/>
          </p:cNvSpPr>
          <p:nvPr>
            <p:ph type="sldNum" sz="quarter" idx="12"/>
          </p:nvPr>
        </p:nvSpPr>
        <p:spPr/>
        <p:txBody>
          <a:bodyPr/>
          <a:lstStyle/>
          <a:p>
            <a:fld id="{DD5C06B8-1613-44F6-A6DA-F77D705428DE}" type="slidenum">
              <a:rPr lang="en-US" smtClean="0"/>
              <a:t>60</a:t>
            </a:fld>
            <a:endParaRPr lang="en-US"/>
          </a:p>
        </p:txBody>
      </p:sp>
    </p:spTree>
    <p:extLst>
      <p:ext uri="{BB962C8B-B14F-4D97-AF65-F5344CB8AC3E}">
        <p14:creationId xmlns:p14="http://schemas.microsoft.com/office/powerpoint/2010/main" val="34193543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D0CE338-A1BA-45EE-B658-99E084DB8AC3}"/>
              </a:ext>
            </a:extLst>
          </p:cNvPr>
          <p:cNvSpPr/>
          <p:nvPr/>
        </p:nvSpPr>
        <p:spPr>
          <a:xfrm>
            <a:off x="680993" y="601216"/>
            <a:ext cx="10961036" cy="658469"/>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62532" tIns="81265" rIns="162532" bIns="81265" rtlCol="0" anchor="ctr"/>
          <a:lstStyle/>
          <a:p>
            <a:pPr algn="ctr"/>
            <a:endParaRPr lang="en-US" sz="40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72027642-AA9F-484A-8E30-9D75745783BD}"/>
              </a:ext>
            </a:extLst>
          </p:cNvPr>
          <p:cNvSpPr txBox="1"/>
          <p:nvPr/>
        </p:nvSpPr>
        <p:spPr>
          <a:xfrm>
            <a:off x="680993" y="65241"/>
            <a:ext cx="10961036" cy="471894"/>
          </a:xfrm>
          <a:prstGeom prst="rect">
            <a:avLst/>
          </a:prstGeom>
          <a:solidFill>
            <a:srgbClr val="5BA4E3"/>
          </a:solidFill>
        </p:spPr>
        <p:txBody>
          <a:bodyPr wrap="square" lIns="162532" tIns="81265" rIns="162532" bIns="81265" rtlCol="0">
            <a:spAutoFit/>
          </a:bodyPr>
          <a:lstStyle/>
          <a:p>
            <a:pPr algn="ctr"/>
            <a:r>
              <a:rPr lang="en-US" sz="2000" dirty="0">
                <a:solidFill>
                  <a:srgbClr val="1A467F"/>
                </a:solidFill>
                <a:latin typeface="Avenir Book"/>
                <a:cs typeface="Avenir Book"/>
              </a:rPr>
              <a:t>NATIONAL OCEANIC AND ATMOSPHERIC ADMINISTRATION</a:t>
            </a:r>
          </a:p>
        </p:txBody>
      </p:sp>
      <p:sp>
        <p:nvSpPr>
          <p:cNvPr id="17" name="Oval 16">
            <a:extLst>
              <a:ext uri="{FF2B5EF4-FFF2-40B4-BE49-F238E27FC236}">
                <a16:creationId xmlns:a16="http://schemas.microsoft.com/office/drawing/2014/main" id="{FF49B63A-672C-4CF1-9E12-DC1F3516816B}"/>
              </a:ext>
            </a:extLst>
          </p:cNvPr>
          <p:cNvSpPr>
            <a:spLocks noChangeAspect="1"/>
          </p:cNvSpPr>
          <p:nvPr/>
        </p:nvSpPr>
        <p:spPr>
          <a:xfrm>
            <a:off x="66710" y="36818"/>
            <a:ext cx="1206375" cy="128334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62532" tIns="81265" rIns="162532" bIns="81265" rtlCol="0" anchor="ctr"/>
          <a:lstStyle/>
          <a:p>
            <a:pPr algn="ctr"/>
            <a:endParaRPr lang="en-US" sz="2400"/>
          </a:p>
        </p:txBody>
      </p:sp>
      <p:pic>
        <p:nvPicPr>
          <p:cNvPr id="18" name="Picture 17" descr="2000px-Seal_of_the_United_States_Department_of_Commerce.svg.png">
            <a:extLst>
              <a:ext uri="{FF2B5EF4-FFF2-40B4-BE49-F238E27FC236}">
                <a16:creationId xmlns:a16="http://schemas.microsoft.com/office/drawing/2014/main" id="{07F39246-4CB3-4426-AA76-73ADFACD5A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09" y="107564"/>
            <a:ext cx="1129099" cy="1147249"/>
          </a:xfrm>
          <a:prstGeom prst="rect">
            <a:avLst/>
          </a:prstGeom>
        </p:spPr>
      </p:pic>
      <p:sp>
        <p:nvSpPr>
          <p:cNvPr id="19" name="Oval 18">
            <a:extLst>
              <a:ext uri="{FF2B5EF4-FFF2-40B4-BE49-F238E27FC236}">
                <a16:creationId xmlns:a16="http://schemas.microsoft.com/office/drawing/2014/main" id="{FD22B42A-F3C4-48FB-8D41-4196A1EC8F23}"/>
              </a:ext>
            </a:extLst>
          </p:cNvPr>
          <p:cNvSpPr>
            <a:spLocks/>
          </p:cNvSpPr>
          <p:nvPr/>
        </p:nvSpPr>
        <p:spPr>
          <a:xfrm>
            <a:off x="10940878" y="51938"/>
            <a:ext cx="1267967" cy="126796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62532" tIns="81265" rIns="162532" bIns="81265" rtlCol="0" anchor="ctr"/>
          <a:lstStyle/>
          <a:p>
            <a:pPr algn="ctr"/>
            <a:endParaRPr lang="en-US" sz="2400"/>
          </a:p>
        </p:txBody>
      </p:sp>
      <p:pic>
        <p:nvPicPr>
          <p:cNvPr id="20" name="Picture 19" descr="1024px-NOAA_logo.svg.png">
            <a:extLst>
              <a:ext uri="{FF2B5EF4-FFF2-40B4-BE49-F238E27FC236}">
                <a16:creationId xmlns:a16="http://schemas.microsoft.com/office/drawing/2014/main" id="{F4853C7E-5672-4EB4-B89F-FABBA2D18DBA}"/>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1002952" y="122680"/>
            <a:ext cx="1121664" cy="1121664"/>
          </a:xfrm>
          <a:prstGeom prst="rect">
            <a:avLst/>
          </a:prstGeom>
        </p:spPr>
      </p:pic>
      <p:sp>
        <p:nvSpPr>
          <p:cNvPr id="24" name="TextBox 23">
            <a:extLst>
              <a:ext uri="{FF2B5EF4-FFF2-40B4-BE49-F238E27FC236}">
                <a16:creationId xmlns:a16="http://schemas.microsoft.com/office/drawing/2014/main" id="{629DFBF2-B538-4CE1-BFD9-563EE83AD4B1}"/>
              </a:ext>
            </a:extLst>
          </p:cNvPr>
          <p:cNvSpPr txBox="1"/>
          <p:nvPr/>
        </p:nvSpPr>
        <p:spPr>
          <a:xfrm>
            <a:off x="1502420" y="699795"/>
            <a:ext cx="9209123" cy="523220"/>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Key Remarks from Evaluators</a:t>
            </a:r>
          </a:p>
        </p:txBody>
      </p:sp>
      <p:sp>
        <p:nvSpPr>
          <p:cNvPr id="3" name="Rectangle 2">
            <a:extLst>
              <a:ext uri="{FF2B5EF4-FFF2-40B4-BE49-F238E27FC236}">
                <a16:creationId xmlns:a16="http://schemas.microsoft.com/office/drawing/2014/main" id="{1C752FFC-34FD-477C-932F-C452FCD1DCF0}"/>
              </a:ext>
            </a:extLst>
          </p:cNvPr>
          <p:cNvSpPr/>
          <p:nvPr/>
        </p:nvSpPr>
        <p:spPr>
          <a:xfrm>
            <a:off x="5977217" y="3244334"/>
            <a:ext cx="237566" cy="369332"/>
          </a:xfrm>
          <a:prstGeom prst="rect">
            <a:avLst/>
          </a:prstGeom>
        </p:spPr>
        <p:txBody>
          <a:bodyPr wrap="none">
            <a:spAutoFit/>
          </a:bodyPr>
          <a:lstStyle/>
          <a:p>
            <a:r>
              <a:rPr lang="en-US" dirty="0"/>
              <a:t> </a:t>
            </a:r>
          </a:p>
        </p:txBody>
      </p:sp>
      <p:sp>
        <p:nvSpPr>
          <p:cNvPr id="4" name="Rectangle 3">
            <a:extLst>
              <a:ext uri="{FF2B5EF4-FFF2-40B4-BE49-F238E27FC236}">
                <a16:creationId xmlns:a16="http://schemas.microsoft.com/office/drawing/2014/main" id="{1D226706-EC5B-4610-B2EE-5BEA1B61F0EC}"/>
              </a:ext>
            </a:extLst>
          </p:cNvPr>
          <p:cNvSpPr/>
          <p:nvPr/>
        </p:nvSpPr>
        <p:spPr>
          <a:xfrm>
            <a:off x="5977217" y="3244334"/>
            <a:ext cx="237566" cy="369332"/>
          </a:xfrm>
          <a:prstGeom prst="rect">
            <a:avLst/>
          </a:prstGeom>
        </p:spPr>
        <p:txBody>
          <a:bodyPr wrap="none">
            <a:spAutoFit/>
          </a:bodyPr>
          <a:lstStyle/>
          <a:p>
            <a:r>
              <a:rPr lang="en-US" dirty="0"/>
              <a:t> </a:t>
            </a:r>
          </a:p>
        </p:txBody>
      </p:sp>
      <p:graphicFrame>
        <p:nvGraphicFramePr>
          <p:cNvPr id="14" name="Google Shape;377;p37">
            <a:extLst>
              <a:ext uri="{FF2B5EF4-FFF2-40B4-BE49-F238E27FC236}">
                <a16:creationId xmlns:a16="http://schemas.microsoft.com/office/drawing/2014/main" id="{E4EFDA06-0C82-4385-87EB-9AD8FEBAEB67}"/>
              </a:ext>
            </a:extLst>
          </p:cNvPr>
          <p:cNvGraphicFramePr/>
          <p:nvPr>
            <p:extLst>
              <p:ext uri="{D42A27DB-BD31-4B8C-83A1-F6EECF244321}">
                <p14:modId xmlns:p14="http://schemas.microsoft.com/office/powerpoint/2010/main" val="3906146409"/>
              </p:ext>
            </p:extLst>
          </p:nvPr>
        </p:nvGraphicFramePr>
        <p:xfrm>
          <a:off x="0" y="1254814"/>
          <a:ext cx="12192001" cy="5603185"/>
        </p:xfrm>
        <a:graphic>
          <a:graphicData uri="http://schemas.openxmlformats.org/drawingml/2006/table">
            <a:tbl>
              <a:tblPr>
                <a:noFill/>
              </a:tblPr>
              <a:tblGrid>
                <a:gridCol w="2285100">
                  <a:extLst>
                    <a:ext uri="{9D8B030D-6E8A-4147-A177-3AD203B41FA5}">
                      <a16:colId xmlns:a16="http://schemas.microsoft.com/office/drawing/2014/main" val="20000"/>
                    </a:ext>
                  </a:extLst>
                </a:gridCol>
                <a:gridCol w="2712534">
                  <a:extLst>
                    <a:ext uri="{9D8B030D-6E8A-4147-A177-3AD203B41FA5}">
                      <a16:colId xmlns:a16="http://schemas.microsoft.com/office/drawing/2014/main" val="20001"/>
                    </a:ext>
                  </a:extLst>
                </a:gridCol>
                <a:gridCol w="7194367">
                  <a:extLst>
                    <a:ext uri="{9D8B030D-6E8A-4147-A177-3AD203B41FA5}">
                      <a16:colId xmlns:a16="http://schemas.microsoft.com/office/drawing/2014/main" val="20002"/>
                    </a:ext>
                  </a:extLst>
                </a:gridCol>
              </a:tblGrid>
              <a:tr h="384213">
                <a:tc>
                  <a:txBody>
                    <a:bodyPr/>
                    <a:lstStyle/>
                    <a:p>
                      <a:pPr marL="0" marR="0" lvl="0" indent="0" algn="ctr" rtl="0">
                        <a:lnSpc>
                          <a:spcPct val="100000"/>
                        </a:lnSpc>
                        <a:spcBef>
                          <a:spcPts val="0"/>
                        </a:spcBef>
                        <a:spcAft>
                          <a:spcPts val="0"/>
                        </a:spcAft>
                        <a:buClr>
                          <a:schemeClr val="lt1"/>
                        </a:buClr>
                        <a:buSzPts val="1600"/>
                        <a:buFont typeface="Arial"/>
                        <a:buNone/>
                      </a:pPr>
                      <a:r>
                        <a:rPr lang="en-US" sz="1600" b="1" i="0" u="none" strike="noStrike" cap="none" dirty="0">
                          <a:solidFill>
                            <a:schemeClr val="lt1"/>
                          </a:solidFill>
                          <a:latin typeface="Arial"/>
                          <a:ea typeface="Arial"/>
                          <a:cs typeface="Arial"/>
                          <a:sym typeface="Arial"/>
                        </a:rPr>
                        <a:t>Region</a:t>
                      </a:r>
                      <a:endParaRPr sz="1600" b="1" i="0" u="none" strike="noStrike" cap="none" dirty="0">
                        <a:solidFill>
                          <a:schemeClr val="lt1"/>
                        </a:solidFill>
                        <a:latin typeface="Arial"/>
                        <a:ea typeface="Arial"/>
                        <a:cs typeface="Arial"/>
                        <a:sym typeface="Arial"/>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4E81BD"/>
                    </a:solidFill>
                  </a:tcPr>
                </a:tc>
                <a:tc>
                  <a:txBody>
                    <a:bodyPr/>
                    <a:lstStyle/>
                    <a:p>
                      <a:pPr marL="0" marR="0" lvl="0" indent="0" algn="ctr" rtl="0">
                        <a:lnSpc>
                          <a:spcPct val="100000"/>
                        </a:lnSpc>
                        <a:spcBef>
                          <a:spcPts val="0"/>
                        </a:spcBef>
                        <a:spcAft>
                          <a:spcPts val="0"/>
                        </a:spcAft>
                        <a:buClr>
                          <a:schemeClr val="lt1"/>
                        </a:buClr>
                        <a:buSzPts val="1600"/>
                        <a:buFont typeface="Arial"/>
                        <a:buNone/>
                      </a:pPr>
                      <a:r>
                        <a:rPr lang="en-US" sz="1600" b="1" i="0" u="none" strike="noStrike" cap="none">
                          <a:solidFill>
                            <a:schemeClr val="lt1"/>
                          </a:solidFill>
                          <a:latin typeface="Arial"/>
                          <a:ea typeface="Arial"/>
                          <a:cs typeface="Arial"/>
                          <a:sym typeface="Arial"/>
                        </a:rPr>
                        <a:t>Recommendation</a:t>
                      </a:r>
                      <a:endParaRPr sz="1600" b="1" i="0" u="none" strike="noStrike" cap="none">
                        <a:solidFill>
                          <a:schemeClr val="lt1"/>
                        </a:solidFill>
                        <a:latin typeface="Arial"/>
                        <a:ea typeface="Arial"/>
                        <a:cs typeface="Arial"/>
                        <a:sym typeface="Arial"/>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4E81BD"/>
                    </a:solidFill>
                  </a:tcPr>
                </a:tc>
                <a:tc>
                  <a:txBody>
                    <a:bodyPr/>
                    <a:lstStyle/>
                    <a:p>
                      <a:pPr marL="0" marR="0" lvl="0" indent="0" algn="ctr" rtl="0">
                        <a:lnSpc>
                          <a:spcPct val="100000"/>
                        </a:lnSpc>
                        <a:spcBef>
                          <a:spcPts val="0"/>
                        </a:spcBef>
                        <a:spcAft>
                          <a:spcPts val="0"/>
                        </a:spcAft>
                        <a:buClr>
                          <a:schemeClr val="lt1"/>
                        </a:buClr>
                        <a:buSzPts val="1600"/>
                        <a:buFont typeface="Arial"/>
                        <a:buNone/>
                      </a:pPr>
                      <a:r>
                        <a:rPr lang="en-US" sz="1600" b="1" i="0" u="none" strike="noStrike" cap="none">
                          <a:solidFill>
                            <a:schemeClr val="lt1"/>
                          </a:solidFill>
                          <a:latin typeface="Arial"/>
                          <a:ea typeface="Arial"/>
                          <a:cs typeface="Arial"/>
                          <a:sym typeface="Arial"/>
                        </a:rPr>
                        <a:t>Key Remarks</a:t>
                      </a:r>
                      <a:endParaRPr sz="1600" b="1" i="0" u="none" strike="noStrike" cap="none">
                        <a:solidFill>
                          <a:schemeClr val="lt1"/>
                        </a:solidFill>
                        <a:latin typeface="Arial"/>
                        <a:ea typeface="Arial"/>
                        <a:cs typeface="Arial"/>
                        <a:sym typeface="Arial"/>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4E81BD"/>
                    </a:solidFill>
                  </a:tcPr>
                </a:tc>
                <a:extLst>
                  <a:ext uri="{0D108BD9-81ED-4DB2-BD59-A6C34878D82A}">
                    <a16:rowId xmlns:a16="http://schemas.microsoft.com/office/drawing/2014/main" val="10000"/>
                  </a:ext>
                </a:extLst>
              </a:tr>
              <a:tr h="1096415">
                <a:tc>
                  <a:txBody>
                    <a:bodyPr/>
                    <a:lstStyle/>
                    <a:p>
                      <a:pPr marL="0" marR="0" lvl="0" indent="0" algn="ctr" rtl="0">
                        <a:lnSpc>
                          <a:spcPct val="100000"/>
                        </a:lnSpc>
                        <a:spcBef>
                          <a:spcPts val="0"/>
                        </a:spcBef>
                        <a:spcAft>
                          <a:spcPts val="0"/>
                        </a:spcAft>
                        <a:buClr>
                          <a:srgbClr val="17375E"/>
                        </a:buClr>
                        <a:buSzPts val="1400"/>
                        <a:buFont typeface="Arial"/>
                        <a:buNone/>
                      </a:pPr>
                      <a:r>
                        <a:rPr lang="en-US" sz="1600" b="1" dirty="0">
                          <a:solidFill>
                            <a:srgbClr val="17375E"/>
                          </a:solidFill>
                        </a:rPr>
                        <a:t>Western Region</a:t>
                      </a:r>
                      <a:endParaRPr sz="1600" b="1" i="0" u="none" strike="noStrike" cap="none" dirty="0">
                        <a:solidFill>
                          <a:srgbClr val="17375E"/>
                        </a:solidFill>
                        <a:latin typeface="Arial"/>
                        <a:ea typeface="Arial"/>
                        <a:cs typeface="Arial"/>
                        <a:sym typeface="Arial"/>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rgbClr val="008000"/>
                        </a:buClr>
                        <a:buSzPts val="1400"/>
                        <a:buFont typeface="Arial"/>
                        <a:buNone/>
                      </a:pPr>
                      <a:r>
                        <a:rPr lang="en-US" sz="1600" b="1" i="0" u="none" strike="noStrike" cap="none" dirty="0">
                          <a:solidFill>
                            <a:srgbClr val="008000"/>
                          </a:solidFill>
                          <a:latin typeface="Arial"/>
                          <a:ea typeface="Arial"/>
                          <a:cs typeface="Arial"/>
                          <a:sym typeface="Arial"/>
                        </a:rPr>
                        <a:t>Implement</a:t>
                      </a:r>
                      <a:endParaRPr sz="1600" b="1" i="0" u="none" strike="noStrike" cap="none" dirty="0">
                        <a:solidFill>
                          <a:srgbClr val="008000"/>
                        </a:solidFill>
                        <a:latin typeface="Arial"/>
                        <a:ea typeface="Arial"/>
                        <a:cs typeface="Arial"/>
                        <a:sym typeface="Arial"/>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ctr" rtl="0">
                        <a:lnSpc>
                          <a:spcPct val="100000"/>
                        </a:lnSpc>
                        <a:spcBef>
                          <a:spcPts val="0"/>
                        </a:spcBef>
                        <a:spcAft>
                          <a:spcPts val="0"/>
                        </a:spcAft>
                        <a:buClr>
                          <a:schemeClr val="dk1"/>
                        </a:buClr>
                        <a:buSzPts val="1400"/>
                        <a:buFont typeface="Arial"/>
                        <a:buNone/>
                      </a:pPr>
                      <a:r>
                        <a:rPr lang="en-US" sz="1600" dirty="0"/>
                        <a:t>Not a huge amount of wildfire cases to examine, regarding smoke in the West. However, the few cases looked at, as well as Aug. 2019 stats, </a:t>
                      </a:r>
                      <a:r>
                        <a:rPr lang="en-US" sz="1600" dirty="0">
                          <a:solidFill>
                            <a:srgbClr val="008000"/>
                          </a:solidFill>
                        </a:rPr>
                        <a:t>indicated improvement over NGAC</a:t>
                      </a:r>
                      <a:r>
                        <a:rPr lang="en-US" sz="1600" dirty="0">
                          <a:solidFill>
                            <a:schemeClr val="tx1"/>
                          </a:solidFill>
                        </a:rPr>
                        <a:t>.</a:t>
                      </a:r>
                      <a:endParaRPr sz="1600" b="1" i="0" u="none" strike="noStrike" cap="none" dirty="0">
                        <a:solidFill>
                          <a:srgbClr val="008000"/>
                        </a:solidFill>
                        <a:latin typeface="Arial"/>
                        <a:ea typeface="Arial"/>
                        <a:cs typeface="Arial"/>
                        <a:sym typeface="Arial"/>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extLst>
                  <a:ext uri="{0D108BD9-81ED-4DB2-BD59-A6C34878D82A}">
                    <a16:rowId xmlns:a16="http://schemas.microsoft.com/office/drawing/2014/main" val="10001"/>
                  </a:ext>
                </a:extLst>
              </a:tr>
              <a:tr h="1096415">
                <a:tc>
                  <a:txBody>
                    <a:bodyPr/>
                    <a:lstStyle/>
                    <a:p>
                      <a:pPr marL="0" marR="0" lvl="0" indent="0" algn="ctr" rtl="0">
                        <a:lnSpc>
                          <a:spcPct val="100000"/>
                        </a:lnSpc>
                        <a:spcBef>
                          <a:spcPts val="0"/>
                        </a:spcBef>
                        <a:spcAft>
                          <a:spcPts val="0"/>
                        </a:spcAft>
                        <a:buClr>
                          <a:srgbClr val="17375E"/>
                        </a:buClr>
                        <a:buSzPts val="1400"/>
                        <a:buFont typeface="Arial"/>
                        <a:buNone/>
                      </a:pPr>
                      <a:r>
                        <a:rPr lang="en-US" sz="1600" b="1" dirty="0">
                          <a:solidFill>
                            <a:srgbClr val="17375E"/>
                          </a:solidFill>
                        </a:rPr>
                        <a:t>Air Resources Laboratory</a:t>
                      </a:r>
                      <a:endParaRPr sz="1600" b="1" i="0" u="none" strike="noStrike" cap="none" dirty="0">
                        <a:solidFill>
                          <a:srgbClr val="17375E"/>
                        </a:solidFill>
                        <a:latin typeface="Arial"/>
                        <a:ea typeface="Arial"/>
                        <a:cs typeface="Arial"/>
                        <a:sym typeface="Arial"/>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tc>
                  <a:txBody>
                    <a:bodyPr/>
                    <a:lstStyle/>
                    <a:p>
                      <a:pPr marL="0" marR="0" lvl="0" indent="0" algn="ctr" rtl="0">
                        <a:lnSpc>
                          <a:spcPct val="100000"/>
                        </a:lnSpc>
                        <a:spcBef>
                          <a:spcPts val="0"/>
                        </a:spcBef>
                        <a:spcAft>
                          <a:spcPts val="0"/>
                        </a:spcAft>
                        <a:buClr>
                          <a:srgbClr val="008000"/>
                        </a:buClr>
                        <a:buSzPts val="1400"/>
                        <a:buFont typeface="Arial"/>
                        <a:buNone/>
                      </a:pPr>
                      <a:r>
                        <a:rPr lang="en-US" sz="1600" b="1" i="0" u="none" strike="noStrike" cap="none" dirty="0">
                          <a:solidFill>
                            <a:srgbClr val="008000"/>
                          </a:solidFill>
                          <a:latin typeface="Arial"/>
                          <a:ea typeface="Arial"/>
                          <a:cs typeface="Arial"/>
                          <a:sym typeface="Arial"/>
                        </a:rPr>
                        <a:t>Implement</a:t>
                      </a:r>
                      <a:endParaRPr sz="1600" b="1" i="0" u="none" strike="noStrike" cap="none" dirty="0">
                        <a:solidFill>
                          <a:srgbClr val="008000"/>
                        </a:solidFill>
                        <a:latin typeface="Arial"/>
                        <a:ea typeface="Arial"/>
                        <a:cs typeface="Arial"/>
                        <a:sym typeface="Arial"/>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tc>
                  <a:txBody>
                    <a:bodyPr/>
                    <a:lstStyle/>
                    <a:p>
                      <a:pPr marL="0" marR="0" lvl="1" indent="0" algn="ctr" rtl="0">
                        <a:spcBef>
                          <a:spcPts val="0"/>
                        </a:spcBef>
                        <a:spcAft>
                          <a:spcPts val="0"/>
                        </a:spcAft>
                        <a:buClr>
                          <a:srgbClr val="008000"/>
                        </a:buClr>
                        <a:buSzPts val="1400"/>
                        <a:buFont typeface="Arial"/>
                        <a:buNone/>
                      </a:pPr>
                      <a:r>
                        <a:rPr lang="en-US" sz="1600" b="0" i="0" u="none" strike="noStrike" cap="none" dirty="0">
                          <a:solidFill>
                            <a:srgbClr val="007F00"/>
                          </a:solidFill>
                          <a:latin typeface="+mn-lt"/>
                          <a:ea typeface="Arial"/>
                          <a:cs typeface="Arial"/>
                          <a:sym typeface="Arial"/>
                        </a:rPr>
                        <a:t>GEFS-Aerosol model gave superior input than that from NGAC </a:t>
                      </a:r>
                      <a:r>
                        <a:rPr lang="en-US" sz="1600" b="0" i="0" u="none" strike="noStrike" cap="none" dirty="0">
                          <a:latin typeface="+mn-lt"/>
                          <a:ea typeface="Arial"/>
                          <a:cs typeface="Arial"/>
                          <a:sym typeface="Arial"/>
                        </a:rPr>
                        <a:t>for National Air Quality Forecasting Capability. Model-simulated </a:t>
                      </a:r>
                      <a:r>
                        <a:rPr lang="en-US" sz="1600" b="0" i="0" u="none" strike="noStrike" cap="none" dirty="0">
                          <a:solidFill>
                            <a:srgbClr val="007F00"/>
                          </a:solidFill>
                          <a:latin typeface="+mn-lt"/>
                          <a:ea typeface="Arial"/>
                          <a:cs typeface="Arial"/>
                          <a:sym typeface="Arial"/>
                        </a:rPr>
                        <a:t>elemental carbon and black carbon fields showed more accurate signals</a:t>
                      </a:r>
                      <a:r>
                        <a:rPr lang="en-US" sz="1600" b="0" i="0" u="none" strike="noStrike" cap="none" dirty="0">
                          <a:latin typeface="+mn-lt"/>
                          <a:ea typeface="Arial"/>
                          <a:cs typeface="Arial"/>
                          <a:sym typeface="Arial"/>
                        </a:rPr>
                        <a:t> from the GEFS-Aerosol system than the NGAC system.</a:t>
                      </a:r>
                      <a:endParaRPr sz="1600" b="0" i="0" u="none" strike="noStrike" cap="none" dirty="0">
                        <a:latin typeface="+mn-lt"/>
                        <a:ea typeface="Arial"/>
                        <a:cs typeface="Arial"/>
                        <a:sym typeface="Arial"/>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extLst>
                  <a:ext uri="{0D108BD9-81ED-4DB2-BD59-A6C34878D82A}">
                    <a16:rowId xmlns:a16="http://schemas.microsoft.com/office/drawing/2014/main" val="10002"/>
                  </a:ext>
                </a:extLst>
              </a:tr>
              <a:tr h="1414724">
                <a:tc>
                  <a:txBody>
                    <a:bodyPr/>
                    <a:lstStyle/>
                    <a:p>
                      <a:pPr marL="0" marR="0" lvl="0" indent="0" algn="ctr" rtl="0">
                        <a:lnSpc>
                          <a:spcPct val="100000"/>
                        </a:lnSpc>
                        <a:spcBef>
                          <a:spcPts val="0"/>
                        </a:spcBef>
                        <a:spcAft>
                          <a:spcPts val="0"/>
                        </a:spcAft>
                        <a:buClr>
                          <a:srgbClr val="17375E"/>
                        </a:buClr>
                        <a:buSzPts val="1400"/>
                        <a:buFont typeface="Arial"/>
                        <a:buNone/>
                      </a:pPr>
                      <a:r>
                        <a:rPr lang="en-US" sz="1600" b="1" dirty="0">
                          <a:solidFill>
                            <a:srgbClr val="17375E"/>
                          </a:solidFill>
                        </a:rPr>
                        <a:t>Southern Region</a:t>
                      </a:r>
                      <a:endParaRPr sz="1600" b="1" i="0" u="none" strike="noStrike" cap="none" dirty="0">
                        <a:solidFill>
                          <a:srgbClr val="17375E"/>
                        </a:solidFill>
                        <a:latin typeface="Arial"/>
                        <a:ea typeface="Arial"/>
                        <a:cs typeface="Arial"/>
                        <a:sym typeface="Arial"/>
                      </a:endParaRPr>
                    </a:p>
                  </a:txBody>
                  <a:tcPr marL="121925" marR="121925" marT="45700" marB="45700" anchor="ctr">
                    <a:lnL w="12700" cap="flat" cmpd="sng">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lgn="ctr">
                      <a:solidFill>
                        <a:schemeClr val="lt1"/>
                      </a:solidFill>
                      <a:prstDash val="solid"/>
                      <a:round/>
                      <a:headEnd type="none" w="sm" len="sm"/>
                      <a:tailEnd type="none" w="sm" len="sm"/>
                    </a:lnT>
                    <a:lnB w="12700" cap="flat" cmpd="sng" algn="ctr">
                      <a:solidFill>
                        <a:schemeClr val="lt1"/>
                      </a:solidFill>
                      <a:prstDash val="solid"/>
                      <a:round/>
                      <a:headEnd type="none" w="sm" len="sm"/>
                      <a:tailEnd type="none" w="sm" len="sm"/>
                    </a:lnB>
                    <a:solidFill>
                      <a:srgbClr val="E9EDF4"/>
                    </a:solidFill>
                  </a:tcPr>
                </a:tc>
                <a:tc>
                  <a:txBody>
                    <a:bodyPr/>
                    <a:lstStyle/>
                    <a:p>
                      <a:pPr marL="0" marR="0" lvl="0" indent="0" algn="ctr" rtl="0">
                        <a:lnSpc>
                          <a:spcPct val="100000"/>
                        </a:lnSpc>
                        <a:spcBef>
                          <a:spcPts val="0"/>
                        </a:spcBef>
                        <a:spcAft>
                          <a:spcPts val="0"/>
                        </a:spcAft>
                        <a:buClr>
                          <a:srgbClr val="008000"/>
                        </a:buClr>
                        <a:buSzPts val="1400"/>
                        <a:buFont typeface="Arial"/>
                        <a:buNone/>
                      </a:pPr>
                      <a:r>
                        <a:rPr lang="en-US" sz="1600" b="1" i="0" u="none" strike="noStrike" cap="none" dirty="0">
                          <a:solidFill>
                            <a:srgbClr val="008000"/>
                          </a:solidFill>
                          <a:latin typeface="Arial"/>
                          <a:ea typeface="Arial"/>
                          <a:cs typeface="Arial"/>
                          <a:sym typeface="Arial"/>
                        </a:rPr>
                        <a:t>Implement</a:t>
                      </a:r>
                      <a:endParaRPr sz="1600" b="1" i="0" u="none" strike="noStrike" cap="none" dirty="0">
                        <a:solidFill>
                          <a:srgbClr val="008000"/>
                        </a:solidFill>
                        <a:latin typeface="Arial"/>
                        <a:ea typeface="Arial"/>
                        <a:cs typeface="Arial"/>
                        <a:sym typeface="Arial"/>
                      </a:endParaRPr>
                    </a:p>
                  </a:txBody>
                  <a:tcPr marL="121925" marR="121925" marT="45700" marB="45700" anchor="ctr">
                    <a:lnL w="12700" cap="flat" cmpd="sng" algn="ctr">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lgn="ctr">
                      <a:solidFill>
                        <a:schemeClr val="lt1"/>
                      </a:solidFill>
                      <a:prstDash val="solid"/>
                      <a:round/>
                      <a:headEnd type="none" w="sm" len="sm"/>
                      <a:tailEnd type="none" w="sm" len="sm"/>
                    </a:lnT>
                    <a:lnB w="12700" cap="flat" cmpd="sng" algn="ctr">
                      <a:solidFill>
                        <a:schemeClr val="lt1"/>
                      </a:solidFill>
                      <a:prstDash val="solid"/>
                      <a:round/>
                      <a:headEnd type="none" w="sm" len="sm"/>
                      <a:tailEnd type="none" w="sm" len="sm"/>
                    </a:lnB>
                    <a:solidFill>
                      <a:srgbClr val="E9EDF4"/>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en-US" sz="1600" dirty="0"/>
                        <a:t>It appears there is indeed </a:t>
                      </a:r>
                      <a:r>
                        <a:rPr lang="en-US" sz="1600" dirty="0">
                          <a:solidFill>
                            <a:srgbClr val="007F00"/>
                          </a:solidFill>
                        </a:rPr>
                        <a:t>ample reflection of the higher-resolution aerosol information</a:t>
                      </a:r>
                      <a:r>
                        <a:rPr lang="en-US" sz="1600" dirty="0"/>
                        <a:t> provided in the GEFSv12 data. Comparing errors of GEFSv12 vs NGAC relative to MERR/IMME (observed), </a:t>
                      </a:r>
                      <a:r>
                        <a:rPr lang="en-US" sz="1600" dirty="0">
                          <a:solidFill>
                            <a:srgbClr val="007F00"/>
                          </a:solidFill>
                        </a:rPr>
                        <a:t>GEFSv12 appears to have smaller errors; almost always in area, and often in magnitude as well</a:t>
                      </a:r>
                      <a:r>
                        <a:rPr lang="en-US" sz="1600" dirty="0"/>
                        <a:t>. </a:t>
                      </a:r>
                      <a:r>
                        <a:rPr lang="en-US" sz="1600" dirty="0">
                          <a:solidFill>
                            <a:srgbClr val="007F00"/>
                          </a:solidFill>
                        </a:rPr>
                        <a:t>Improvement seems to be even better in the dust forecasts</a:t>
                      </a:r>
                      <a:r>
                        <a:rPr lang="en-US" sz="1600" dirty="0"/>
                        <a:t>, vs the Total AOD views.</a:t>
                      </a:r>
                      <a:endParaRPr sz="1600" b="1" i="0" u="none" strike="noStrike" cap="none" dirty="0">
                        <a:latin typeface="Arial"/>
                        <a:ea typeface="Arial"/>
                        <a:cs typeface="Arial"/>
                        <a:sym typeface="Arial"/>
                      </a:endParaRPr>
                    </a:p>
                  </a:txBody>
                  <a:tcPr marL="121925" marR="121925" marT="45700" marB="45700" anchor="ctr">
                    <a:lnL w="12700" cap="flat" cmpd="sng" algn="ctr">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lgn="ctr">
                      <a:solidFill>
                        <a:schemeClr val="lt1"/>
                      </a:solidFill>
                      <a:prstDash val="solid"/>
                      <a:round/>
                      <a:headEnd type="none" w="sm" len="sm"/>
                      <a:tailEnd type="none" w="sm" len="sm"/>
                    </a:lnT>
                    <a:lnB w="12700" cap="flat" cmpd="sng" algn="ctr">
                      <a:solidFill>
                        <a:schemeClr val="lt1"/>
                      </a:solidFill>
                      <a:prstDash val="solid"/>
                      <a:round/>
                      <a:headEnd type="none" w="sm" len="sm"/>
                      <a:tailEnd type="none" w="sm" len="sm"/>
                    </a:lnB>
                    <a:solidFill>
                      <a:srgbClr val="E9EDF4"/>
                    </a:solidFill>
                  </a:tcPr>
                </a:tc>
                <a:extLst>
                  <a:ext uri="{0D108BD9-81ED-4DB2-BD59-A6C34878D82A}">
                    <a16:rowId xmlns:a16="http://schemas.microsoft.com/office/drawing/2014/main" val="10004"/>
                  </a:ext>
                </a:extLst>
              </a:tr>
              <a:tr h="1611418">
                <a:tc>
                  <a:txBody>
                    <a:bodyPr/>
                    <a:lstStyle/>
                    <a:p>
                      <a:pPr marL="0" marR="0" lvl="0" indent="0" algn="ctr" defTabSz="914400" rtl="0" eaLnBrk="1" fontAlgn="auto" latinLnBrk="0" hangingPunct="1">
                        <a:lnSpc>
                          <a:spcPct val="100000"/>
                        </a:lnSpc>
                        <a:spcBef>
                          <a:spcPts val="0"/>
                        </a:spcBef>
                        <a:spcAft>
                          <a:spcPts val="0"/>
                        </a:spcAft>
                        <a:buClr>
                          <a:srgbClr val="17375E"/>
                        </a:buClr>
                        <a:buSzPts val="1400"/>
                        <a:buFont typeface="Arial"/>
                        <a:buNone/>
                        <a:tabLst/>
                        <a:defRPr/>
                      </a:pPr>
                      <a:r>
                        <a:rPr lang="en-US" sz="1600" b="1" dirty="0">
                          <a:solidFill>
                            <a:srgbClr val="002060"/>
                          </a:solidFill>
                        </a:rPr>
                        <a:t>Alaska Region</a:t>
                      </a:r>
                      <a:endParaRPr sz="1600" b="1" i="0" u="none" strike="noStrike" cap="none" dirty="0">
                        <a:solidFill>
                          <a:srgbClr val="17375E"/>
                        </a:solidFill>
                        <a:latin typeface="Arial"/>
                        <a:ea typeface="Arial"/>
                        <a:cs typeface="Arial"/>
                        <a:sym typeface="Arial"/>
                      </a:endParaRPr>
                    </a:p>
                  </a:txBody>
                  <a:tcPr marL="121925" marR="121925" marT="45700" marB="45700" anchor="ctr">
                    <a:lnL w="12700" cap="flat" cmpd="sng">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lgn="ctr">
                      <a:solidFill>
                        <a:schemeClr val="lt1"/>
                      </a:solidFill>
                      <a:prstDash val="solid"/>
                      <a:round/>
                      <a:headEnd type="none" w="sm" len="sm"/>
                      <a:tailEnd type="none" w="sm" len="sm"/>
                    </a:lnT>
                    <a:lnB w="12700" cap="flat" cmpd="sng" algn="ctr">
                      <a:solidFill>
                        <a:schemeClr val="lt1"/>
                      </a:solidFill>
                      <a:prstDash val="solid"/>
                      <a:round/>
                      <a:headEnd type="none" w="sm" len="sm"/>
                      <a:tailEnd type="none" w="sm" len="sm"/>
                    </a:lnB>
                    <a:solidFill>
                      <a:srgbClr val="E9EDF4"/>
                    </a:solidFill>
                  </a:tcPr>
                </a:tc>
                <a:tc>
                  <a:txBody>
                    <a:bodyPr/>
                    <a:lstStyle/>
                    <a:p>
                      <a:pPr marL="0" marR="0" lvl="0" indent="0" algn="ctr" defTabSz="914400" rtl="0" eaLnBrk="1" fontAlgn="auto" latinLnBrk="0" hangingPunct="1">
                        <a:lnSpc>
                          <a:spcPct val="100000"/>
                        </a:lnSpc>
                        <a:spcBef>
                          <a:spcPts val="0"/>
                        </a:spcBef>
                        <a:spcAft>
                          <a:spcPts val="0"/>
                        </a:spcAft>
                        <a:buClr>
                          <a:srgbClr val="008000"/>
                        </a:buClr>
                        <a:buSzPts val="1400"/>
                        <a:buFont typeface="Arial"/>
                        <a:buNone/>
                        <a:tabLst/>
                        <a:defRPr/>
                      </a:pPr>
                      <a:r>
                        <a:rPr lang="en-US" sz="1600" b="1" i="0" u="none" strike="noStrike" cap="none" dirty="0">
                          <a:solidFill>
                            <a:srgbClr val="008000"/>
                          </a:solidFill>
                          <a:latin typeface="Arial"/>
                          <a:ea typeface="Arial"/>
                          <a:cs typeface="Arial"/>
                          <a:sym typeface="Arial"/>
                        </a:rPr>
                        <a:t>Implement</a:t>
                      </a:r>
                    </a:p>
                    <a:p>
                      <a:pPr marL="0" marR="0" lvl="0" indent="0" algn="ctr" rtl="0">
                        <a:lnSpc>
                          <a:spcPct val="100000"/>
                        </a:lnSpc>
                        <a:spcBef>
                          <a:spcPts val="0"/>
                        </a:spcBef>
                        <a:spcAft>
                          <a:spcPts val="0"/>
                        </a:spcAft>
                        <a:buClr>
                          <a:srgbClr val="008000"/>
                        </a:buClr>
                        <a:buSzPts val="1400"/>
                        <a:buFont typeface="Arial"/>
                        <a:buNone/>
                      </a:pPr>
                      <a:endParaRPr sz="1600" b="1" i="0" u="none" strike="noStrike" cap="none" dirty="0">
                        <a:solidFill>
                          <a:srgbClr val="008000"/>
                        </a:solidFill>
                        <a:latin typeface="Arial"/>
                        <a:ea typeface="Arial"/>
                        <a:cs typeface="Arial"/>
                        <a:sym typeface="Arial"/>
                      </a:endParaRPr>
                    </a:p>
                  </a:txBody>
                  <a:tcPr marL="121925" marR="121925" marT="45700" marB="45700" anchor="ctr">
                    <a:lnL w="12700" cap="flat" cmpd="sng" algn="ctr">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lgn="ctr">
                      <a:solidFill>
                        <a:schemeClr val="lt1"/>
                      </a:solidFill>
                      <a:prstDash val="solid"/>
                      <a:round/>
                      <a:headEnd type="none" w="sm" len="sm"/>
                      <a:tailEnd type="none" w="sm" len="sm"/>
                    </a:lnT>
                    <a:lnB w="12700" cap="flat" cmpd="sng" algn="ctr">
                      <a:solidFill>
                        <a:schemeClr val="lt1"/>
                      </a:solidFill>
                      <a:prstDash val="solid"/>
                      <a:round/>
                      <a:headEnd type="none" w="sm" len="sm"/>
                      <a:tailEnd type="none" w="sm" len="sm"/>
                    </a:lnB>
                    <a:solidFill>
                      <a:srgbClr val="E9EDF4"/>
                    </a:solidFill>
                  </a:tcPr>
                </a:tc>
                <a:tc>
                  <a:txBody>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lang="en-US" sz="1600" dirty="0">
                          <a:solidFill>
                            <a:srgbClr val="008000"/>
                          </a:solidFill>
                          <a:latin typeface="+mn-lt"/>
                          <a:cs typeface="Arial" panose="020B0604020202020204" pitchFamily="34" charset="0"/>
                        </a:rPr>
                        <a:t>Greatest strength for long-term transport events</a:t>
                      </a:r>
                      <a:r>
                        <a:rPr lang="en-US" sz="1600" dirty="0">
                          <a:solidFill>
                            <a:schemeClr val="tx1"/>
                          </a:solidFill>
                          <a:latin typeface="+mn-lt"/>
                          <a:cs typeface="Arial" panose="020B0604020202020204" pitchFamily="34" charset="0"/>
                        </a:rPr>
                        <a:t>; </a:t>
                      </a:r>
                      <a:r>
                        <a:rPr lang="en-US" sz="1600" dirty="0">
                          <a:solidFill>
                            <a:srgbClr val="FF0000"/>
                          </a:solidFill>
                          <a:latin typeface="+mn-lt"/>
                          <a:cs typeface="Arial" panose="020B0604020202020204" pitchFamily="34" charset="0"/>
                        </a:rPr>
                        <a:t>does not seem to detect local fire and smoke events due to lower resolution</a:t>
                      </a:r>
                      <a:r>
                        <a:rPr lang="en-US" sz="1600" dirty="0">
                          <a:solidFill>
                            <a:schemeClr val="tx1"/>
                          </a:solidFill>
                          <a:latin typeface="+mn-lt"/>
                          <a:cs typeface="Arial" panose="020B0604020202020204" pitchFamily="34" charset="0"/>
                        </a:rPr>
                        <a:t>.</a:t>
                      </a:r>
                      <a:r>
                        <a:rPr lang="en-US" sz="1600" dirty="0">
                          <a:solidFill>
                            <a:srgbClr val="FF0000"/>
                          </a:solidFill>
                          <a:latin typeface="+mn-lt"/>
                          <a:cs typeface="Arial" panose="020B0604020202020204" pitchFamily="34" charset="0"/>
                        </a:rPr>
                        <a:t> </a:t>
                      </a:r>
                      <a:r>
                        <a:rPr lang="en-US" sz="1600" dirty="0">
                          <a:solidFill>
                            <a:schemeClr val="tx1"/>
                          </a:solidFill>
                          <a:latin typeface="+mn-lt"/>
                          <a:cs typeface="Arial" panose="020B0604020202020204" pitchFamily="34" charset="0"/>
                        </a:rPr>
                        <a:t>Appears to </a:t>
                      </a:r>
                      <a:r>
                        <a:rPr lang="en-US" sz="1600" dirty="0">
                          <a:solidFill>
                            <a:srgbClr val="007F00"/>
                          </a:solidFill>
                          <a:latin typeface="+mn-lt"/>
                          <a:cs typeface="Arial" panose="020B0604020202020204" pitchFamily="34" charset="0"/>
                        </a:rPr>
                        <a:t>hold promise</a:t>
                      </a:r>
                      <a:r>
                        <a:rPr lang="en-US" sz="1600" dirty="0">
                          <a:solidFill>
                            <a:schemeClr val="tx1"/>
                          </a:solidFill>
                          <a:latin typeface="+mn-lt"/>
                          <a:cs typeface="Arial" panose="020B0604020202020204" pitchFamily="34" charset="0"/>
                        </a:rPr>
                        <a:t> </a:t>
                      </a:r>
                      <a:r>
                        <a:rPr lang="en-US" sz="1600" dirty="0">
                          <a:solidFill>
                            <a:srgbClr val="007F00"/>
                          </a:solidFill>
                          <a:latin typeface="+mn-lt"/>
                          <a:cs typeface="Arial" panose="020B0604020202020204" pitchFamily="34" charset="0"/>
                        </a:rPr>
                        <a:t>to</a:t>
                      </a:r>
                      <a:r>
                        <a:rPr lang="en-US" sz="1600" dirty="0">
                          <a:solidFill>
                            <a:schemeClr val="tx1"/>
                          </a:solidFill>
                          <a:latin typeface="+mn-lt"/>
                          <a:cs typeface="Arial" panose="020B0604020202020204" pitchFamily="34" charset="0"/>
                        </a:rPr>
                        <a:t> help our aviation forecasters </a:t>
                      </a:r>
                      <a:r>
                        <a:rPr lang="en-US" sz="1600" dirty="0">
                          <a:solidFill>
                            <a:srgbClr val="007F00"/>
                          </a:solidFill>
                          <a:latin typeface="+mn-lt"/>
                          <a:cs typeface="Arial" panose="020B0604020202020204" pitchFamily="34" charset="0"/>
                        </a:rPr>
                        <a:t>handle ash resuspension events</a:t>
                      </a:r>
                      <a:r>
                        <a:rPr lang="en-US" sz="1600" dirty="0">
                          <a:solidFill>
                            <a:schemeClr val="tx1"/>
                          </a:solidFill>
                          <a:latin typeface="+mn-lt"/>
                          <a:cs typeface="Arial" panose="020B0604020202020204" pitchFamily="34" charset="0"/>
                        </a:rPr>
                        <a:t>. In case study of greatest concern, the correct smoke did not occur, but this may have been due to unavailability of </a:t>
                      </a:r>
                      <a:r>
                        <a:rPr lang="en-US" sz="1600" dirty="0" err="1">
                          <a:solidFill>
                            <a:schemeClr val="tx1"/>
                          </a:solidFill>
                          <a:latin typeface="+mn-lt"/>
                          <a:cs typeface="Arial" panose="020B0604020202020204" pitchFamily="34" charset="0"/>
                        </a:rPr>
                        <a:t>GBBEPx</a:t>
                      </a:r>
                      <a:r>
                        <a:rPr lang="en-US" sz="1600" dirty="0">
                          <a:solidFill>
                            <a:schemeClr val="tx1"/>
                          </a:solidFill>
                          <a:latin typeface="+mn-lt"/>
                          <a:cs typeface="Arial" panose="020B0604020202020204" pitchFamily="34" charset="0"/>
                        </a:rPr>
                        <a:t> emissions.</a:t>
                      </a:r>
                    </a:p>
                  </a:txBody>
                  <a:tcPr marL="121925" marR="121925" marT="45700" marB="45700" anchor="ctr">
                    <a:lnL w="12700" cap="flat" cmpd="sng" algn="ctr">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lgn="ctr">
                      <a:solidFill>
                        <a:schemeClr val="lt1"/>
                      </a:solidFill>
                      <a:prstDash val="solid"/>
                      <a:round/>
                      <a:headEnd type="none" w="sm" len="sm"/>
                      <a:tailEnd type="none" w="sm" len="sm"/>
                    </a:lnT>
                    <a:lnB w="12700" cap="flat" cmpd="sng" algn="ctr">
                      <a:solidFill>
                        <a:schemeClr val="lt1"/>
                      </a:solidFill>
                      <a:prstDash val="solid"/>
                      <a:round/>
                      <a:headEnd type="none" w="sm" len="sm"/>
                      <a:tailEnd type="none" w="sm" len="sm"/>
                    </a:lnB>
                    <a:solidFill>
                      <a:srgbClr val="E9EDF4"/>
                    </a:solidFill>
                  </a:tcPr>
                </a:tc>
                <a:extLst>
                  <a:ext uri="{0D108BD9-81ED-4DB2-BD59-A6C34878D82A}">
                    <a16:rowId xmlns:a16="http://schemas.microsoft.com/office/drawing/2014/main" val="3401030894"/>
                  </a:ext>
                </a:extLst>
              </a:tr>
            </a:tbl>
          </a:graphicData>
        </a:graphic>
      </p:graphicFrame>
      <p:sp>
        <p:nvSpPr>
          <p:cNvPr id="2" name="Slide Number Placeholder 1">
            <a:extLst>
              <a:ext uri="{FF2B5EF4-FFF2-40B4-BE49-F238E27FC236}">
                <a16:creationId xmlns:a16="http://schemas.microsoft.com/office/drawing/2014/main" id="{EB918354-200D-43DB-934E-969BADFDC961}"/>
              </a:ext>
            </a:extLst>
          </p:cNvPr>
          <p:cNvSpPr>
            <a:spLocks noGrp="1"/>
          </p:cNvSpPr>
          <p:nvPr>
            <p:ph type="sldNum" sz="quarter" idx="12"/>
          </p:nvPr>
        </p:nvSpPr>
        <p:spPr/>
        <p:txBody>
          <a:bodyPr/>
          <a:lstStyle/>
          <a:p>
            <a:fld id="{DD5C06B8-1613-44F6-A6DA-F77D705428DE}" type="slidenum">
              <a:rPr lang="en-US" smtClean="0"/>
              <a:t>61</a:t>
            </a:fld>
            <a:endParaRPr lang="en-US"/>
          </a:p>
        </p:txBody>
      </p:sp>
    </p:spTree>
    <p:extLst>
      <p:ext uri="{BB962C8B-B14F-4D97-AF65-F5344CB8AC3E}">
        <p14:creationId xmlns:p14="http://schemas.microsoft.com/office/powerpoint/2010/main" val="16970912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D0CE338-A1BA-45EE-B658-99E084DB8AC3}"/>
              </a:ext>
            </a:extLst>
          </p:cNvPr>
          <p:cNvSpPr/>
          <p:nvPr/>
        </p:nvSpPr>
        <p:spPr>
          <a:xfrm>
            <a:off x="680993" y="601216"/>
            <a:ext cx="10961036" cy="658469"/>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62532" tIns="81265" rIns="162532" bIns="81265" rtlCol="0" anchor="ctr"/>
          <a:lstStyle/>
          <a:p>
            <a:pPr algn="ctr"/>
            <a:endParaRPr lang="en-US" sz="40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72027642-AA9F-484A-8E30-9D75745783BD}"/>
              </a:ext>
            </a:extLst>
          </p:cNvPr>
          <p:cNvSpPr txBox="1"/>
          <p:nvPr/>
        </p:nvSpPr>
        <p:spPr>
          <a:xfrm>
            <a:off x="680993" y="65241"/>
            <a:ext cx="10961036" cy="471894"/>
          </a:xfrm>
          <a:prstGeom prst="rect">
            <a:avLst/>
          </a:prstGeom>
          <a:solidFill>
            <a:srgbClr val="5BA4E3"/>
          </a:solidFill>
        </p:spPr>
        <p:txBody>
          <a:bodyPr wrap="square" lIns="162532" tIns="81265" rIns="162532" bIns="81265" rtlCol="0">
            <a:spAutoFit/>
          </a:bodyPr>
          <a:lstStyle/>
          <a:p>
            <a:pPr algn="ctr"/>
            <a:r>
              <a:rPr lang="en-US" sz="2000" dirty="0">
                <a:solidFill>
                  <a:srgbClr val="1A467F"/>
                </a:solidFill>
                <a:latin typeface="Avenir Book"/>
                <a:cs typeface="Avenir Book"/>
              </a:rPr>
              <a:t>NATIONAL OCEANIC AND ATMOSPHERIC ADMINISTRATION</a:t>
            </a:r>
          </a:p>
        </p:txBody>
      </p:sp>
      <p:sp>
        <p:nvSpPr>
          <p:cNvPr id="17" name="Oval 16">
            <a:extLst>
              <a:ext uri="{FF2B5EF4-FFF2-40B4-BE49-F238E27FC236}">
                <a16:creationId xmlns:a16="http://schemas.microsoft.com/office/drawing/2014/main" id="{FF49B63A-672C-4CF1-9E12-DC1F3516816B}"/>
              </a:ext>
            </a:extLst>
          </p:cNvPr>
          <p:cNvSpPr>
            <a:spLocks noChangeAspect="1"/>
          </p:cNvSpPr>
          <p:nvPr/>
        </p:nvSpPr>
        <p:spPr>
          <a:xfrm>
            <a:off x="66710" y="36818"/>
            <a:ext cx="1206375" cy="128334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62532" tIns="81265" rIns="162532" bIns="81265" rtlCol="0" anchor="ctr"/>
          <a:lstStyle/>
          <a:p>
            <a:pPr algn="ctr"/>
            <a:endParaRPr lang="en-US" sz="2400"/>
          </a:p>
        </p:txBody>
      </p:sp>
      <p:pic>
        <p:nvPicPr>
          <p:cNvPr id="18" name="Picture 17" descr="2000px-Seal_of_the_United_States_Department_of_Commerce.svg.png">
            <a:extLst>
              <a:ext uri="{FF2B5EF4-FFF2-40B4-BE49-F238E27FC236}">
                <a16:creationId xmlns:a16="http://schemas.microsoft.com/office/drawing/2014/main" id="{07F39246-4CB3-4426-AA76-73ADFACD5A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09" y="107564"/>
            <a:ext cx="1129099" cy="1147249"/>
          </a:xfrm>
          <a:prstGeom prst="rect">
            <a:avLst/>
          </a:prstGeom>
        </p:spPr>
      </p:pic>
      <p:sp>
        <p:nvSpPr>
          <p:cNvPr id="19" name="Oval 18">
            <a:extLst>
              <a:ext uri="{FF2B5EF4-FFF2-40B4-BE49-F238E27FC236}">
                <a16:creationId xmlns:a16="http://schemas.microsoft.com/office/drawing/2014/main" id="{FD22B42A-F3C4-48FB-8D41-4196A1EC8F23}"/>
              </a:ext>
            </a:extLst>
          </p:cNvPr>
          <p:cNvSpPr>
            <a:spLocks/>
          </p:cNvSpPr>
          <p:nvPr/>
        </p:nvSpPr>
        <p:spPr>
          <a:xfrm>
            <a:off x="10940878" y="51938"/>
            <a:ext cx="1267967" cy="126796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62532" tIns="81265" rIns="162532" bIns="81265" rtlCol="0" anchor="ctr"/>
          <a:lstStyle/>
          <a:p>
            <a:pPr algn="ctr"/>
            <a:endParaRPr lang="en-US" sz="2400"/>
          </a:p>
        </p:txBody>
      </p:sp>
      <p:pic>
        <p:nvPicPr>
          <p:cNvPr id="20" name="Picture 19" descr="1024px-NOAA_logo.svg.png">
            <a:extLst>
              <a:ext uri="{FF2B5EF4-FFF2-40B4-BE49-F238E27FC236}">
                <a16:creationId xmlns:a16="http://schemas.microsoft.com/office/drawing/2014/main" id="{F4853C7E-5672-4EB4-B89F-FABBA2D18DBA}"/>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1002952" y="122680"/>
            <a:ext cx="1121664" cy="1121664"/>
          </a:xfrm>
          <a:prstGeom prst="rect">
            <a:avLst/>
          </a:prstGeom>
        </p:spPr>
      </p:pic>
      <p:sp>
        <p:nvSpPr>
          <p:cNvPr id="24" name="TextBox 23">
            <a:extLst>
              <a:ext uri="{FF2B5EF4-FFF2-40B4-BE49-F238E27FC236}">
                <a16:creationId xmlns:a16="http://schemas.microsoft.com/office/drawing/2014/main" id="{629DFBF2-B538-4CE1-BFD9-563EE83AD4B1}"/>
              </a:ext>
            </a:extLst>
          </p:cNvPr>
          <p:cNvSpPr txBox="1"/>
          <p:nvPr/>
        </p:nvSpPr>
        <p:spPr>
          <a:xfrm>
            <a:off x="1502420" y="699795"/>
            <a:ext cx="9209123" cy="523220"/>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Key Remarks from Evaluators</a:t>
            </a:r>
          </a:p>
        </p:txBody>
      </p:sp>
      <p:sp>
        <p:nvSpPr>
          <p:cNvPr id="3" name="Rectangle 2">
            <a:extLst>
              <a:ext uri="{FF2B5EF4-FFF2-40B4-BE49-F238E27FC236}">
                <a16:creationId xmlns:a16="http://schemas.microsoft.com/office/drawing/2014/main" id="{1C752FFC-34FD-477C-932F-C452FCD1DCF0}"/>
              </a:ext>
            </a:extLst>
          </p:cNvPr>
          <p:cNvSpPr/>
          <p:nvPr/>
        </p:nvSpPr>
        <p:spPr>
          <a:xfrm>
            <a:off x="5977217" y="3244334"/>
            <a:ext cx="237566" cy="369332"/>
          </a:xfrm>
          <a:prstGeom prst="rect">
            <a:avLst/>
          </a:prstGeom>
        </p:spPr>
        <p:txBody>
          <a:bodyPr wrap="none">
            <a:spAutoFit/>
          </a:bodyPr>
          <a:lstStyle/>
          <a:p>
            <a:r>
              <a:rPr lang="en-US" dirty="0"/>
              <a:t> </a:t>
            </a:r>
          </a:p>
        </p:txBody>
      </p:sp>
      <p:sp>
        <p:nvSpPr>
          <p:cNvPr id="4" name="Rectangle 3">
            <a:extLst>
              <a:ext uri="{FF2B5EF4-FFF2-40B4-BE49-F238E27FC236}">
                <a16:creationId xmlns:a16="http://schemas.microsoft.com/office/drawing/2014/main" id="{1D226706-EC5B-4610-B2EE-5BEA1B61F0EC}"/>
              </a:ext>
            </a:extLst>
          </p:cNvPr>
          <p:cNvSpPr/>
          <p:nvPr/>
        </p:nvSpPr>
        <p:spPr>
          <a:xfrm>
            <a:off x="5977217" y="3244334"/>
            <a:ext cx="237566" cy="369332"/>
          </a:xfrm>
          <a:prstGeom prst="rect">
            <a:avLst/>
          </a:prstGeom>
        </p:spPr>
        <p:txBody>
          <a:bodyPr wrap="none">
            <a:spAutoFit/>
          </a:bodyPr>
          <a:lstStyle/>
          <a:p>
            <a:r>
              <a:rPr lang="en-US" dirty="0"/>
              <a:t> </a:t>
            </a:r>
          </a:p>
        </p:txBody>
      </p:sp>
      <p:graphicFrame>
        <p:nvGraphicFramePr>
          <p:cNvPr id="14" name="Google Shape;377;p37">
            <a:extLst>
              <a:ext uri="{FF2B5EF4-FFF2-40B4-BE49-F238E27FC236}">
                <a16:creationId xmlns:a16="http://schemas.microsoft.com/office/drawing/2014/main" id="{E4EFDA06-0C82-4385-87EB-9AD8FEBAEB67}"/>
              </a:ext>
            </a:extLst>
          </p:cNvPr>
          <p:cNvGraphicFramePr/>
          <p:nvPr>
            <p:extLst>
              <p:ext uri="{D42A27DB-BD31-4B8C-83A1-F6EECF244321}">
                <p14:modId xmlns:p14="http://schemas.microsoft.com/office/powerpoint/2010/main" val="1318564596"/>
              </p:ext>
            </p:extLst>
          </p:nvPr>
        </p:nvGraphicFramePr>
        <p:xfrm>
          <a:off x="-1" y="1301912"/>
          <a:ext cx="12192001" cy="2532971"/>
        </p:xfrm>
        <a:graphic>
          <a:graphicData uri="http://schemas.openxmlformats.org/drawingml/2006/table">
            <a:tbl>
              <a:tblPr>
                <a:noFill/>
              </a:tblPr>
              <a:tblGrid>
                <a:gridCol w="2285100">
                  <a:extLst>
                    <a:ext uri="{9D8B030D-6E8A-4147-A177-3AD203B41FA5}">
                      <a16:colId xmlns:a16="http://schemas.microsoft.com/office/drawing/2014/main" val="20000"/>
                    </a:ext>
                  </a:extLst>
                </a:gridCol>
                <a:gridCol w="2712534">
                  <a:extLst>
                    <a:ext uri="{9D8B030D-6E8A-4147-A177-3AD203B41FA5}">
                      <a16:colId xmlns:a16="http://schemas.microsoft.com/office/drawing/2014/main" val="20001"/>
                    </a:ext>
                  </a:extLst>
                </a:gridCol>
                <a:gridCol w="7194367">
                  <a:extLst>
                    <a:ext uri="{9D8B030D-6E8A-4147-A177-3AD203B41FA5}">
                      <a16:colId xmlns:a16="http://schemas.microsoft.com/office/drawing/2014/main" val="20002"/>
                    </a:ext>
                  </a:extLst>
                </a:gridCol>
              </a:tblGrid>
              <a:tr h="369919">
                <a:tc>
                  <a:txBody>
                    <a:bodyPr/>
                    <a:lstStyle/>
                    <a:p>
                      <a:pPr marL="0" marR="0" lvl="0" indent="0" algn="ctr" rtl="0">
                        <a:lnSpc>
                          <a:spcPct val="100000"/>
                        </a:lnSpc>
                        <a:spcBef>
                          <a:spcPts val="0"/>
                        </a:spcBef>
                        <a:spcAft>
                          <a:spcPts val="0"/>
                        </a:spcAft>
                        <a:buClr>
                          <a:schemeClr val="lt1"/>
                        </a:buClr>
                        <a:buSzPts val="1600"/>
                        <a:buFont typeface="Arial"/>
                        <a:buNone/>
                      </a:pPr>
                      <a:r>
                        <a:rPr lang="en-US" sz="1600" b="1" i="0" u="none" strike="noStrike" cap="none" dirty="0">
                          <a:solidFill>
                            <a:schemeClr val="lt1"/>
                          </a:solidFill>
                          <a:latin typeface="Arial"/>
                          <a:ea typeface="Arial"/>
                          <a:cs typeface="Arial"/>
                          <a:sym typeface="Arial"/>
                        </a:rPr>
                        <a:t>Region</a:t>
                      </a:r>
                      <a:endParaRPr sz="1600" b="1" i="0" u="none" strike="noStrike" cap="none" dirty="0">
                        <a:solidFill>
                          <a:schemeClr val="lt1"/>
                        </a:solidFill>
                        <a:latin typeface="Arial"/>
                        <a:ea typeface="Arial"/>
                        <a:cs typeface="Arial"/>
                        <a:sym typeface="Arial"/>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4E81BD"/>
                    </a:solidFill>
                  </a:tcPr>
                </a:tc>
                <a:tc>
                  <a:txBody>
                    <a:bodyPr/>
                    <a:lstStyle/>
                    <a:p>
                      <a:pPr marL="0" marR="0" lvl="0" indent="0" algn="ctr" rtl="0">
                        <a:lnSpc>
                          <a:spcPct val="100000"/>
                        </a:lnSpc>
                        <a:spcBef>
                          <a:spcPts val="0"/>
                        </a:spcBef>
                        <a:spcAft>
                          <a:spcPts val="0"/>
                        </a:spcAft>
                        <a:buClr>
                          <a:schemeClr val="lt1"/>
                        </a:buClr>
                        <a:buSzPts val="1600"/>
                        <a:buFont typeface="Arial"/>
                        <a:buNone/>
                      </a:pPr>
                      <a:r>
                        <a:rPr lang="en-US" sz="1600" b="1" i="0" u="none" strike="noStrike" cap="none" dirty="0">
                          <a:solidFill>
                            <a:schemeClr val="lt1"/>
                          </a:solidFill>
                          <a:latin typeface="Arial"/>
                          <a:ea typeface="Arial"/>
                          <a:cs typeface="Arial"/>
                          <a:sym typeface="Arial"/>
                        </a:rPr>
                        <a:t>Recommendation</a:t>
                      </a:r>
                      <a:endParaRPr sz="1600" b="1" i="0" u="none" strike="noStrike" cap="none" dirty="0">
                        <a:solidFill>
                          <a:schemeClr val="lt1"/>
                        </a:solidFill>
                        <a:latin typeface="Arial"/>
                        <a:ea typeface="Arial"/>
                        <a:cs typeface="Arial"/>
                        <a:sym typeface="Arial"/>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4E81BD"/>
                    </a:solidFill>
                  </a:tcPr>
                </a:tc>
                <a:tc>
                  <a:txBody>
                    <a:bodyPr/>
                    <a:lstStyle/>
                    <a:p>
                      <a:pPr marL="0" marR="0" lvl="0" indent="0" algn="ctr" rtl="0">
                        <a:lnSpc>
                          <a:spcPct val="100000"/>
                        </a:lnSpc>
                        <a:spcBef>
                          <a:spcPts val="0"/>
                        </a:spcBef>
                        <a:spcAft>
                          <a:spcPts val="0"/>
                        </a:spcAft>
                        <a:buClr>
                          <a:schemeClr val="lt1"/>
                        </a:buClr>
                        <a:buSzPts val="1600"/>
                        <a:buFont typeface="Arial"/>
                        <a:buNone/>
                      </a:pPr>
                      <a:r>
                        <a:rPr lang="en-US" sz="1600" b="1" i="0" u="none" strike="noStrike" cap="none">
                          <a:solidFill>
                            <a:schemeClr val="lt1"/>
                          </a:solidFill>
                          <a:latin typeface="Arial"/>
                          <a:ea typeface="Arial"/>
                          <a:cs typeface="Arial"/>
                          <a:sym typeface="Arial"/>
                        </a:rPr>
                        <a:t>Key Remarks</a:t>
                      </a:r>
                      <a:endParaRPr sz="1600" b="1" i="0" u="none" strike="noStrike" cap="none">
                        <a:solidFill>
                          <a:schemeClr val="lt1"/>
                        </a:solidFill>
                        <a:latin typeface="Arial"/>
                        <a:ea typeface="Arial"/>
                        <a:cs typeface="Arial"/>
                        <a:sym typeface="Arial"/>
                      </a:endParaRPr>
                    </a:p>
                  </a:txBody>
                  <a:tcPr marL="121925" marR="121925"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4E81BD"/>
                    </a:solidFill>
                  </a:tcPr>
                </a:tc>
                <a:extLst>
                  <a:ext uri="{0D108BD9-81ED-4DB2-BD59-A6C34878D82A}">
                    <a16:rowId xmlns:a16="http://schemas.microsoft.com/office/drawing/2014/main" val="10000"/>
                  </a:ext>
                </a:extLst>
              </a:tr>
              <a:tr h="985942">
                <a:tc>
                  <a:txBody>
                    <a:bodyPr/>
                    <a:lstStyle/>
                    <a:p>
                      <a:pPr marL="0" marR="0" lvl="0" indent="0" algn="ctr" defTabSz="914400" rtl="0" eaLnBrk="1" fontAlgn="auto" latinLnBrk="0" hangingPunct="1">
                        <a:lnSpc>
                          <a:spcPct val="100000"/>
                        </a:lnSpc>
                        <a:spcBef>
                          <a:spcPts val="0"/>
                        </a:spcBef>
                        <a:spcAft>
                          <a:spcPts val="0"/>
                        </a:spcAft>
                        <a:buClr>
                          <a:srgbClr val="17375E"/>
                        </a:buClr>
                        <a:buSzPts val="1400"/>
                        <a:buFont typeface="Arial"/>
                        <a:buNone/>
                        <a:tabLst/>
                        <a:defRPr/>
                      </a:pPr>
                      <a:r>
                        <a:rPr lang="en-US" sz="1600" b="1" i="0" u="none" strike="noStrike" cap="none" dirty="0">
                          <a:solidFill>
                            <a:srgbClr val="17375E"/>
                          </a:solidFill>
                          <a:latin typeface="+mn-lt"/>
                          <a:ea typeface="Arial"/>
                          <a:cs typeface="Arial"/>
                          <a:sym typeface="Arial"/>
                        </a:rPr>
                        <a:t>U.S. Naval Research Laboratory</a:t>
                      </a:r>
                      <a:endParaRPr sz="1600" b="1" i="0" u="none" strike="noStrike" cap="none" dirty="0">
                        <a:solidFill>
                          <a:srgbClr val="17375E"/>
                        </a:solidFill>
                        <a:latin typeface="+mn-lt"/>
                        <a:ea typeface="Arial"/>
                        <a:cs typeface="Arial"/>
                        <a:sym typeface="Arial"/>
                      </a:endParaRPr>
                    </a:p>
                  </a:txBody>
                  <a:tcPr marL="121925" marR="121925" marT="45700" marB="45700" anchor="ctr">
                    <a:lnL w="12700" cap="flat" cmpd="sng">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38100" cap="flat" cmpd="sng" algn="ctr">
                      <a:solidFill>
                        <a:schemeClr val="lt1"/>
                      </a:solidFill>
                      <a:prstDash val="solid"/>
                      <a:round/>
                      <a:headEnd type="none" w="sm" len="sm"/>
                      <a:tailEnd type="none" w="sm" len="sm"/>
                    </a:lnT>
                    <a:lnB w="38100" cap="flat" cmpd="sng" algn="ctr">
                      <a:solidFill>
                        <a:schemeClr val="lt1"/>
                      </a:solidFill>
                      <a:prstDash val="solid"/>
                      <a:round/>
                      <a:headEnd type="none" w="sm" len="sm"/>
                      <a:tailEnd type="none" w="sm" len="sm"/>
                    </a:lnB>
                    <a:solidFill>
                      <a:srgbClr val="E9EDF4"/>
                    </a:solidFill>
                  </a:tcPr>
                </a:tc>
                <a:tc>
                  <a:txBody>
                    <a:bodyPr/>
                    <a:lstStyle/>
                    <a:p>
                      <a:pPr marL="0" marR="0" lvl="0" indent="0" algn="ctr" defTabSz="914400" rtl="0" eaLnBrk="1" fontAlgn="auto" latinLnBrk="0" hangingPunct="1">
                        <a:lnSpc>
                          <a:spcPct val="100000"/>
                        </a:lnSpc>
                        <a:spcBef>
                          <a:spcPts val="0"/>
                        </a:spcBef>
                        <a:spcAft>
                          <a:spcPts val="0"/>
                        </a:spcAft>
                        <a:buClr>
                          <a:srgbClr val="008000"/>
                        </a:buClr>
                        <a:buSzPts val="1400"/>
                        <a:buFont typeface="Arial"/>
                        <a:buNone/>
                        <a:tabLst/>
                        <a:defRPr/>
                      </a:pPr>
                      <a:r>
                        <a:rPr lang="en-US" sz="1600" b="1" i="0" u="none" strike="noStrike" cap="none" dirty="0">
                          <a:solidFill>
                            <a:srgbClr val="008000"/>
                          </a:solidFill>
                          <a:latin typeface="Arial"/>
                          <a:ea typeface="Arial"/>
                          <a:cs typeface="Arial"/>
                          <a:sym typeface="Arial"/>
                        </a:rPr>
                        <a:t>Implement</a:t>
                      </a:r>
                    </a:p>
                    <a:p>
                      <a:pPr marL="0" marR="0" lvl="0" indent="0" algn="ctr" rtl="0">
                        <a:lnSpc>
                          <a:spcPct val="100000"/>
                        </a:lnSpc>
                        <a:spcBef>
                          <a:spcPts val="0"/>
                        </a:spcBef>
                        <a:spcAft>
                          <a:spcPts val="0"/>
                        </a:spcAft>
                        <a:buClr>
                          <a:srgbClr val="008000"/>
                        </a:buClr>
                        <a:buSzPts val="1400"/>
                        <a:buFont typeface="Arial"/>
                        <a:buNone/>
                      </a:pPr>
                      <a:endParaRPr sz="1600" b="1" i="0" u="none" strike="noStrike" cap="none" dirty="0">
                        <a:solidFill>
                          <a:srgbClr val="008000"/>
                        </a:solidFill>
                        <a:latin typeface="Arial"/>
                        <a:ea typeface="Arial"/>
                        <a:cs typeface="Arial"/>
                        <a:sym typeface="Arial"/>
                      </a:endParaRPr>
                    </a:p>
                  </a:txBody>
                  <a:tcPr marL="121925" marR="121925" marT="45700" marB="45700" anchor="ctr">
                    <a:lnL w="12700" cap="flat" cmpd="sng" algn="ctr">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38100" cap="flat" cmpd="sng" algn="ctr">
                      <a:solidFill>
                        <a:schemeClr val="lt1"/>
                      </a:solidFill>
                      <a:prstDash val="solid"/>
                      <a:round/>
                      <a:headEnd type="none" w="sm" len="sm"/>
                      <a:tailEnd type="none" w="sm" len="sm"/>
                    </a:lnT>
                    <a:lnB w="38100" cap="flat" cmpd="sng" algn="ctr">
                      <a:solidFill>
                        <a:schemeClr val="lt1"/>
                      </a:solidFill>
                      <a:prstDash val="solid"/>
                      <a:round/>
                      <a:headEnd type="none" w="sm" len="sm"/>
                      <a:tailEnd type="none" w="sm" len="sm"/>
                    </a:lnB>
                    <a:solidFill>
                      <a:srgbClr val="E9EDF4"/>
                    </a:solidFill>
                  </a:tcPr>
                </a:tc>
                <a:tc>
                  <a:txBody>
                    <a:bodyPr/>
                    <a:lstStyle/>
                    <a:p>
                      <a:pPr marL="0" marR="0" lvl="0" indent="0" algn="l" rtl="0">
                        <a:lnSpc>
                          <a:spcPct val="100000"/>
                        </a:lnSpc>
                        <a:spcBef>
                          <a:spcPts val="0"/>
                        </a:spcBef>
                        <a:spcAft>
                          <a:spcPts val="0"/>
                        </a:spcAft>
                        <a:buClr>
                          <a:schemeClr val="dk1"/>
                        </a:buClr>
                        <a:buSzPts val="1100"/>
                        <a:buFont typeface="Arial"/>
                        <a:buNone/>
                      </a:pPr>
                      <a:r>
                        <a:rPr lang="en-US" sz="1600" b="0" i="0" u="none" strike="noStrike" cap="none" dirty="0">
                          <a:latin typeface="+mn-lt"/>
                          <a:ea typeface="Arial"/>
                          <a:cs typeface="Arial"/>
                          <a:sym typeface="Arial"/>
                        </a:rPr>
                        <a:t>Significant biases still exist, but </a:t>
                      </a:r>
                      <a:r>
                        <a:rPr lang="en-US" sz="1600" b="0" i="0" u="none" strike="noStrike" cap="none" dirty="0">
                          <a:solidFill>
                            <a:srgbClr val="007F00"/>
                          </a:solidFill>
                          <a:latin typeface="+mn-lt"/>
                          <a:ea typeface="Arial"/>
                          <a:cs typeface="Arial"/>
                          <a:sym typeface="Arial"/>
                        </a:rPr>
                        <a:t>overall GEFS-Aerosols member looks much better than NGAC</a:t>
                      </a:r>
                      <a:r>
                        <a:rPr lang="en-US" sz="1600" b="0" i="0" u="none" strike="noStrike" cap="none" dirty="0">
                          <a:latin typeface="+mn-lt"/>
                          <a:ea typeface="Arial"/>
                          <a:cs typeface="Arial"/>
                          <a:sym typeface="Arial"/>
                        </a:rPr>
                        <a:t>. With </a:t>
                      </a:r>
                      <a:r>
                        <a:rPr lang="en-US" sz="1600" b="0" i="0" u="none" strike="noStrike" cap="none" dirty="0">
                          <a:solidFill>
                            <a:srgbClr val="007F00"/>
                          </a:solidFill>
                          <a:latin typeface="+mn-lt"/>
                          <a:ea typeface="Arial"/>
                          <a:cs typeface="Arial"/>
                          <a:sym typeface="Arial"/>
                        </a:rPr>
                        <a:t>improved biomass burning</a:t>
                      </a:r>
                      <a:r>
                        <a:rPr lang="en-US" sz="1600" b="0" i="0" u="none" strike="noStrike" cap="none" dirty="0">
                          <a:latin typeface="+mn-lt"/>
                          <a:ea typeface="Arial"/>
                          <a:cs typeface="Arial"/>
                          <a:sym typeface="Arial"/>
                        </a:rPr>
                        <a:t>, </a:t>
                      </a:r>
                      <a:r>
                        <a:rPr lang="en-US" sz="1600" b="0" i="0" u="none" strike="noStrike" cap="none" dirty="0">
                          <a:solidFill>
                            <a:srgbClr val="007F00"/>
                          </a:solidFill>
                          <a:latin typeface="+mn-lt"/>
                          <a:ea typeface="Arial"/>
                          <a:cs typeface="Arial"/>
                          <a:sym typeface="Arial"/>
                        </a:rPr>
                        <a:t>GEFS-Aerosols would likely also be improved</a:t>
                      </a:r>
                      <a:r>
                        <a:rPr lang="en-US" sz="1600" b="0" i="0" u="none" strike="noStrike" cap="none" dirty="0">
                          <a:latin typeface="+mn-lt"/>
                          <a:ea typeface="Arial"/>
                          <a:cs typeface="Arial"/>
                          <a:sym typeface="Arial"/>
                        </a:rPr>
                        <a:t>. However, in some places like Africa, the bias is only shifting signs.</a:t>
                      </a:r>
                    </a:p>
                  </a:txBody>
                  <a:tcPr marL="121925" marR="121925" marT="45700" marB="45700" anchor="ctr">
                    <a:lnL w="12700" cap="flat" cmpd="sng" algn="ctr">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lgn="ctr">
                      <a:solidFill>
                        <a:schemeClr val="lt1"/>
                      </a:solidFill>
                      <a:prstDash val="solid"/>
                      <a:round/>
                      <a:headEnd type="none" w="sm" len="sm"/>
                      <a:tailEnd type="none" w="sm" len="sm"/>
                    </a:lnT>
                    <a:lnB w="38100" cap="flat" cmpd="sng" algn="ctr">
                      <a:solidFill>
                        <a:schemeClr val="lt1"/>
                      </a:solidFill>
                      <a:prstDash val="solid"/>
                      <a:round/>
                      <a:headEnd type="none" w="sm" len="sm"/>
                      <a:tailEnd type="none" w="sm" len="sm"/>
                    </a:lnB>
                    <a:solidFill>
                      <a:srgbClr val="E9EDF4"/>
                    </a:solidFill>
                  </a:tcPr>
                </a:tc>
                <a:extLst>
                  <a:ext uri="{0D108BD9-81ED-4DB2-BD59-A6C34878D82A}">
                    <a16:rowId xmlns:a16="http://schemas.microsoft.com/office/drawing/2014/main" val="542683367"/>
                  </a:ext>
                </a:extLst>
              </a:tr>
              <a:tr h="1177110">
                <a:tc>
                  <a:txBody>
                    <a:bodyPr/>
                    <a:lstStyle/>
                    <a:p>
                      <a:pPr marL="0" marR="0" lvl="0" indent="0" algn="ctr" defTabSz="914400" rtl="0" eaLnBrk="1" fontAlgn="auto" latinLnBrk="0" hangingPunct="1">
                        <a:lnSpc>
                          <a:spcPct val="100000"/>
                        </a:lnSpc>
                        <a:spcBef>
                          <a:spcPts val="0"/>
                        </a:spcBef>
                        <a:spcAft>
                          <a:spcPts val="0"/>
                        </a:spcAft>
                        <a:buClr>
                          <a:srgbClr val="17375E"/>
                        </a:buClr>
                        <a:buSzPts val="1400"/>
                        <a:buFont typeface="Arial"/>
                        <a:buNone/>
                        <a:tabLst/>
                        <a:defRPr/>
                      </a:pPr>
                      <a:r>
                        <a:rPr lang="en-US" sz="1600" b="1" i="0" u="none" strike="noStrike" cap="none" dirty="0">
                          <a:solidFill>
                            <a:srgbClr val="17375E"/>
                          </a:solidFill>
                          <a:latin typeface="+mn-lt"/>
                          <a:ea typeface="Arial"/>
                          <a:cs typeface="Arial"/>
                          <a:sym typeface="Arial"/>
                        </a:rPr>
                        <a:t>Climate Prediction Center</a:t>
                      </a:r>
                      <a:endParaRPr sz="1600" b="1" i="0" u="none" strike="noStrike" cap="none" dirty="0">
                        <a:solidFill>
                          <a:srgbClr val="17375E"/>
                        </a:solidFill>
                        <a:latin typeface="+mn-lt"/>
                        <a:ea typeface="Arial"/>
                        <a:cs typeface="Arial"/>
                        <a:sym typeface="Arial"/>
                      </a:endParaRPr>
                    </a:p>
                  </a:txBody>
                  <a:tcPr marL="121925" marR="121925" marT="45700" marB="45700" anchor="ctr">
                    <a:lnL w="12700" cap="flat" cmpd="sng">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38100" cap="flat" cmpd="sng" algn="ctr">
                      <a:solidFill>
                        <a:schemeClr val="lt1"/>
                      </a:solidFill>
                      <a:prstDash val="solid"/>
                      <a:round/>
                      <a:headEnd type="none" w="sm" len="sm"/>
                      <a:tailEnd type="none" w="sm" len="sm"/>
                    </a:lnT>
                    <a:lnB w="12700" cap="flat" cmpd="sng" algn="ctr">
                      <a:solidFill>
                        <a:schemeClr val="lt1"/>
                      </a:solidFill>
                      <a:prstDash val="solid"/>
                      <a:round/>
                      <a:headEnd type="none" w="sm" len="sm"/>
                      <a:tailEnd type="none" w="sm" len="sm"/>
                    </a:lnB>
                    <a:solidFill>
                      <a:srgbClr val="E9EDF4"/>
                    </a:solidFill>
                  </a:tcPr>
                </a:tc>
                <a:tc>
                  <a:txBody>
                    <a:bodyPr/>
                    <a:lstStyle/>
                    <a:p>
                      <a:pPr marL="0" marR="0" lvl="0" indent="0" algn="ctr" defTabSz="914400" rtl="0" eaLnBrk="1" fontAlgn="auto" latinLnBrk="0" hangingPunct="1">
                        <a:lnSpc>
                          <a:spcPct val="100000"/>
                        </a:lnSpc>
                        <a:spcBef>
                          <a:spcPts val="0"/>
                        </a:spcBef>
                        <a:spcAft>
                          <a:spcPts val="0"/>
                        </a:spcAft>
                        <a:buClr>
                          <a:srgbClr val="008000"/>
                        </a:buClr>
                        <a:buSzPts val="1400"/>
                        <a:buFont typeface="Arial"/>
                        <a:buNone/>
                        <a:tabLst/>
                        <a:defRPr/>
                      </a:pPr>
                      <a:r>
                        <a:rPr lang="en-US" sz="1600" b="1" i="0" u="none" strike="noStrike" cap="none" dirty="0">
                          <a:solidFill>
                            <a:srgbClr val="008000"/>
                          </a:solidFill>
                          <a:latin typeface="Arial"/>
                          <a:ea typeface="Arial"/>
                          <a:cs typeface="Arial"/>
                          <a:sym typeface="Arial"/>
                        </a:rPr>
                        <a:t>Implement</a:t>
                      </a:r>
                    </a:p>
                    <a:p>
                      <a:pPr marL="0" marR="0" lvl="0" indent="0" algn="ctr" rtl="0">
                        <a:lnSpc>
                          <a:spcPct val="100000"/>
                        </a:lnSpc>
                        <a:spcBef>
                          <a:spcPts val="0"/>
                        </a:spcBef>
                        <a:spcAft>
                          <a:spcPts val="0"/>
                        </a:spcAft>
                        <a:buClr>
                          <a:srgbClr val="008000"/>
                        </a:buClr>
                        <a:buSzPts val="1400"/>
                        <a:buFont typeface="Arial"/>
                        <a:buNone/>
                      </a:pPr>
                      <a:endParaRPr sz="1600" b="1" i="0" u="none" strike="noStrike" cap="none" dirty="0">
                        <a:solidFill>
                          <a:srgbClr val="008000"/>
                        </a:solidFill>
                        <a:latin typeface="Arial"/>
                        <a:ea typeface="Arial"/>
                        <a:cs typeface="Arial"/>
                        <a:sym typeface="Arial"/>
                      </a:endParaRPr>
                    </a:p>
                  </a:txBody>
                  <a:tcPr marL="121925" marR="121925" marT="45700" marB="45700" anchor="ctr">
                    <a:lnL w="12700" cap="flat" cmpd="sng" algn="ctr">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38100" cap="flat" cmpd="sng" algn="ctr">
                      <a:solidFill>
                        <a:schemeClr val="lt1"/>
                      </a:solidFill>
                      <a:prstDash val="solid"/>
                      <a:round/>
                      <a:headEnd type="none" w="sm" len="sm"/>
                      <a:tailEnd type="none" w="sm" len="sm"/>
                    </a:lnT>
                    <a:lnB w="12700" cap="flat" cmpd="sng" algn="ctr">
                      <a:solidFill>
                        <a:schemeClr val="lt1"/>
                      </a:solidFill>
                      <a:prstDash val="solid"/>
                      <a:round/>
                      <a:headEnd type="none" w="sm" len="sm"/>
                      <a:tailEnd type="none" w="sm" len="sm"/>
                    </a:lnB>
                    <a:solidFill>
                      <a:srgbClr val="E9EDF4"/>
                    </a:solidFill>
                  </a:tcPr>
                </a:tc>
                <a:tc>
                  <a:txBody>
                    <a:bodyPr/>
                    <a:lstStyle/>
                    <a:p>
                      <a:pPr marL="0" marR="0" lvl="0" indent="0" algn="l" rtl="0">
                        <a:lnSpc>
                          <a:spcPct val="100000"/>
                        </a:lnSpc>
                        <a:spcBef>
                          <a:spcPts val="0"/>
                        </a:spcBef>
                        <a:spcAft>
                          <a:spcPts val="0"/>
                        </a:spcAft>
                        <a:buClr>
                          <a:schemeClr val="dk1"/>
                        </a:buClr>
                        <a:buSzPts val="1100"/>
                        <a:buFont typeface="Arial"/>
                        <a:buNone/>
                      </a:pPr>
                      <a:r>
                        <a:rPr lang="en-US" sz="1600" b="0" i="0" u="none" strike="noStrike" cap="none" dirty="0">
                          <a:solidFill>
                            <a:srgbClr val="007F00"/>
                          </a:solidFill>
                          <a:latin typeface="+mn-lt"/>
                          <a:ea typeface="Arial"/>
                          <a:cs typeface="Arial"/>
                          <a:sym typeface="Arial"/>
                        </a:rPr>
                        <a:t>Aerosol forecasts will improve UV Index forecasts</a:t>
                      </a:r>
                      <a:r>
                        <a:rPr lang="en-US" sz="1600" b="0" i="0" u="none" strike="noStrike" cap="none" dirty="0">
                          <a:latin typeface="+mn-lt"/>
                          <a:ea typeface="Arial"/>
                          <a:cs typeface="Arial"/>
                          <a:sym typeface="Arial"/>
                        </a:rPr>
                        <a:t>; current product uses seasonal climatology that does not capture smoke at all. </a:t>
                      </a:r>
                      <a:r>
                        <a:rPr lang="en-US" sz="1600" b="0" i="0" u="none" strike="noStrike" cap="none" dirty="0">
                          <a:solidFill>
                            <a:srgbClr val="007F00"/>
                          </a:solidFill>
                          <a:latin typeface="+mn-lt"/>
                          <a:ea typeface="Arial"/>
                          <a:cs typeface="Arial"/>
                          <a:sym typeface="Arial"/>
                        </a:rPr>
                        <a:t>Higher resolution</a:t>
                      </a:r>
                      <a:r>
                        <a:rPr lang="en-US" sz="1600" b="0" i="0" u="none" strike="noStrike" cap="none" dirty="0">
                          <a:latin typeface="+mn-lt"/>
                          <a:ea typeface="Arial"/>
                          <a:cs typeface="Arial"/>
                          <a:sym typeface="Arial"/>
                        </a:rPr>
                        <a:t> in GEFS-Aerosols.</a:t>
                      </a:r>
                    </a:p>
                    <a:p>
                      <a:pPr marL="0" marR="0" lvl="0" indent="0" algn="l" rtl="0">
                        <a:lnSpc>
                          <a:spcPct val="100000"/>
                        </a:lnSpc>
                        <a:spcBef>
                          <a:spcPts val="0"/>
                        </a:spcBef>
                        <a:spcAft>
                          <a:spcPts val="0"/>
                        </a:spcAft>
                        <a:buClr>
                          <a:schemeClr val="dk1"/>
                        </a:buClr>
                        <a:buSzPts val="1100"/>
                        <a:buFont typeface="Arial"/>
                        <a:buNone/>
                      </a:pPr>
                      <a:r>
                        <a:rPr lang="en-US" sz="1600" b="0" i="0" u="none" strike="noStrike" cap="none" dirty="0">
                          <a:latin typeface="+mn-lt"/>
                          <a:ea typeface="Arial"/>
                          <a:cs typeface="Arial"/>
                          <a:sym typeface="Arial"/>
                        </a:rPr>
                        <a:t>Expect </a:t>
                      </a:r>
                      <a:r>
                        <a:rPr lang="en-US" sz="1600" b="0" i="0" u="none" strike="noStrike" cap="none" dirty="0">
                          <a:solidFill>
                            <a:srgbClr val="007F00"/>
                          </a:solidFill>
                          <a:latin typeface="+mn-lt"/>
                          <a:ea typeface="Arial"/>
                          <a:cs typeface="Arial"/>
                          <a:sym typeface="Arial"/>
                        </a:rPr>
                        <a:t>smoke to be adverted better</a:t>
                      </a:r>
                      <a:r>
                        <a:rPr lang="en-US" sz="1600" b="0" i="0" u="none" strike="noStrike" cap="none" dirty="0">
                          <a:latin typeface="+mn-lt"/>
                          <a:ea typeface="Arial"/>
                          <a:cs typeface="Arial"/>
                          <a:sym typeface="Arial"/>
                        </a:rPr>
                        <a:t> than NGAC.</a:t>
                      </a:r>
                    </a:p>
                  </a:txBody>
                  <a:tcPr marL="121925" marR="121925" marT="45700" marB="45700" anchor="ctr">
                    <a:lnL w="12700" cap="flat" cmpd="sng" algn="ctr">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lgn="ctr">
                      <a:solidFill>
                        <a:schemeClr val="lt1"/>
                      </a:solidFill>
                      <a:prstDash val="solid"/>
                      <a:round/>
                      <a:headEnd type="none" w="sm" len="sm"/>
                      <a:tailEnd type="none" w="sm" len="sm"/>
                    </a:lnT>
                    <a:lnB w="12700" cap="flat" cmpd="sng" algn="ctr">
                      <a:solidFill>
                        <a:schemeClr val="lt1"/>
                      </a:solidFill>
                      <a:prstDash val="solid"/>
                      <a:round/>
                      <a:headEnd type="none" w="sm" len="sm"/>
                      <a:tailEnd type="none" w="sm" len="sm"/>
                    </a:lnB>
                    <a:solidFill>
                      <a:srgbClr val="E9EDF4"/>
                    </a:solidFill>
                  </a:tcPr>
                </a:tc>
                <a:extLst>
                  <a:ext uri="{0D108BD9-81ED-4DB2-BD59-A6C34878D82A}">
                    <a16:rowId xmlns:a16="http://schemas.microsoft.com/office/drawing/2014/main" val="1726338494"/>
                  </a:ext>
                </a:extLst>
              </a:tr>
            </a:tbl>
          </a:graphicData>
        </a:graphic>
      </p:graphicFrame>
      <p:sp>
        <p:nvSpPr>
          <p:cNvPr id="2" name="Slide Number Placeholder 1">
            <a:extLst>
              <a:ext uri="{FF2B5EF4-FFF2-40B4-BE49-F238E27FC236}">
                <a16:creationId xmlns:a16="http://schemas.microsoft.com/office/drawing/2014/main" id="{CC117490-7AD8-4097-8A8E-100BD01FBEB9}"/>
              </a:ext>
            </a:extLst>
          </p:cNvPr>
          <p:cNvSpPr>
            <a:spLocks noGrp="1"/>
          </p:cNvSpPr>
          <p:nvPr>
            <p:ph type="sldNum" sz="quarter" idx="12"/>
          </p:nvPr>
        </p:nvSpPr>
        <p:spPr/>
        <p:txBody>
          <a:bodyPr/>
          <a:lstStyle/>
          <a:p>
            <a:fld id="{DD5C06B8-1613-44F6-A6DA-F77D705428DE}" type="slidenum">
              <a:rPr lang="en-US" smtClean="0"/>
              <a:t>62</a:t>
            </a:fld>
            <a:endParaRPr lang="en-US"/>
          </a:p>
        </p:txBody>
      </p:sp>
    </p:spTree>
    <p:extLst>
      <p:ext uri="{BB962C8B-B14F-4D97-AF65-F5344CB8AC3E}">
        <p14:creationId xmlns:p14="http://schemas.microsoft.com/office/powerpoint/2010/main" val="3471148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D0CE338-A1BA-45EE-B658-99E084DB8AC3}"/>
              </a:ext>
            </a:extLst>
          </p:cNvPr>
          <p:cNvSpPr/>
          <p:nvPr/>
        </p:nvSpPr>
        <p:spPr>
          <a:xfrm>
            <a:off x="680993" y="601216"/>
            <a:ext cx="10961036" cy="658469"/>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62532" tIns="81265" rIns="162532" bIns="81265" rtlCol="0" anchor="ctr"/>
          <a:lstStyle/>
          <a:p>
            <a:pPr algn="ctr"/>
            <a:endParaRPr lang="en-US" sz="40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72027642-AA9F-484A-8E30-9D75745783BD}"/>
              </a:ext>
            </a:extLst>
          </p:cNvPr>
          <p:cNvSpPr txBox="1"/>
          <p:nvPr/>
        </p:nvSpPr>
        <p:spPr>
          <a:xfrm>
            <a:off x="680993" y="65241"/>
            <a:ext cx="10961036" cy="471894"/>
          </a:xfrm>
          <a:prstGeom prst="rect">
            <a:avLst/>
          </a:prstGeom>
          <a:solidFill>
            <a:srgbClr val="5BA4E3"/>
          </a:solidFill>
        </p:spPr>
        <p:txBody>
          <a:bodyPr wrap="square" lIns="162532" tIns="81265" rIns="162532" bIns="81265" rtlCol="0">
            <a:spAutoFit/>
          </a:bodyPr>
          <a:lstStyle/>
          <a:p>
            <a:pPr algn="ctr"/>
            <a:r>
              <a:rPr lang="en-US" sz="2000" dirty="0">
                <a:solidFill>
                  <a:srgbClr val="1A467F"/>
                </a:solidFill>
                <a:latin typeface="Avenir Book"/>
                <a:cs typeface="Avenir Book"/>
              </a:rPr>
              <a:t>NATIONAL OCEANIC AND ATMOSPHERIC ADMINISTRATION</a:t>
            </a:r>
          </a:p>
        </p:txBody>
      </p:sp>
      <p:sp>
        <p:nvSpPr>
          <p:cNvPr id="17" name="Oval 16">
            <a:extLst>
              <a:ext uri="{FF2B5EF4-FFF2-40B4-BE49-F238E27FC236}">
                <a16:creationId xmlns:a16="http://schemas.microsoft.com/office/drawing/2014/main" id="{FF49B63A-672C-4CF1-9E12-DC1F3516816B}"/>
              </a:ext>
            </a:extLst>
          </p:cNvPr>
          <p:cNvSpPr>
            <a:spLocks noChangeAspect="1"/>
          </p:cNvSpPr>
          <p:nvPr/>
        </p:nvSpPr>
        <p:spPr>
          <a:xfrm>
            <a:off x="66710" y="36818"/>
            <a:ext cx="1206375" cy="128334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62532" tIns="81265" rIns="162532" bIns="81265" rtlCol="0" anchor="ctr"/>
          <a:lstStyle/>
          <a:p>
            <a:pPr algn="ctr"/>
            <a:endParaRPr lang="en-US" sz="2400"/>
          </a:p>
        </p:txBody>
      </p:sp>
      <p:pic>
        <p:nvPicPr>
          <p:cNvPr id="18" name="Picture 17" descr="2000px-Seal_of_the_United_States_Department_of_Commerce.svg.png">
            <a:extLst>
              <a:ext uri="{FF2B5EF4-FFF2-40B4-BE49-F238E27FC236}">
                <a16:creationId xmlns:a16="http://schemas.microsoft.com/office/drawing/2014/main" id="{07F39246-4CB3-4426-AA76-73ADFACD5A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09" y="107564"/>
            <a:ext cx="1129099" cy="1147249"/>
          </a:xfrm>
          <a:prstGeom prst="rect">
            <a:avLst/>
          </a:prstGeom>
        </p:spPr>
      </p:pic>
      <p:sp>
        <p:nvSpPr>
          <p:cNvPr id="19" name="Oval 18">
            <a:extLst>
              <a:ext uri="{FF2B5EF4-FFF2-40B4-BE49-F238E27FC236}">
                <a16:creationId xmlns:a16="http://schemas.microsoft.com/office/drawing/2014/main" id="{FD22B42A-F3C4-48FB-8D41-4196A1EC8F23}"/>
              </a:ext>
            </a:extLst>
          </p:cNvPr>
          <p:cNvSpPr>
            <a:spLocks/>
          </p:cNvSpPr>
          <p:nvPr/>
        </p:nvSpPr>
        <p:spPr>
          <a:xfrm>
            <a:off x="10940878" y="51938"/>
            <a:ext cx="1267967" cy="126796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62532" tIns="81265" rIns="162532" bIns="81265" rtlCol="0" anchor="ctr"/>
          <a:lstStyle/>
          <a:p>
            <a:pPr algn="ctr"/>
            <a:endParaRPr lang="en-US" sz="2400"/>
          </a:p>
        </p:txBody>
      </p:sp>
      <p:pic>
        <p:nvPicPr>
          <p:cNvPr id="20" name="Picture 19" descr="1024px-NOAA_logo.svg.png">
            <a:extLst>
              <a:ext uri="{FF2B5EF4-FFF2-40B4-BE49-F238E27FC236}">
                <a16:creationId xmlns:a16="http://schemas.microsoft.com/office/drawing/2014/main" id="{F4853C7E-5672-4EB4-B89F-FABBA2D18DBA}"/>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1002952" y="122680"/>
            <a:ext cx="1121664" cy="1121664"/>
          </a:xfrm>
          <a:prstGeom prst="rect">
            <a:avLst/>
          </a:prstGeom>
        </p:spPr>
      </p:pic>
      <p:sp>
        <p:nvSpPr>
          <p:cNvPr id="24" name="TextBox 23">
            <a:extLst>
              <a:ext uri="{FF2B5EF4-FFF2-40B4-BE49-F238E27FC236}">
                <a16:creationId xmlns:a16="http://schemas.microsoft.com/office/drawing/2014/main" id="{629DFBF2-B538-4CE1-BFD9-563EE83AD4B1}"/>
              </a:ext>
            </a:extLst>
          </p:cNvPr>
          <p:cNvSpPr txBox="1"/>
          <p:nvPr/>
        </p:nvSpPr>
        <p:spPr>
          <a:xfrm>
            <a:off x="1502420" y="699795"/>
            <a:ext cx="9209123" cy="523220"/>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Overall Impressions for GEFSv12-Aerosols</a:t>
            </a:r>
          </a:p>
        </p:txBody>
      </p:sp>
      <p:sp>
        <p:nvSpPr>
          <p:cNvPr id="9" name="Content Placeholder 3">
            <a:extLst>
              <a:ext uri="{FF2B5EF4-FFF2-40B4-BE49-F238E27FC236}">
                <a16:creationId xmlns:a16="http://schemas.microsoft.com/office/drawing/2014/main" id="{74D00FBB-78E9-45EE-812A-F5E2DD90109C}"/>
              </a:ext>
            </a:extLst>
          </p:cNvPr>
          <p:cNvSpPr txBox="1">
            <a:spLocks/>
          </p:cNvSpPr>
          <p:nvPr/>
        </p:nvSpPr>
        <p:spPr>
          <a:xfrm>
            <a:off x="515091" y="1254813"/>
            <a:ext cx="11292840" cy="557680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300" dirty="0">
                <a:solidFill>
                  <a:srgbClr val="007F00"/>
                </a:solidFill>
                <a:latin typeface="Arial" panose="020B0604020202020204" pitchFamily="34" charset="0"/>
                <a:cs typeface="Arial" panose="020B0604020202020204" pitchFamily="34" charset="0"/>
              </a:rPr>
              <a:t>Overall, the parallel version is an improvement over the operational NGAC. All participating evaluators support the proposed implementation</a:t>
            </a:r>
            <a:r>
              <a:rPr lang="en-US" sz="2300" dirty="0">
                <a:latin typeface="Arial" panose="020B0604020202020204" pitchFamily="34" charset="0"/>
                <a:cs typeface="Arial" panose="020B0604020202020204" pitchFamily="34" charset="0"/>
              </a:rPr>
              <a:t>.</a:t>
            </a:r>
          </a:p>
          <a:p>
            <a:endParaRPr lang="en-US" sz="2300" dirty="0">
              <a:latin typeface="Arial" panose="020B0604020202020204" pitchFamily="34" charset="0"/>
              <a:cs typeface="Arial" panose="020B0604020202020204" pitchFamily="34" charset="0"/>
            </a:endParaRPr>
          </a:p>
          <a:p>
            <a:pPr marL="0" indent="0">
              <a:buNone/>
            </a:pPr>
            <a:r>
              <a:rPr lang="en-US" sz="2300" u="sng" dirty="0">
                <a:solidFill>
                  <a:srgbClr val="000000"/>
                </a:solidFill>
                <a:latin typeface="Arial" panose="020B0604020202020204" pitchFamily="34" charset="0"/>
                <a:cs typeface="Arial" panose="020B0604020202020204" pitchFamily="34" charset="0"/>
              </a:rPr>
              <a:t>Alaska Region Concern:</a:t>
            </a:r>
          </a:p>
          <a:p>
            <a:r>
              <a:rPr lang="en-US" sz="2300" dirty="0">
                <a:latin typeface="Arial" panose="020B0604020202020204" pitchFamily="34" charset="0"/>
                <a:cs typeface="Arial" panose="020B0604020202020204" pitchFamily="34" charset="0"/>
              </a:rPr>
              <a:t>GEFS-Aerosols member did not seem to detect local fire and smoke events</a:t>
            </a:r>
          </a:p>
          <a:p>
            <a:endParaRPr lang="en-US" sz="2300" dirty="0">
              <a:latin typeface="Arial" panose="020B0604020202020204" pitchFamily="34" charset="0"/>
              <a:cs typeface="Arial" panose="020B0604020202020204" pitchFamily="34" charset="0"/>
            </a:endParaRPr>
          </a:p>
          <a:p>
            <a:pPr marL="0" indent="0">
              <a:buNone/>
            </a:pPr>
            <a:r>
              <a:rPr lang="en-US" sz="2300" u="sng" dirty="0">
                <a:latin typeface="Arial" panose="020B0604020202020204" pitchFamily="34" charset="0"/>
                <a:cs typeface="Arial" panose="020B0604020202020204" pitchFamily="34" charset="0"/>
              </a:rPr>
              <a:t>Common Positives:</a:t>
            </a:r>
          </a:p>
          <a:p>
            <a:r>
              <a:rPr lang="en-US" sz="2300" dirty="0">
                <a:latin typeface="Arial" panose="020B0604020202020204" pitchFamily="34" charset="0"/>
                <a:cs typeface="Arial" panose="020B0604020202020204" pitchFamily="34" charset="0"/>
              </a:rPr>
              <a:t>5 out of 6 evaluators saw overall improvement in the dust prediction of GEFS-Aerosols compared to NGAC</a:t>
            </a:r>
          </a:p>
          <a:p>
            <a:endParaRPr lang="en-US" sz="2300" dirty="0">
              <a:latin typeface="Arial" panose="020B0604020202020204" pitchFamily="34" charset="0"/>
              <a:cs typeface="Arial" panose="020B0604020202020204" pitchFamily="34" charset="0"/>
            </a:endParaRPr>
          </a:p>
          <a:p>
            <a:r>
              <a:rPr lang="en-US" sz="2300" dirty="0">
                <a:latin typeface="Arial" panose="020B0604020202020204" pitchFamily="34" charset="0"/>
                <a:cs typeface="Arial" panose="020B0604020202020204" pitchFamily="34" charset="0"/>
              </a:rPr>
              <a:t>More accurate signals and smaller errors in GEFSv12-Aerosols compared to NGAC </a:t>
            </a:r>
          </a:p>
          <a:p>
            <a:pPr marL="0" indent="0">
              <a:buNone/>
            </a:pPr>
            <a:endParaRPr lang="en-US" sz="2300" dirty="0">
              <a:latin typeface="Arial" panose="020B0604020202020204" pitchFamily="34" charset="0"/>
              <a:cs typeface="Arial" panose="020B0604020202020204" pitchFamily="34" charset="0"/>
            </a:endParaRPr>
          </a:p>
          <a:p>
            <a:endParaRPr lang="en-US" sz="2000" dirty="0">
              <a:solidFill>
                <a:srgbClr val="000000"/>
              </a:solidFill>
            </a:endParaRPr>
          </a:p>
        </p:txBody>
      </p:sp>
      <p:sp>
        <p:nvSpPr>
          <p:cNvPr id="2" name="Slide Number Placeholder 1">
            <a:extLst>
              <a:ext uri="{FF2B5EF4-FFF2-40B4-BE49-F238E27FC236}">
                <a16:creationId xmlns:a16="http://schemas.microsoft.com/office/drawing/2014/main" id="{CED57299-E52C-4715-8A18-0D4B3053ABC8}"/>
              </a:ext>
            </a:extLst>
          </p:cNvPr>
          <p:cNvSpPr>
            <a:spLocks noGrp="1"/>
          </p:cNvSpPr>
          <p:nvPr>
            <p:ph type="sldNum" sz="quarter" idx="12"/>
          </p:nvPr>
        </p:nvSpPr>
        <p:spPr/>
        <p:txBody>
          <a:bodyPr/>
          <a:lstStyle/>
          <a:p>
            <a:fld id="{DD5C06B8-1613-44F6-A6DA-F77D705428DE}" type="slidenum">
              <a:rPr lang="en-US" smtClean="0"/>
              <a:t>63</a:t>
            </a:fld>
            <a:endParaRPr lang="en-US"/>
          </a:p>
        </p:txBody>
      </p:sp>
    </p:spTree>
    <p:extLst>
      <p:ext uri="{BB962C8B-B14F-4D97-AF65-F5344CB8AC3E}">
        <p14:creationId xmlns:p14="http://schemas.microsoft.com/office/powerpoint/2010/main" val="178509015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D0CE338-A1BA-45EE-B658-99E084DB8AC3}"/>
              </a:ext>
            </a:extLst>
          </p:cNvPr>
          <p:cNvSpPr/>
          <p:nvPr/>
        </p:nvSpPr>
        <p:spPr>
          <a:xfrm>
            <a:off x="680993" y="601216"/>
            <a:ext cx="10961036" cy="658469"/>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62532" tIns="81265" rIns="162532" bIns="81265" rtlCol="0" anchor="ctr"/>
          <a:lstStyle/>
          <a:p>
            <a:pPr algn="ctr"/>
            <a:endParaRPr lang="en-US" sz="40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72027642-AA9F-484A-8E30-9D75745783BD}"/>
              </a:ext>
            </a:extLst>
          </p:cNvPr>
          <p:cNvSpPr txBox="1"/>
          <p:nvPr/>
        </p:nvSpPr>
        <p:spPr>
          <a:xfrm>
            <a:off x="680993" y="65241"/>
            <a:ext cx="10961036" cy="471894"/>
          </a:xfrm>
          <a:prstGeom prst="rect">
            <a:avLst/>
          </a:prstGeom>
          <a:solidFill>
            <a:srgbClr val="5BA4E3"/>
          </a:solidFill>
        </p:spPr>
        <p:txBody>
          <a:bodyPr wrap="square" lIns="162532" tIns="81265" rIns="162532" bIns="81265" rtlCol="0">
            <a:spAutoFit/>
          </a:bodyPr>
          <a:lstStyle/>
          <a:p>
            <a:pPr algn="ctr"/>
            <a:r>
              <a:rPr lang="en-US" sz="2000" dirty="0">
                <a:solidFill>
                  <a:srgbClr val="1A467F"/>
                </a:solidFill>
                <a:latin typeface="Avenir Book"/>
                <a:cs typeface="Avenir Book"/>
              </a:rPr>
              <a:t>NATIONAL OCEANIC AND ATMOSPHERIC ADMINISTRATION</a:t>
            </a:r>
          </a:p>
        </p:txBody>
      </p:sp>
      <p:sp>
        <p:nvSpPr>
          <p:cNvPr id="17" name="Oval 16">
            <a:extLst>
              <a:ext uri="{FF2B5EF4-FFF2-40B4-BE49-F238E27FC236}">
                <a16:creationId xmlns:a16="http://schemas.microsoft.com/office/drawing/2014/main" id="{FF49B63A-672C-4CF1-9E12-DC1F3516816B}"/>
              </a:ext>
            </a:extLst>
          </p:cNvPr>
          <p:cNvSpPr>
            <a:spLocks noChangeAspect="1"/>
          </p:cNvSpPr>
          <p:nvPr/>
        </p:nvSpPr>
        <p:spPr>
          <a:xfrm>
            <a:off x="66710" y="36818"/>
            <a:ext cx="1206375" cy="128334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62532" tIns="81265" rIns="162532" bIns="81265" rtlCol="0" anchor="ctr"/>
          <a:lstStyle/>
          <a:p>
            <a:pPr algn="ctr"/>
            <a:endParaRPr lang="en-US" sz="2400"/>
          </a:p>
        </p:txBody>
      </p:sp>
      <p:pic>
        <p:nvPicPr>
          <p:cNvPr id="18" name="Picture 17" descr="2000px-Seal_of_the_United_States_Department_of_Commerce.svg.png">
            <a:extLst>
              <a:ext uri="{FF2B5EF4-FFF2-40B4-BE49-F238E27FC236}">
                <a16:creationId xmlns:a16="http://schemas.microsoft.com/office/drawing/2014/main" id="{07F39246-4CB3-4426-AA76-73ADFACD5A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09" y="107564"/>
            <a:ext cx="1129099" cy="1147249"/>
          </a:xfrm>
          <a:prstGeom prst="rect">
            <a:avLst/>
          </a:prstGeom>
        </p:spPr>
      </p:pic>
      <p:sp>
        <p:nvSpPr>
          <p:cNvPr id="19" name="Oval 18">
            <a:extLst>
              <a:ext uri="{FF2B5EF4-FFF2-40B4-BE49-F238E27FC236}">
                <a16:creationId xmlns:a16="http://schemas.microsoft.com/office/drawing/2014/main" id="{FD22B42A-F3C4-48FB-8D41-4196A1EC8F23}"/>
              </a:ext>
            </a:extLst>
          </p:cNvPr>
          <p:cNvSpPr>
            <a:spLocks/>
          </p:cNvSpPr>
          <p:nvPr/>
        </p:nvSpPr>
        <p:spPr>
          <a:xfrm>
            <a:off x="10940878" y="51938"/>
            <a:ext cx="1267967" cy="126796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62532" tIns="81265" rIns="162532" bIns="81265" rtlCol="0" anchor="ctr"/>
          <a:lstStyle/>
          <a:p>
            <a:pPr algn="ctr"/>
            <a:endParaRPr lang="en-US" sz="2400"/>
          </a:p>
        </p:txBody>
      </p:sp>
      <p:pic>
        <p:nvPicPr>
          <p:cNvPr id="20" name="Picture 19" descr="1024px-NOAA_logo.svg.png">
            <a:extLst>
              <a:ext uri="{FF2B5EF4-FFF2-40B4-BE49-F238E27FC236}">
                <a16:creationId xmlns:a16="http://schemas.microsoft.com/office/drawing/2014/main" id="{F4853C7E-5672-4EB4-B89F-FABBA2D18DBA}"/>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1002952" y="122680"/>
            <a:ext cx="1121664" cy="1121664"/>
          </a:xfrm>
          <a:prstGeom prst="rect">
            <a:avLst/>
          </a:prstGeom>
        </p:spPr>
      </p:pic>
      <p:sp>
        <p:nvSpPr>
          <p:cNvPr id="24" name="TextBox 23">
            <a:extLst>
              <a:ext uri="{FF2B5EF4-FFF2-40B4-BE49-F238E27FC236}">
                <a16:creationId xmlns:a16="http://schemas.microsoft.com/office/drawing/2014/main" id="{629DFBF2-B538-4CE1-BFD9-563EE83AD4B1}"/>
              </a:ext>
            </a:extLst>
          </p:cNvPr>
          <p:cNvSpPr txBox="1"/>
          <p:nvPr/>
        </p:nvSpPr>
        <p:spPr>
          <a:xfrm>
            <a:off x="1281600" y="685921"/>
            <a:ext cx="9759821" cy="523220"/>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Official Evaluations for GEFSv12 Weeks 3-4 Atmosphere</a:t>
            </a:r>
          </a:p>
        </p:txBody>
      </p:sp>
      <p:sp>
        <p:nvSpPr>
          <p:cNvPr id="10" name="Content Placeholder 3">
            <a:extLst>
              <a:ext uri="{FF2B5EF4-FFF2-40B4-BE49-F238E27FC236}">
                <a16:creationId xmlns:a16="http://schemas.microsoft.com/office/drawing/2014/main" id="{DCED86C4-7645-41D4-B2B5-4676457F242E}"/>
              </a:ext>
            </a:extLst>
          </p:cNvPr>
          <p:cNvSpPr txBox="1">
            <a:spLocks/>
          </p:cNvSpPr>
          <p:nvPr/>
        </p:nvSpPr>
        <p:spPr>
          <a:xfrm>
            <a:off x="615834" y="1319905"/>
            <a:ext cx="10960332" cy="557680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200" dirty="0"/>
          </a:p>
          <a:p>
            <a:pPr marL="0" indent="0">
              <a:buFont typeface="Arial" panose="020B0604020202020204" pitchFamily="34" charset="0"/>
              <a:buNone/>
            </a:pPr>
            <a:endParaRPr lang="en-US" sz="1200" dirty="0"/>
          </a:p>
          <a:p>
            <a:r>
              <a:rPr lang="en-US" sz="2300" dirty="0">
                <a:latin typeface="Arial" panose="020B0604020202020204" pitchFamily="34" charset="0"/>
                <a:cs typeface="Arial" panose="020B0604020202020204" pitchFamily="34" charset="0"/>
              </a:rPr>
              <a:t>CPC is the only evaluator, so no official form was distributed </a:t>
            </a:r>
          </a:p>
          <a:p>
            <a:pPr marL="0" indent="0">
              <a:buNone/>
            </a:pPr>
            <a:endParaRPr lang="en-US" sz="2300" dirty="0">
              <a:latin typeface="Arial" panose="020B0604020202020204" pitchFamily="34" charset="0"/>
              <a:cs typeface="Arial" panose="020B0604020202020204" pitchFamily="34" charset="0"/>
            </a:endParaRPr>
          </a:p>
          <a:p>
            <a:r>
              <a:rPr lang="en-US" sz="2300" dirty="0">
                <a:latin typeface="Arial" panose="020B0604020202020204" pitchFamily="34" charset="0"/>
                <a:cs typeface="Arial" panose="020B0604020202020204" pitchFamily="34" charset="0"/>
              </a:rPr>
              <a:t>CPC examined week 2 forecasts in addition to weeks 3 and 4</a:t>
            </a:r>
          </a:p>
          <a:p>
            <a:pPr marL="0" indent="0">
              <a:buNone/>
            </a:pPr>
            <a:endParaRPr lang="en-US" sz="2300" b="1" i="1" dirty="0">
              <a:latin typeface="Arial" panose="020B0604020202020204" pitchFamily="34" charset="0"/>
              <a:cs typeface="Arial" panose="020B0604020202020204" pitchFamily="34" charset="0"/>
            </a:endParaRPr>
          </a:p>
          <a:p>
            <a:pPr marL="0" indent="0">
              <a:buNone/>
            </a:pPr>
            <a:r>
              <a:rPr lang="en-US" sz="2300" b="1" i="1" dirty="0">
                <a:latin typeface="Arial" panose="020B0604020202020204" pitchFamily="34" charset="0"/>
                <a:cs typeface="Arial" panose="020B0604020202020204" pitchFamily="34" charset="0"/>
              </a:rPr>
              <a:t>Thank you to CPC for their extremely thorough review.   Matt </a:t>
            </a:r>
            <a:r>
              <a:rPr lang="en-US" sz="2300" b="1" i="1" dirty="0" err="1">
                <a:latin typeface="Arial" panose="020B0604020202020204" pitchFamily="34" charset="0"/>
                <a:cs typeface="Arial" panose="020B0604020202020204" pitchFamily="34" charset="0"/>
              </a:rPr>
              <a:t>Rosencrans</a:t>
            </a:r>
            <a:r>
              <a:rPr lang="en-US" sz="2300" b="1" i="1" dirty="0">
                <a:latin typeface="Arial" panose="020B0604020202020204" pitchFamily="34" charset="0"/>
                <a:cs typeface="Arial" panose="020B0604020202020204" pitchFamily="34" charset="0"/>
              </a:rPr>
              <a:t> will present the entire assessment at the 5/14/20 MEG webinar.</a:t>
            </a:r>
            <a:endParaRPr lang="en-US" sz="2300" dirty="0">
              <a:solidFill>
                <a:srgbClr val="000000"/>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2000" dirty="0">
              <a:solidFill>
                <a:srgbClr val="000000"/>
              </a:solidFill>
            </a:endParaRPr>
          </a:p>
          <a:p>
            <a:endParaRPr lang="en-US" sz="2000" dirty="0">
              <a:solidFill>
                <a:srgbClr val="000000"/>
              </a:solidFill>
            </a:endParaRPr>
          </a:p>
          <a:p>
            <a:endParaRPr lang="en-US" sz="2000" dirty="0">
              <a:solidFill>
                <a:srgbClr val="000000"/>
              </a:solidFill>
            </a:endParaRPr>
          </a:p>
        </p:txBody>
      </p:sp>
      <p:sp>
        <p:nvSpPr>
          <p:cNvPr id="2" name="Rectangle 1">
            <a:extLst>
              <a:ext uri="{FF2B5EF4-FFF2-40B4-BE49-F238E27FC236}">
                <a16:creationId xmlns:a16="http://schemas.microsoft.com/office/drawing/2014/main" id="{54097688-16C5-5F49-BA75-96C6AA4F1396}"/>
              </a:ext>
            </a:extLst>
          </p:cNvPr>
          <p:cNvSpPr/>
          <p:nvPr/>
        </p:nvSpPr>
        <p:spPr>
          <a:xfrm>
            <a:off x="5977217" y="3244334"/>
            <a:ext cx="237566" cy="369332"/>
          </a:xfrm>
          <a:prstGeom prst="rect">
            <a:avLst/>
          </a:prstGeom>
        </p:spPr>
        <p:txBody>
          <a:bodyPr wrap="none">
            <a:spAutoFit/>
          </a:bodyPr>
          <a:lstStyle/>
          <a:p>
            <a:r>
              <a:rPr lang="en-US" dirty="0">
                <a:solidFill>
                  <a:srgbClr val="000000"/>
                </a:solidFill>
              </a:rPr>
              <a:t> </a:t>
            </a:r>
            <a:endParaRPr lang="en-US" dirty="0"/>
          </a:p>
        </p:txBody>
      </p:sp>
      <p:sp>
        <p:nvSpPr>
          <p:cNvPr id="3" name="Slide Number Placeholder 2">
            <a:extLst>
              <a:ext uri="{FF2B5EF4-FFF2-40B4-BE49-F238E27FC236}">
                <a16:creationId xmlns:a16="http://schemas.microsoft.com/office/drawing/2014/main" id="{D1B727DF-F403-4EA4-8A86-7F71875C9C46}"/>
              </a:ext>
            </a:extLst>
          </p:cNvPr>
          <p:cNvSpPr>
            <a:spLocks noGrp="1"/>
          </p:cNvSpPr>
          <p:nvPr>
            <p:ph type="sldNum" sz="quarter" idx="12"/>
          </p:nvPr>
        </p:nvSpPr>
        <p:spPr/>
        <p:txBody>
          <a:bodyPr/>
          <a:lstStyle/>
          <a:p>
            <a:fld id="{DD5C06B8-1613-44F6-A6DA-F77D705428DE}" type="slidenum">
              <a:rPr lang="en-US" smtClean="0"/>
              <a:t>64</a:t>
            </a:fld>
            <a:endParaRPr lang="en-US" dirty="0"/>
          </a:p>
        </p:txBody>
      </p:sp>
    </p:spTree>
    <p:extLst>
      <p:ext uri="{BB962C8B-B14F-4D97-AF65-F5344CB8AC3E}">
        <p14:creationId xmlns:p14="http://schemas.microsoft.com/office/powerpoint/2010/main" val="85834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D0CE338-A1BA-45EE-B658-99E084DB8AC3}"/>
              </a:ext>
            </a:extLst>
          </p:cNvPr>
          <p:cNvSpPr/>
          <p:nvPr/>
        </p:nvSpPr>
        <p:spPr>
          <a:xfrm>
            <a:off x="680993" y="601216"/>
            <a:ext cx="10961036" cy="658469"/>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62532" tIns="81265" rIns="162532" bIns="81265" rtlCol="0" anchor="ctr"/>
          <a:lstStyle/>
          <a:p>
            <a:pPr algn="ctr"/>
            <a:endParaRPr lang="en-US" sz="40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72027642-AA9F-484A-8E30-9D75745783BD}"/>
              </a:ext>
            </a:extLst>
          </p:cNvPr>
          <p:cNvSpPr txBox="1"/>
          <p:nvPr/>
        </p:nvSpPr>
        <p:spPr>
          <a:xfrm>
            <a:off x="680993" y="65241"/>
            <a:ext cx="10961036" cy="471894"/>
          </a:xfrm>
          <a:prstGeom prst="rect">
            <a:avLst/>
          </a:prstGeom>
          <a:solidFill>
            <a:srgbClr val="5BA4E3"/>
          </a:solidFill>
        </p:spPr>
        <p:txBody>
          <a:bodyPr wrap="square" lIns="162532" tIns="81265" rIns="162532" bIns="81265" rtlCol="0">
            <a:spAutoFit/>
          </a:bodyPr>
          <a:lstStyle/>
          <a:p>
            <a:pPr algn="ctr"/>
            <a:r>
              <a:rPr lang="en-US" sz="2000" dirty="0">
                <a:solidFill>
                  <a:srgbClr val="1A467F"/>
                </a:solidFill>
                <a:latin typeface="Avenir Book"/>
                <a:cs typeface="Avenir Book"/>
              </a:rPr>
              <a:t>NATIONAL OCEANIC AND ATMOSPHERIC ADMINISTRATION</a:t>
            </a:r>
          </a:p>
        </p:txBody>
      </p:sp>
      <p:sp>
        <p:nvSpPr>
          <p:cNvPr id="17" name="Oval 16">
            <a:extLst>
              <a:ext uri="{FF2B5EF4-FFF2-40B4-BE49-F238E27FC236}">
                <a16:creationId xmlns:a16="http://schemas.microsoft.com/office/drawing/2014/main" id="{FF49B63A-672C-4CF1-9E12-DC1F3516816B}"/>
              </a:ext>
            </a:extLst>
          </p:cNvPr>
          <p:cNvSpPr>
            <a:spLocks noChangeAspect="1"/>
          </p:cNvSpPr>
          <p:nvPr/>
        </p:nvSpPr>
        <p:spPr>
          <a:xfrm>
            <a:off x="66710" y="36818"/>
            <a:ext cx="1206375" cy="128334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62532" tIns="81265" rIns="162532" bIns="81265" rtlCol="0" anchor="ctr"/>
          <a:lstStyle/>
          <a:p>
            <a:pPr algn="ctr"/>
            <a:endParaRPr lang="en-US" sz="2400"/>
          </a:p>
        </p:txBody>
      </p:sp>
      <p:pic>
        <p:nvPicPr>
          <p:cNvPr id="18" name="Picture 17" descr="2000px-Seal_of_the_United_States_Department_of_Commerce.svg.png">
            <a:extLst>
              <a:ext uri="{FF2B5EF4-FFF2-40B4-BE49-F238E27FC236}">
                <a16:creationId xmlns:a16="http://schemas.microsoft.com/office/drawing/2014/main" id="{07F39246-4CB3-4426-AA76-73ADFACD5A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09" y="107564"/>
            <a:ext cx="1129099" cy="1147249"/>
          </a:xfrm>
          <a:prstGeom prst="rect">
            <a:avLst/>
          </a:prstGeom>
        </p:spPr>
      </p:pic>
      <p:sp>
        <p:nvSpPr>
          <p:cNvPr id="19" name="Oval 18">
            <a:extLst>
              <a:ext uri="{FF2B5EF4-FFF2-40B4-BE49-F238E27FC236}">
                <a16:creationId xmlns:a16="http://schemas.microsoft.com/office/drawing/2014/main" id="{FD22B42A-F3C4-48FB-8D41-4196A1EC8F23}"/>
              </a:ext>
            </a:extLst>
          </p:cNvPr>
          <p:cNvSpPr>
            <a:spLocks/>
          </p:cNvSpPr>
          <p:nvPr/>
        </p:nvSpPr>
        <p:spPr>
          <a:xfrm>
            <a:off x="10940878" y="51938"/>
            <a:ext cx="1267967" cy="126796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62532" tIns="81265" rIns="162532" bIns="81265" rtlCol="0" anchor="ctr"/>
          <a:lstStyle/>
          <a:p>
            <a:pPr algn="ctr"/>
            <a:endParaRPr lang="en-US" sz="2400"/>
          </a:p>
        </p:txBody>
      </p:sp>
      <p:pic>
        <p:nvPicPr>
          <p:cNvPr id="20" name="Picture 19" descr="1024px-NOAA_logo.svg.png">
            <a:extLst>
              <a:ext uri="{FF2B5EF4-FFF2-40B4-BE49-F238E27FC236}">
                <a16:creationId xmlns:a16="http://schemas.microsoft.com/office/drawing/2014/main" id="{F4853C7E-5672-4EB4-B89F-FABBA2D18DBA}"/>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1002952" y="122680"/>
            <a:ext cx="1121664" cy="1121664"/>
          </a:xfrm>
          <a:prstGeom prst="rect">
            <a:avLst/>
          </a:prstGeom>
        </p:spPr>
      </p:pic>
      <p:sp>
        <p:nvSpPr>
          <p:cNvPr id="24" name="TextBox 23">
            <a:extLst>
              <a:ext uri="{FF2B5EF4-FFF2-40B4-BE49-F238E27FC236}">
                <a16:creationId xmlns:a16="http://schemas.microsoft.com/office/drawing/2014/main" id="{629DFBF2-B538-4CE1-BFD9-563EE83AD4B1}"/>
              </a:ext>
            </a:extLst>
          </p:cNvPr>
          <p:cNvSpPr txBox="1"/>
          <p:nvPr/>
        </p:nvSpPr>
        <p:spPr>
          <a:xfrm>
            <a:off x="1502420" y="699795"/>
            <a:ext cx="9209123" cy="523220"/>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Climate Prediction Center (CPC)</a:t>
            </a:r>
          </a:p>
        </p:txBody>
      </p:sp>
      <p:sp>
        <p:nvSpPr>
          <p:cNvPr id="9" name="Content Placeholder 3">
            <a:extLst>
              <a:ext uri="{FF2B5EF4-FFF2-40B4-BE49-F238E27FC236}">
                <a16:creationId xmlns:a16="http://schemas.microsoft.com/office/drawing/2014/main" id="{74D00FBB-78E9-45EE-812A-F5E2DD90109C}"/>
              </a:ext>
            </a:extLst>
          </p:cNvPr>
          <p:cNvSpPr txBox="1">
            <a:spLocks/>
          </p:cNvSpPr>
          <p:nvPr/>
        </p:nvSpPr>
        <p:spPr>
          <a:xfrm>
            <a:off x="515091" y="1430376"/>
            <a:ext cx="11292840" cy="557680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u="sng" dirty="0">
                <a:solidFill>
                  <a:srgbClr val="007F00"/>
                </a:solidFill>
                <a:latin typeface="Arial" panose="020B0604020202020204" pitchFamily="34" charset="0"/>
                <a:cs typeface="Arial" panose="020B0604020202020204" pitchFamily="34" charset="0"/>
              </a:rPr>
              <a:t>The parallel version is an improvement </a:t>
            </a:r>
            <a:r>
              <a:rPr lang="en-US" sz="2000" dirty="0">
                <a:latin typeface="Arial" panose="020B0604020202020204" pitchFamily="34" charset="0"/>
                <a:cs typeface="Arial" panose="020B0604020202020204" pitchFamily="34" charset="0"/>
              </a:rPr>
              <a:t>over GEFSv10 in week 2 and over GEFSv11 and CFSv2 in weeks 3 and 4</a:t>
            </a:r>
          </a:p>
          <a:p>
            <a:endParaRPr lang="en-US" sz="2000" dirty="0">
              <a:solidFill>
                <a:srgbClr val="000000"/>
              </a:solidFill>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GEFSv12 was an improvement for temperature and 500 </a:t>
            </a:r>
            <a:r>
              <a:rPr lang="en-US" sz="2000" dirty="0" err="1">
                <a:latin typeface="Arial" panose="020B0604020202020204" pitchFamily="34" charset="0"/>
                <a:cs typeface="Arial" panose="020B0604020202020204" pitchFamily="34" charset="0"/>
              </a:rPr>
              <a:t>hPa</a:t>
            </a:r>
            <a:r>
              <a:rPr lang="en-US" sz="2000" dirty="0">
                <a:latin typeface="Arial" panose="020B0604020202020204" pitchFamily="34" charset="0"/>
                <a:cs typeface="Arial" panose="020B0604020202020204" pitchFamily="34" charset="0"/>
              </a:rPr>
              <a:t> heights during weeks 2, 3, and 4;  there was also some likely improvement in precipitation</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GEFSv12 was an improvement over CFSv2 for week 2 tropical cyclone forecasts and similar to the ECMWF;   GEFSv12 was an improvement at weeks 3 and 4 for tropical cyclones, but all models struggle</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GEFSv12 was largely an improvement in the stratosphere (improved T and u), but there is much room for improvement</a:t>
            </a:r>
          </a:p>
          <a:p>
            <a:pPr marL="0" indent="0">
              <a:buNone/>
            </a:pPr>
            <a:endParaRPr lang="en-US" sz="2000" dirty="0">
              <a:latin typeface="Arial" panose="020B0604020202020204" pitchFamily="34" charset="0"/>
              <a:cs typeface="Arial" panose="020B0604020202020204" pitchFamily="34" charset="0"/>
            </a:endParaRPr>
          </a:p>
          <a:p>
            <a:r>
              <a:rPr lang="en-US" sz="2000" b="1" u="sng" dirty="0">
                <a:solidFill>
                  <a:srgbClr val="007F00"/>
                </a:solidFill>
                <a:latin typeface="Arial" panose="020B0604020202020204" pitchFamily="34" charset="0"/>
                <a:cs typeface="Arial" panose="020B0604020202020204" pitchFamily="34" charset="0"/>
              </a:rPr>
              <a:t>Supports proposed implementation of GEFSv12</a:t>
            </a:r>
            <a:endParaRPr lang="en-US" sz="2000" dirty="0">
              <a:solidFill>
                <a:srgbClr val="007F00"/>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2000" dirty="0">
              <a:solidFill>
                <a:srgbClr val="000000"/>
              </a:solidFill>
            </a:endParaRPr>
          </a:p>
          <a:p>
            <a:endParaRPr lang="en-US" sz="2000" dirty="0">
              <a:solidFill>
                <a:srgbClr val="000000"/>
              </a:solidFill>
            </a:endParaRPr>
          </a:p>
          <a:p>
            <a:endParaRPr lang="en-US" sz="2000" dirty="0">
              <a:solidFill>
                <a:srgbClr val="000000"/>
              </a:solidFill>
            </a:endParaRPr>
          </a:p>
        </p:txBody>
      </p:sp>
      <p:sp>
        <p:nvSpPr>
          <p:cNvPr id="2" name="Slide Number Placeholder 1">
            <a:extLst>
              <a:ext uri="{FF2B5EF4-FFF2-40B4-BE49-F238E27FC236}">
                <a16:creationId xmlns:a16="http://schemas.microsoft.com/office/drawing/2014/main" id="{6F062DC3-ACB5-42F4-8875-8C3C4EB667BA}"/>
              </a:ext>
            </a:extLst>
          </p:cNvPr>
          <p:cNvSpPr>
            <a:spLocks noGrp="1"/>
          </p:cNvSpPr>
          <p:nvPr>
            <p:ph type="sldNum" sz="quarter" idx="12"/>
          </p:nvPr>
        </p:nvSpPr>
        <p:spPr/>
        <p:txBody>
          <a:bodyPr/>
          <a:lstStyle/>
          <a:p>
            <a:fld id="{DD5C06B8-1613-44F6-A6DA-F77D705428DE}" type="slidenum">
              <a:rPr lang="en-US" smtClean="0"/>
              <a:t>65</a:t>
            </a:fld>
            <a:endParaRPr lang="en-US"/>
          </a:p>
        </p:txBody>
      </p:sp>
    </p:spTree>
    <p:extLst>
      <p:ext uri="{BB962C8B-B14F-4D97-AF65-F5344CB8AC3E}">
        <p14:creationId xmlns:p14="http://schemas.microsoft.com/office/powerpoint/2010/main" val="19743919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pic>
        <p:nvPicPr>
          <p:cNvPr id="284" name="Google Shape;284;p48"/>
          <p:cNvPicPr preferRelativeResize="0"/>
          <p:nvPr/>
        </p:nvPicPr>
        <p:blipFill rotWithShape="1">
          <a:blip r:embed="rId3">
            <a:alphaModFix/>
          </a:blip>
          <a:srcRect/>
          <a:stretch/>
        </p:blipFill>
        <p:spPr>
          <a:xfrm>
            <a:off x="223541" y="0"/>
            <a:ext cx="8875060" cy="6858001"/>
          </a:xfrm>
          <a:prstGeom prst="rect">
            <a:avLst/>
          </a:prstGeom>
          <a:noFill/>
          <a:ln>
            <a:noFill/>
          </a:ln>
        </p:spPr>
      </p:pic>
      <p:sp>
        <p:nvSpPr>
          <p:cNvPr id="285" name="Google Shape;285;p48"/>
          <p:cNvSpPr txBox="1">
            <a:spLocks noGrp="1"/>
          </p:cNvSpPr>
          <p:nvPr>
            <p:ph type="sldNum" idx="12"/>
          </p:nvPr>
        </p:nvSpPr>
        <p:spPr>
          <a:xfrm>
            <a:off x="9347200" y="6492784"/>
            <a:ext cx="2844800" cy="365200"/>
          </a:xfrm>
          <a:prstGeom prst="rect">
            <a:avLst/>
          </a:prstGeom>
        </p:spPr>
        <p:txBody>
          <a:bodyPr spcFirstLastPara="1" vert="horz" wrap="square" lIns="121900" tIns="60933" rIns="121900" bIns="60933" rtlCol="0" anchor="ctr" anchorCtr="0">
            <a:noAutofit/>
          </a:bodyPr>
          <a:lstStyle/>
          <a:p>
            <a:fld id="{00000000-1234-1234-1234-123412341234}" type="slidenum">
              <a:rPr lang="en-US"/>
              <a:pPr/>
              <a:t>66</a:t>
            </a:fld>
            <a:endParaRPr/>
          </a:p>
        </p:txBody>
      </p:sp>
      <p:sp>
        <p:nvSpPr>
          <p:cNvPr id="2" name="TextBox 1">
            <a:extLst>
              <a:ext uri="{FF2B5EF4-FFF2-40B4-BE49-F238E27FC236}">
                <a16:creationId xmlns:a16="http://schemas.microsoft.com/office/drawing/2014/main" id="{566D712F-BA01-5341-BCEB-6DBCADB75796}"/>
              </a:ext>
            </a:extLst>
          </p:cNvPr>
          <p:cNvSpPr txBox="1"/>
          <p:nvPr/>
        </p:nvSpPr>
        <p:spPr>
          <a:xfrm>
            <a:off x="9098601" y="1659285"/>
            <a:ext cx="2147910" cy="3539430"/>
          </a:xfrm>
          <a:prstGeom prst="rect">
            <a:avLst/>
          </a:prstGeom>
          <a:noFill/>
        </p:spPr>
        <p:txBody>
          <a:bodyPr wrap="square" rtlCol="0">
            <a:spAutoFit/>
          </a:bodyPr>
          <a:lstStyle/>
          <a:p>
            <a:pPr marL="342900" indent="-342900">
              <a:buFont typeface="Arial" panose="020B0604020202020204" pitchFamily="34" charset="0"/>
              <a:buChar char="•"/>
            </a:pPr>
            <a:r>
              <a:rPr lang="en-US" sz="1900" dirty="0" err="1"/>
              <a:t>GEFSsubx</a:t>
            </a:r>
            <a:r>
              <a:rPr lang="en-US" sz="1900" dirty="0"/>
              <a:t> is a</a:t>
            </a:r>
          </a:p>
          <a:p>
            <a:r>
              <a:rPr lang="en-US" sz="1900" dirty="0"/>
              <a:t>      special config</a:t>
            </a:r>
          </a:p>
          <a:p>
            <a:r>
              <a:rPr lang="en-US" sz="1900" dirty="0"/>
              <a:t>      of GEFSv11,</a:t>
            </a:r>
          </a:p>
          <a:p>
            <a:r>
              <a:rPr lang="en-US" sz="1900" dirty="0"/>
              <a:t>      run to 35 days</a:t>
            </a:r>
          </a:p>
          <a:p>
            <a:r>
              <a:rPr lang="en-US" sz="1900" dirty="0"/>
              <a:t>      for comparison</a:t>
            </a:r>
          </a:p>
          <a:p>
            <a:endParaRPr lang="en-US" sz="1900" dirty="0"/>
          </a:p>
          <a:p>
            <a:endParaRPr lang="en-US" sz="1900" dirty="0"/>
          </a:p>
          <a:p>
            <a:pPr marL="285750" indent="-285750">
              <a:buFont typeface="Arial" panose="020B0604020202020204" pitchFamily="34" charset="0"/>
              <a:buChar char="•"/>
            </a:pPr>
            <a:r>
              <a:rPr lang="en-US" dirty="0"/>
              <a:t>GEFSv12 was an improvement over </a:t>
            </a:r>
            <a:r>
              <a:rPr lang="en-US" dirty="0" err="1"/>
              <a:t>GEFSsubx</a:t>
            </a:r>
            <a:r>
              <a:rPr lang="en-US" dirty="0"/>
              <a:t> and CFSv2</a:t>
            </a:r>
          </a:p>
          <a:p>
            <a:endParaRPr lang="en-US" sz="1900" dirty="0"/>
          </a:p>
        </p:txBody>
      </p:sp>
    </p:spTree>
    <p:extLst>
      <p:ext uri="{BB962C8B-B14F-4D97-AF65-F5344CB8AC3E}">
        <p14:creationId xmlns:p14="http://schemas.microsoft.com/office/powerpoint/2010/main" val="22675660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p76"/>
          <p:cNvSpPr txBox="1">
            <a:spLocks noGrp="1"/>
          </p:cNvSpPr>
          <p:nvPr>
            <p:ph type="title"/>
          </p:nvPr>
        </p:nvSpPr>
        <p:spPr>
          <a:xfrm>
            <a:off x="0" y="-16233"/>
            <a:ext cx="12217200" cy="763600"/>
          </a:xfrm>
          <a:prstGeom prst="rect">
            <a:avLst/>
          </a:prstGeom>
        </p:spPr>
        <p:txBody>
          <a:bodyPr spcFirstLastPara="1" vert="horz" wrap="square" lIns="121900" tIns="60933" rIns="121900" bIns="60933" rtlCol="0" anchor="ctr" anchorCtr="0">
            <a:noAutofit/>
          </a:bodyPr>
          <a:lstStyle/>
          <a:p>
            <a:pPr algn="ctr"/>
            <a:r>
              <a:rPr lang="en-US" sz="3200" b="1" dirty="0"/>
              <a:t>2mt: GEFSv12 vs CFS for 2000-2010</a:t>
            </a:r>
            <a:endParaRPr sz="3200" b="1" dirty="0"/>
          </a:p>
        </p:txBody>
      </p:sp>
      <p:sp>
        <p:nvSpPr>
          <p:cNvPr id="583" name="Google Shape;583;p76"/>
          <p:cNvSpPr txBox="1"/>
          <p:nvPr/>
        </p:nvSpPr>
        <p:spPr>
          <a:xfrm>
            <a:off x="1504906" y="5568598"/>
            <a:ext cx="9720470" cy="1245200"/>
          </a:xfrm>
          <a:prstGeom prst="rect">
            <a:avLst/>
          </a:prstGeom>
          <a:noFill/>
          <a:ln>
            <a:noFill/>
          </a:ln>
        </p:spPr>
        <p:txBody>
          <a:bodyPr spcFirstLastPara="1" wrap="square" lIns="121900" tIns="121900" rIns="121900" bIns="121900" anchor="t" anchorCtr="0">
            <a:noAutofit/>
          </a:bodyPr>
          <a:lstStyle/>
          <a:p>
            <a:r>
              <a:rPr lang="en-US" sz="2400" b="1" dirty="0"/>
              <a:t>Summary</a:t>
            </a:r>
            <a:r>
              <a:rPr lang="en-US" sz="2400" dirty="0"/>
              <a:t>:</a:t>
            </a:r>
            <a:endParaRPr sz="2400" dirty="0"/>
          </a:p>
          <a:p>
            <a:pPr marL="609585" indent="-423323">
              <a:buSzPts val="1400"/>
              <a:buChar char="●"/>
            </a:pPr>
            <a:r>
              <a:rPr lang="en-US" sz="2400" dirty="0"/>
              <a:t>The GEFSv12 is noticeably better than the CFS over this time period.</a:t>
            </a:r>
            <a:endParaRPr sz="2400" dirty="0"/>
          </a:p>
          <a:p>
            <a:pPr marL="609585" indent="-423323">
              <a:buSzPts val="1400"/>
              <a:buChar char="●"/>
            </a:pPr>
            <a:r>
              <a:rPr lang="en-US" sz="2400" dirty="0"/>
              <a:t>The difference between these means passes a t-test at 95%.</a:t>
            </a:r>
            <a:endParaRPr sz="2400" dirty="0"/>
          </a:p>
          <a:p>
            <a:pPr marL="609585"/>
            <a:r>
              <a:rPr lang="en-US" sz="2400" dirty="0">
                <a:solidFill>
                  <a:srgbClr val="980000"/>
                </a:solidFill>
              </a:rPr>
              <a:t>   </a:t>
            </a:r>
            <a:r>
              <a:rPr lang="en-US" sz="2400" dirty="0"/>
              <a:t>     	                                                  </a:t>
            </a:r>
            <a:endParaRPr sz="2400" i="1" dirty="0"/>
          </a:p>
        </p:txBody>
      </p:sp>
      <p:grpSp>
        <p:nvGrpSpPr>
          <p:cNvPr id="2" name="Group 1">
            <a:extLst>
              <a:ext uri="{FF2B5EF4-FFF2-40B4-BE49-F238E27FC236}">
                <a16:creationId xmlns:a16="http://schemas.microsoft.com/office/drawing/2014/main" id="{0434A917-6E14-44FC-A226-09DA9602ADD9}"/>
              </a:ext>
            </a:extLst>
          </p:cNvPr>
          <p:cNvGrpSpPr/>
          <p:nvPr/>
        </p:nvGrpSpPr>
        <p:grpSpPr>
          <a:xfrm>
            <a:off x="331634" y="1052033"/>
            <a:ext cx="11885667" cy="4389120"/>
            <a:chOff x="331634" y="1052033"/>
            <a:chExt cx="11885667" cy="4389120"/>
          </a:xfrm>
        </p:grpSpPr>
        <p:pic>
          <p:nvPicPr>
            <p:cNvPr id="584" name="Google Shape;584;p76"/>
            <p:cNvPicPr preferRelativeResize="0"/>
            <p:nvPr/>
          </p:nvPicPr>
          <p:blipFill rotWithShape="1">
            <a:blip r:embed="rId3">
              <a:alphaModFix/>
            </a:blip>
            <a:srcRect l="748" r="748"/>
            <a:stretch/>
          </p:blipFill>
          <p:spPr>
            <a:xfrm>
              <a:off x="331634" y="1052033"/>
              <a:ext cx="5764377" cy="4389120"/>
            </a:xfrm>
            <a:prstGeom prst="rect">
              <a:avLst/>
            </a:prstGeom>
            <a:noFill/>
            <a:ln>
              <a:noFill/>
            </a:ln>
          </p:spPr>
        </p:pic>
        <p:pic>
          <p:nvPicPr>
            <p:cNvPr id="585" name="Google Shape;585;p76"/>
            <p:cNvPicPr preferRelativeResize="0"/>
            <p:nvPr/>
          </p:nvPicPr>
          <p:blipFill rotWithShape="1">
            <a:blip r:embed="rId4">
              <a:alphaModFix/>
            </a:blip>
            <a:srcRect/>
            <a:stretch/>
          </p:blipFill>
          <p:spPr>
            <a:xfrm>
              <a:off x="6365141" y="1052033"/>
              <a:ext cx="5852160" cy="4389120"/>
            </a:xfrm>
            <a:prstGeom prst="rect">
              <a:avLst/>
            </a:prstGeom>
            <a:noFill/>
            <a:ln>
              <a:noFill/>
            </a:ln>
          </p:spPr>
        </p:pic>
        <p:sp>
          <p:nvSpPr>
            <p:cNvPr id="586" name="Google Shape;586;p76"/>
            <p:cNvSpPr/>
            <p:nvPr/>
          </p:nvSpPr>
          <p:spPr>
            <a:xfrm>
              <a:off x="838300" y="4591567"/>
              <a:ext cx="1776800" cy="548000"/>
            </a:xfrm>
            <a:prstGeom prst="donut">
              <a:avLst>
                <a:gd name="adj" fmla="val 7841"/>
              </a:avLst>
            </a:prstGeom>
            <a:solidFill>
              <a:srgbClr val="FF00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highlight>
                  <a:srgbClr val="FF0000"/>
                </a:highlight>
              </a:endParaRPr>
            </a:p>
          </p:txBody>
        </p:sp>
        <p:sp>
          <p:nvSpPr>
            <p:cNvPr id="587" name="Google Shape;587;p76"/>
            <p:cNvSpPr/>
            <p:nvPr/>
          </p:nvSpPr>
          <p:spPr>
            <a:xfrm>
              <a:off x="6867333" y="4591567"/>
              <a:ext cx="1776800" cy="548000"/>
            </a:xfrm>
            <a:prstGeom prst="donut">
              <a:avLst>
                <a:gd name="adj" fmla="val 7841"/>
              </a:avLst>
            </a:prstGeom>
            <a:solidFill>
              <a:srgbClr val="FF00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highlight>
                  <a:srgbClr val="FF0000"/>
                </a:highlight>
              </a:endParaRPr>
            </a:p>
          </p:txBody>
        </p:sp>
      </p:grpSp>
      <p:sp>
        <p:nvSpPr>
          <p:cNvPr id="588" name="Google Shape;588;p76"/>
          <p:cNvSpPr txBox="1">
            <a:spLocks noGrp="1"/>
          </p:cNvSpPr>
          <p:nvPr>
            <p:ph type="sldNum" idx="12"/>
          </p:nvPr>
        </p:nvSpPr>
        <p:spPr>
          <a:xfrm>
            <a:off x="9347200" y="6492784"/>
            <a:ext cx="2844800" cy="365200"/>
          </a:xfrm>
          <a:prstGeom prst="rect">
            <a:avLst/>
          </a:prstGeom>
        </p:spPr>
        <p:txBody>
          <a:bodyPr spcFirstLastPara="1" vert="horz" wrap="square" lIns="121900" tIns="60933" rIns="121900" bIns="60933" rtlCol="0" anchor="ctr" anchorCtr="0">
            <a:noAutofit/>
          </a:bodyPr>
          <a:lstStyle/>
          <a:p>
            <a:fld id="{00000000-1234-1234-1234-123412341234}" type="slidenum">
              <a:rPr lang="en-US" sz="1200"/>
              <a:pPr/>
              <a:t>67</a:t>
            </a:fld>
            <a:endParaRPr sz="1200" dirty="0"/>
          </a:p>
        </p:txBody>
      </p:sp>
    </p:spTree>
    <p:extLst>
      <p:ext uri="{BB962C8B-B14F-4D97-AF65-F5344CB8AC3E}">
        <p14:creationId xmlns:p14="http://schemas.microsoft.com/office/powerpoint/2010/main" val="1927110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p80"/>
          <p:cNvSpPr txBox="1">
            <a:spLocks noGrp="1"/>
          </p:cNvSpPr>
          <p:nvPr>
            <p:ph type="title"/>
          </p:nvPr>
        </p:nvSpPr>
        <p:spPr>
          <a:xfrm>
            <a:off x="0" y="-16233"/>
            <a:ext cx="12217600" cy="763600"/>
          </a:xfrm>
          <a:prstGeom prst="rect">
            <a:avLst/>
          </a:prstGeom>
        </p:spPr>
        <p:txBody>
          <a:bodyPr spcFirstLastPara="1" vert="horz" wrap="square" lIns="121900" tIns="60933" rIns="121900" bIns="60933" rtlCol="0" anchor="ctr" anchorCtr="0">
            <a:noAutofit/>
          </a:bodyPr>
          <a:lstStyle/>
          <a:p>
            <a:pPr algn="ctr"/>
            <a:r>
              <a:rPr lang="en-US" sz="3200" b="1"/>
              <a:t>precip: GEFSv12 vs CFS for 2000-2010</a:t>
            </a:r>
            <a:endParaRPr sz="3200" b="1"/>
          </a:p>
        </p:txBody>
      </p:sp>
      <p:sp>
        <p:nvSpPr>
          <p:cNvPr id="621" name="Google Shape;621;p80"/>
          <p:cNvSpPr txBox="1"/>
          <p:nvPr/>
        </p:nvSpPr>
        <p:spPr>
          <a:xfrm>
            <a:off x="1520687" y="5441153"/>
            <a:ext cx="12192000" cy="1245200"/>
          </a:xfrm>
          <a:prstGeom prst="rect">
            <a:avLst/>
          </a:prstGeom>
          <a:noFill/>
          <a:ln>
            <a:noFill/>
          </a:ln>
        </p:spPr>
        <p:txBody>
          <a:bodyPr spcFirstLastPara="1" wrap="square" lIns="121900" tIns="121900" rIns="121900" bIns="121900" anchor="t" anchorCtr="0">
            <a:noAutofit/>
          </a:bodyPr>
          <a:lstStyle/>
          <a:p>
            <a:r>
              <a:rPr lang="en-US" sz="2400" b="1" dirty="0"/>
              <a:t>Summary</a:t>
            </a:r>
            <a:r>
              <a:rPr lang="en-US" sz="2400" dirty="0"/>
              <a:t>:</a:t>
            </a:r>
            <a:endParaRPr sz="2400" dirty="0"/>
          </a:p>
          <a:p>
            <a:pPr marL="609585" indent="-423323">
              <a:buSzPts val="1400"/>
              <a:buChar char="●"/>
            </a:pPr>
            <a:r>
              <a:rPr lang="en-US" sz="2400" dirty="0"/>
              <a:t>The GEFSv12 is slightly better than the CFS over this time period.</a:t>
            </a:r>
            <a:endParaRPr sz="2400" dirty="0"/>
          </a:p>
          <a:p>
            <a:pPr marL="609585" indent="-423323">
              <a:buSzPts val="1400"/>
              <a:buChar char="●"/>
            </a:pPr>
            <a:r>
              <a:rPr lang="en-US" sz="2400" dirty="0"/>
              <a:t>The difference between these means </a:t>
            </a:r>
            <a:r>
              <a:rPr lang="en-US" sz="2400" b="1" u="sng" dirty="0"/>
              <a:t>does not</a:t>
            </a:r>
            <a:r>
              <a:rPr lang="en-US" sz="2400" dirty="0"/>
              <a:t> pass a t-test at 95%.</a:t>
            </a:r>
            <a:endParaRPr sz="2400" dirty="0"/>
          </a:p>
        </p:txBody>
      </p:sp>
      <p:grpSp>
        <p:nvGrpSpPr>
          <p:cNvPr id="2" name="Group 1">
            <a:extLst>
              <a:ext uri="{FF2B5EF4-FFF2-40B4-BE49-F238E27FC236}">
                <a16:creationId xmlns:a16="http://schemas.microsoft.com/office/drawing/2014/main" id="{23D82763-7718-4903-BE03-2FB14E03FF64}"/>
              </a:ext>
            </a:extLst>
          </p:cNvPr>
          <p:cNvGrpSpPr/>
          <p:nvPr/>
        </p:nvGrpSpPr>
        <p:grpSpPr>
          <a:xfrm>
            <a:off x="331634" y="1052033"/>
            <a:ext cx="11885667" cy="4389120"/>
            <a:chOff x="331634" y="1052033"/>
            <a:chExt cx="11885667" cy="4389120"/>
          </a:xfrm>
        </p:grpSpPr>
        <p:pic>
          <p:nvPicPr>
            <p:cNvPr id="622" name="Google Shape;622;p80"/>
            <p:cNvPicPr preferRelativeResize="0"/>
            <p:nvPr/>
          </p:nvPicPr>
          <p:blipFill rotWithShape="1">
            <a:blip r:embed="rId3">
              <a:alphaModFix/>
            </a:blip>
            <a:srcRect l="748" r="748"/>
            <a:stretch/>
          </p:blipFill>
          <p:spPr>
            <a:xfrm>
              <a:off x="331634" y="1052033"/>
              <a:ext cx="5764377" cy="4389120"/>
            </a:xfrm>
            <a:prstGeom prst="rect">
              <a:avLst/>
            </a:prstGeom>
            <a:noFill/>
            <a:ln>
              <a:noFill/>
            </a:ln>
          </p:spPr>
        </p:pic>
        <p:pic>
          <p:nvPicPr>
            <p:cNvPr id="623" name="Google Shape;623;p80"/>
            <p:cNvPicPr preferRelativeResize="0"/>
            <p:nvPr/>
          </p:nvPicPr>
          <p:blipFill rotWithShape="1">
            <a:blip r:embed="rId4">
              <a:alphaModFix/>
            </a:blip>
            <a:srcRect/>
            <a:stretch/>
          </p:blipFill>
          <p:spPr>
            <a:xfrm>
              <a:off x="6365141" y="1052033"/>
              <a:ext cx="5852160" cy="4389120"/>
            </a:xfrm>
            <a:prstGeom prst="rect">
              <a:avLst/>
            </a:prstGeom>
            <a:noFill/>
            <a:ln>
              <a:noFill/>
            </a:ln>
          </p:spPr>
        </p:pic>
        <p:sp>
          <p:nvSpPr>
            <p:cNvPr id="624" name="Google Shape;624;p80"/>
            <p:cNvSpPr/>
            <p:nvPr/>
          </p:nvSpPr>
          <p:spPr>
            <a:xfrm>
              <a:off x="838300" y="4591567"/>
              <a:ext cx="1776800" cy="548000"/>
            </a:xfrm>
            <a:prstGeom prst="donut">
              <a:avLst>
                <a:gd name="adj" fmla="val 7841"/>
              </a:avLst>
            </a:prstGeom>
            <a:solidFill>
              <a:srgbClr val="FF00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highlight>
                  <a:srgbClr val="FF0000"/>
                </a:highlight>
              </a:endParaRPr>
            </a:p>
          </p:txBody>
        </p:sp>
        <p:sp>
          <p:nvSpPr>
            <p:cNvPr id="625" name="Google Shape;625;p80"/>
            <p:cNvSpPr/>
            <p:nvPr/>
          </p:nvSpPr>
          <p:spPr>
            <a:xfrm>
              <a:off x="6831967" y="4591567"/>
              <a:ext cx="1776800" cy="548000"/>
            </a:xfrm>
            <a:prstGeom prst="donut">
              <a:avLst>
                <a:gd name="adj" fmla="val 7841"/>
              </a:avLst>
            </a:prstGeom>
            <a:solidFill>
              <a:srgbClr val="FF00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highlight>
                  <a:srgbClr val="FF0000"/>
                </a:highlight>
              </a:endParaRPr>
            </a:p>
          </p:txBody>
        </p:sp>
      </p:grpSp>
      <p:sp>
        <p:nvSpPr>
          <p:cNvPr id="626" name="Google Shape;626;p80"/>
          <p:cNvSpPr txBox="1">
            <a:spLocks noGrp="1"/>
          </p:cNvSpPr>
          <p:nvPr>
            <p:ph type="sldNum" idx="12"/>
          </p:nvPr>
        </p:nvSpPr>
        <p:spPr>
          <a:xfrm>
            <a:off x="9347200" y="6492784"/>
            <a:ext cx="2844800" cy="365200"/>
          </a:xfrm>
          <a:prstGeom prst="rect">
            <a:avLst/>
          </a:prstGeom>
        </p:spPr>
        <p:txBody>
          <a:bodyPr spcFirstLastPara="1" vert="horz" wrap="square" lIns="121900" tIns="60933" rIns="121900" bIns="60933" rtlCol="0" anchor="ctr" anchorCtr="0">
            <a:noAutofit/>
          </a:bodyPr>
          <a:lstStyle/>
          <a:p>
            <a:fld id="{00000000-1234-1234-1234-123412341234}" type="slidenum">
              <a:rPr lang="en-US" sz="1200"/>
              <a:pPr/>
              <a:t>68</a:t>
            </a:fld>
            <a:endParaRPr sz="1200" dirty="0"/>
          </a:p>
        </p:txBody>
      </p:sp>
    </p:spTree>
    <p:extLst>
      <p:ext uri="{BB962C8B-B14F-4D97-AF65-F5344CB8AC3E}">
        <p14:creationId xmlns:p14="http://schemas.microsoft.com/office/powerpoint/2010/main" val="4920016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0C4E3-F5C8-44FC-B776-226D04E53107}"/>
              </a:ext>
            </a:extLst>
          </p:cNvPr>
          <p:cNvSpPr>
            <a:spLocks noGrp="1"/>
          </p:cNvSpPr>
          <p:nvPr>
            <p:ph type="ctrTitle"/>
          </p:nvPr>
        </p:nvSpPr>
        <p:spPr/>
        <p:txBody>
          <a:bodyPr/>
          <a:lstStyle/>
          <a:p>
            <a:r>
              <a:rPr lang="en-US" dirty="0"/>
              <a:t>Extra Slides</a:t>
            </a:r>
          </a:p>
        </p:txBody>
      </p:sp>
      <p:sp>
        <p:nvSpPr>
          <p:cNvPr id="4" name="Slide Number Placeholder 3">
            <a:extLst>
              <a:ext uri="{FF2B5EF4-FFF2-40B4-BE49-F238E27FC236}">
                <a16:creationId xmlns:a16="http://schemas.microsoft.com/office/drawing/2014/main" id="{7B196ADB-8DF8-49D3-BABB-5C72AAE6DD2F}"/>
              </a:ext>
            </a:extLst>
          </p:cNvPr>
          <p:cNvSpPr>
            <a:spLocks noGrp="1"/>
          </p:cNvSpPr>
          <p:nvPr>
            <p:ph type="sldNum" sz="quarter" idx="12"/>
          </p:nvPr>
        </p:nvSpPr>
        <p:spPr/>
        <p:txBody>
          <a:bodyPr/>
          <a:lstStyle/>
          <a:p>
            <a:fld id="{DD5C06B8-1613-44F6-A6DA-F77D705428DE}" type="slidenum">
              <a:rPr lang="en-US" smtClean="0"/>
              <a:t>69</a:t>
            </a:fld>
            <a:endParaRPr lang="en-US"/>
          </a:p>
        </p:txBody>
      </p:sp>
      <p:sp>
        <p:nvSpPr>
          <p:cNvPr id="3" name="TextBox 2">
            <a:extLst>
              <a:ext uri="{FF2B5EF4-FFF2-40B4-BE49-F238E27FC236}">
                <a16:creationId xmlns:a16="http://schemas.microsoft.com/office/drawing/2014/main" id="{FAEF9A6E-FECD-4859-88E9-15B7C8D9B21C}"/>
              </a:ext>
            </a:extLst>
          </p:cNvPr>
          <p:cNvSpPr txBox="1"/>
          <p:nvPr/>
        </p:nvSpPr>
        <p:spPr>
          <a:xfrm>
            <a:off x="1894891" y="4733101"/>
            <a:ext cx="8402217" cy="400110"/>
          </a:xfrm>
          <a:prstGeom prst="rect">
            <a:avLst/>
          </a:prstGeom>
          <a:noFill/>
        </p:spPr>
        <p:txBody>
          <a:bodyPr wrap="square" rtlCol="0">
            <a:spAutoFit/>
          </a:bodyPr>
          <a:lstStyle/>
          <a:p>
            <a:r>
              <a:rPr lang="en-US" sz="2000" i="1" dirty="0"/>
              <a:t>Special thanks to </a:t>
            </a:r>
            <a:r>
              <a:rPr lang="en-US" sz="2000" i="1" dirty="0" err="1"/>
              <a:t>Partha</a:t>
            </a:r>
            <a:r>
              <a:rPr lang="en-US" sz="2000" i="1" dirty="0"/>
              <a:t> Bhattacharjee for generating RMSE verification tables   </a:t>
            </a:r>
          </a:p>
        </p:txBody>
      </p:sp>
    </p:spTree>
    <p:extLst>
      <p:ext uri="{BB962C8B-B14F-4D97-AF65-F5344CB8AC3E}">
        <p14:creationId xmlns:p14="http://schemas.microsoft.com/office/powerpoint/2010/main" val="31843489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3"/>
          <p:cNvSpPr txBox="1">
            <a:spLocks noGrp="1"/>
          </p:cNvSpPr>
          <p:nvPr>
            <p:ph type="title"/>
          </p:nvPr>
        </p:nvSpPr>
        <p:spPr>
          <a:xfrm>
            <a:off x="225767" y="565400"/>
            <a:ext cx="11768800" cy="582400"/>
          </a:xfrm>
          <a:prstGeom prst="rect">
            <a:avLst/>
          </a:prstGeom>
          <a:noFill/>
          <a:ln>
            <a:noFill/>
          </a:ln>
        </p:spPr>
        <p:txBody>
          <a:bodyPr spcFirstLastPara="1" wrap="square" lIns="121900" tIns="60933" rIns="121900" bIns="60933" anchor="ctr" anchorCtr="0">
            <a:noAutofit/>
          </a:bodyPr>
          <a:lstStyle/>
          <a:p>
            <a:pPr algn="ctr">
              <a:buSzPts val="1100"/>
            </a:pPr>
            <a:r>
              <a:rPr lang="en-US" sz="3467" dirty="0"/>
              <a:t>Monthly Hs Statistics - Days 1 &amp; 5 - Altimeters</a:t>
            </a:r>
            <a:endParaRPr sz="3467" dirty="0"/>
          </a:p>
        </p:txBody>
      </p:sp>
      <p:grpSp>
        <p:nvGrpSpPr>
          <p:cNvPr id="3" name="Group 2">
            <a:extLst>
              <a:ext uri="{FF2B5EF4-FFF2-40B4-BE49-F238E27FC236}">
                <a16:creationId xmlns:a16="http://schemas.microsoft.com/office/drawing/2014/main" id="{06B5E184-5475-4DD2-AF9F-DEBBAAEF7145}"/>
              </a:ext>
            </a:extLst>
          </p:cNvPr>
          <p:cNvGrpSpPr/>
          <p:nvPr/>
        </p:nvGrpSpPr>
        <p:grpSpPr>
          <a:xfrm>
            <a:off x="22576" y="1261568"/>
            <a:ext cx="6065811" cy="4748079"/>
            <a:chOff x="22576" y="1261568"/>
            <a:chExt cx="6065811" cy="4748079"/>
          </a:xfrm>
        </p:grpSpPr>
        <p:pic>
          <p:nvPicPr>
            <p:cNvPr id="186" name="Google Shape;186;p23"/>
            <p:cNvPicPr preferRelativeResize="0"/>
            <p:nvPr/>
          </p:nvPicPr>
          <p:blipFill>
            <a:blip r:embed="rId3">
              <a:alphaModFix/>
            </a:blip>
            <a:stretch>
              <a:fillRect/>
            </a:stretch>
          </p:blipFill>
          <p:spPr>
            <a:xfrm>
              <a:off x="22576" y="1261568"/>
              <a:ext cx="3048000" cy="2473569"/>
            </a:xfrm>
            <a:prstGeom prst="rect">
              <a:avLst/>
            </a:prstGeom>
            <a:noFill/>
            <a:ln>
              <a:noFill/>
            </a:ln>
          </p:spPr>
        </p:pic>
        <p:pic>
          <p:nvPicPr>
            <p:cNvPr id="187" name="Google Shape;187;p23"/>
            <p:cNvPicPr preferRelativeResize="0"/>
            <p:nvPr/>
          </p:nvPicPr>
          <p:blipFill>
            <a:blip r:embed="rId4">
              <a:alphaModFix/>
            </a:blip>
            <a:stretch>
              <a:fillRect/>
            </a:stretch>
          </p:blipFill>
          <p:spPr>
            <a:xfrm>
              <a:off x="3014173" y="1263912"/>
              <a:ext cx="3048000" cy="2468880"/>
            </a:xfrm>
            <a:prstGeom prst="rect">
              <a:avLst/>
            </a:prstGeom>
            <a:noFill/>
            <a:ln>
              <a:noFill/>
            </a:ln>
          </p:spPr>
        </p:pic>
        <p:pic>
          <p:nvPicPr>
            <p:cNvPr id="189" name="Google Shape;189;p23"/>
            <p:cNvPicPr preferRelativeResize="0"/>
            <p:nvPr/>
          </p:nvPicPr>
          <p:blipFill>
            <a:blip r:embed="rId5">
              <a:alphaModFix/>
            </a:blip>
            <a:stretch>
              <a:fillRect/>
            </a:stretch>
          </p:blipFill>
          <p:spPr>
            <a:xfrm>
              <a:off x="39376" y="3540767"/>
              <a:ext cx="3048000" cy="2468880"/>
            </a:xfrm>
            <a:prstGeom prst="rect">
              <a:avLst/>
            </a:prstGeom>
            <a:noFill/>
            <a:ln>
              <a:noFill/>
            </a:ln>
          </p:spPr>
        </p:pic>
        <p:pic>
          <p:nvPicPr>
            <p:cNvPr id="190" name="Google Shape;190;p23"/>
            <p:cNvPicPr preferRelativeResize="0"/>
            <p:nvPr/>
          </p:nvPicPr>
          <p:blipFill>
            <a:blip r:embed="rId6">
              <a:alphaModFix/>
            </a:blip>
            <a:stretch>
              <a:fillRect/>
            </a:stretch>
          </p:blipFill>
          <p:spPr>
            <a:xfrm>
              <a:off x="3040387" y="3540767"/>
              <a:ext cx="3048000" cy="2468880"/>
            </a:xfrm>
            <a:prstGeom prst="rect">
              <a:avLst/>
            </a:prstGeom>
            <a:noFill/>
            <a:ln>
              <a:noFill/>
            </a:ln>
          </p:spPr>
        </p:pic>
      </p:grpSp>
      <p:grpSp>
        <p:nvGrpSpPr>
          <p:cNvPr id="4" name="Group 3">
            <a:extLst>
              <a:ext uri="{FF2B5EF4-FFF2-40B4-BE49-F238E27FC236}">
                <a16:creationId xmlns:a16="http://schemas.microsoft.com/office/drawing/2014/main" id="{E324B756-5224-4FD9-8AED-B83C69519AB1}"/>
              </a:ext>
            </a:extLst>
          </p:cNvPr>
          <p:cNvGrpSpPr/>
          <p:nvPr/>
        </p:nvGrpSpPr>
        <p:grpSpPr>
          <a:xfrm>
            <a:off x="6005773" y="1263912"/>
            <a:ext cx="6084636" cy="4745735"/>
            <a:chOff x="6005773" y="1263912"/>
            <a:chExt cx="6084636" cy="4745735"/>
          </a:xfrm>
        </p:grpSpPr>
        <p:pic>
          <p:nvPicPr>
            <p:cNvPr id="185" name="Google Shape;185;p23"/>
            <p:cNvPicPr preferRelativeResize="0"/>
            <p:nvPr/>
          </p:nvPicPr>
          <p:blipFill>
            <a:blip r:embed="rId7">
              <a:alphaModFix/>
            </a:blip>
            <a:stretch>
              <a:fillRect/>
            </a:stretch>
          </p:blipFill>
          <p:spPr>
            <a:xfrm>
              <a:off x="8997371" y="1263912"/>
              <a:ext cx="3048000" cy="2468880"/>
            </a:xfrm>
            <a:prstGeom prst="rect">
              <a:avLst/>
            </a:prstGeom>
            <a:noFill/>
            <a:ln>
              <a:noFill/>
            </a:ln>
          </p:spPr>
        </p:pic>
        <p:pic>
          <p:nvPicPr>
            <p:cNvPr id="188" name="Google Shape;188;p23"/>
            <p:cNvPicPr preferRelativeResize="0"/>
            <p:nvPr/>
          </p:nvPicPr>
          <p:blipFill>
            <a:blip r:embed="rId8">
              <a:alphaModFix/>
            </a:blip>
            <a:stretch>
              <a:fillRect/>
            </a:stretch>
          </p:blipFill>
          <p:spPr>
            <a:xfrm>
              <a:off x="6005773" y="1332492"/>
              <a:ext cx="3048001" cy="2331720"/>
            </a:xfrm>
            <a:prstGeom prst="rect">
              <a:avLst/>
            </a:prstGeom>
            <a:noFill/>
            <a:ln>
              <a:noFill/>
            </a:ln>
          </p:spPr>
        </p:pic>
        <p:pic>
          <p:nvPicPr>
            <p:cNvPr id="191" name="Google Shape;191;p23"/>
            <p:cNvPicPr preferRelativeResize="0"/>
            <p:nvPr/>
          </p:nvPicPr>
          <p:blipFill>
            <a:blip r:embed="rId9">
              <a:alphaModFix/>
            </a:blip>
            <a:stretch>
              <a:fillRect/>
            </a:stretch>
          </p:blipFill>
          <p:spPr>
            <a:xfrm>
              <a:off x="6041398" y="3609347"/>
              <a:ext cx="3048001" cy="2331720"/>
            </a:xfrm>
            <a:prstGeom prst="rect">
              <a:avLst/>
            </a:prstGeom>
            <a:noFill/>
            <a:ln>
              <a:noFill/>
            </a:ln>
          </p:spPr>
        </p:pic>
        <p:pic>
          <p:nvPicPr>
            <p:cNvPr id="192" name="Google Shape;192;p23"/>
            <p:cNvPicPr preferRelativeResize="0"/>
            <p:nvPr/>
          </p:nvPicPr>
          <p:blipFill>
            <a:blip r:embed="rId10">
              <a:alphaModFix/>
            </a:blip>
            <a:stretch>
              <a:fillRect/>
            </a:stretch>
          </p:blipFill>
          <p:spPr>
            <a:xfrm>
              <a:off x="9042409" y="3540767"/>
              <a:ext cx="3048000" cy="2468880"/>
            </a:xfrm>
            <a:prstGeom prst="rect">
              <a:avLst/>
            </a:prstGeom>
            <a:noFill/>
            <a:ln>
              <a:noFill/>
            </a:ln>
          </p:spPr>
        </p:pic>
      </p:grpSp>
      <p:sp>
        <p:nvSpPr>
          <p:cNvPr id="193" name="Google Shape;193;p23"/>
          <p:cNvSpPr txBox="1">
            <a:spLocks noGrp="1"/>
          </p:cNvSpPr>
          <p:nvPr>
            <p:ph type="title"/>
          </p:nvPr>
        </p:nvSpPr>
        <p:spPr>
          <a:xfrm>
            <a:off x="5872967" y="5848600"/>
            <a:ext cx="3279200" cy="914000"/>
          </a:xfrm>
          <a:prstGeom prst="rect">
            <a:avLst/>
          </a:prstGeom>
          <a:noFill/>
          <a:ln>
            <a:noFill/>
          </a:ln>
        </p:spPr>
        <p:txBody>
          <a:bodyPr spcFirstLastPara="1" wrap="square" lIns="121900" tIns="60933" rIns="121900" bIns="60933" anchor="t" anchorCtr="0">
            <a:noAutofit/>
          </a:bodyPr>
          <a:lstStyle/>
          <a:p>
            <a:pPr>
              <a:buSzPts val="1100"/>
            </a:pPr>
            <a:r>
              <a:rPr lang="en-US" sz="1867">
                <a:solidFill>
                  <a:srgbClr val="0000FF"/>
                </a:solidFill>
              </a:rPr>
              <a:t>Ensemble wave-heights from upgrade have higher accuracy and predictability.</a:t>
            </a:r>
            <a:endParaRPr sz="1867">
              <a:solidFill>
                <a:srgbClr val="0000FF"/>
              </a:solidFill>
            </a:endParaRPr>
          </a:p>
        </p:txBody>
      </p:sp>
      <p:sp>
        <p:nvSpPr>
          <p:cNvPr id="194" name="Google Shape;194;p23"/>
          <p:cNvSpPr txBox="1">
            <a:spLocks noGrp="1"/>
          </p:cNvSpPr>
          <p:nvPr>
            <p:ph type="title"/>
          </p:nvPr>
        </p:nvSpPr>
        <p:spPr>
          <a:xfrm>
            <a:off x="9067967" y="5848600"/>
            <a:ext cx="3048000" cy="914000"/>
          </a:xfrm>
          <a:prstGeom prst="rect">
            <a:avLst/>
          </a:prstGeom>
          <a:noFill/>
          <a:ln>
            <a:noFill/>
          </a:ln>
        </p:spPr>
        <p:txBody>
          <a:bodyPr spcFirstLastPara="1" wrap="square" lIns="121900" tIns="60933" rIns="121900" bIns="60933" anchor="t" anchorCtr="0">
            <a:noAutofit/>
          </a:bodyPr>
          <a:lstStyle/>
          <a:p>
            <a:pPr>
              <a:buSzPts val="1100"/>
            </a:pPr>
            <a:r>
              <a:rPr lang="en-US" sz="1867">
                <a:solidFill>
                  <a:srgbClr val="0000FF"/>
                </a:solidFill>
              </a:rPr>
              <a:t>Storm waves better predicted through year in short and long fcst ranges </a:t>
            </a:r>
            <a:endParaRPr sz="1867">
              <a:solidFill>
                <a:srgbClr val="0000FF"/>
              </a:solidFill>
            </a:endParaRPr>
          </a:p>
        </p:txBody>
      </p:sp>
      <p:sp>
        <p:nvSpPr>
          <p:cNvPr id="195" name="Google Shape;195;p23"/>
          <p:cNvSpPr txBox="1">
            <a:spLocks noGrp="1"/>
          </p:cNvSpPr>
          <p:nvPr>
            <p:ph type="title"/>
          </p:nvPr>
        </p:nvSpPr>
        <p:spPr>
          <a:xfrm>
            <a:off x="140967" y="5950200"/>
            <a:ext cx="6096000" cy="914000"/>
          </a:xfrm>
          <a:prstGeom prst="rect">
            <a:avLst/>
          </a:prstGeom>
          <a:noFill/>
          <a:ln>
            <a:noFill/>
          </a:ln>
        </p:spPr>
        <p:txBody>
          <a:bodyPr spcFirstLastPara="1" wrap="square" lIns="121900" tIns="60933" rIns="121900" bIns="60933" anchor="t" anchorCtr="0">
            <a:noAutofit/>
          </a:bodyPr>
          <a:lstStyle/>
          <a:p>
            <a:pPr>
              <a:buSzPts val="1100"/>
            </a:pPr>
            <a:r>
              <a:rPr lang="en-US" sz="1867">
                <a:solidFill>
                  <a:srgbClr val="0000FF"/>
                </a:solidFill>
              </a:rPr>
              <a:t>Significantly reduced Hs error and bias consistently through year in short and long fcst ranges </a:t>
            </a:r>
            <a:endParaRPr sz="1867">
              <a:solidFill>
                <a:srgbClr val="0000FF"/>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D0CE338-A1BA-45EE-B658-99E084DB8AC3}"/>
              </a:ext>
            </a:extLst>
          </p:cNvPr>
          <p:cNvSpPr/>
          <p:nvPr/>
        </p:nvSpPr>
        <p:spPr>
          <a:xfrm>
            <a:off x="680993" y="601216"/>
            <a:ext cx="10961036" cy="658469"/>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62532" tIns="81265" rIns="162532" bIns="81265" rtlCol="0" anchor="ctr"/>
          <a:lstStyle/>
          <a:p>
            <a:pPr algn="ctr"/>
            <a:endParaRPr lang="en-US" sz="40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72027642-AA9F-484A-8E30-9D75745783BD}"/>
              </a:ext>
            </a:extLst>
          </p:cNvPr>
          <p:cNvSpPr txBox="1"/>
          <p:nvPr/>
        </p:nvSpPr>
        <p:spPr>
          <a:xfrm>
            <a:off x="680993" y="65241"/>
            <a:ext cx="10961036" cy="471894"/>
          </a:xfrm>
          <a:prstGeom prst="rect">
            <a:avLst/>
          </a:prstGeom>
          <a:solidFill>
            <a:srgbClr val="5BA4E3"/>
          </a:solidFill>
        </p:spPr>
        <p:txBody>
          <a:bodyPr wrap="square" lIns="162532" tIns="81265" rIns="162532" bIns="81265" rtlCol="0">
            <a:spAutoFit/>
          </a:bodyPr>
          <a:lstStyle/>
          <a:p>
            <a:pPr algn="ctr"/>
            <a:r>
              <a:rPr lang="en-US" sz="2000" dirty="0">
                <a:solidFill>
                  <a:srgbClr val="1A467F"/>
                </a:solidFill>
                <a:latin typeface="Avenir Book"/>
                <a:cs typeface="Avenir Book"/>
              </a:rPr>
              <a:t>NATIONAL OCEANIC AND ATMOSPHERIC ADMINISTRATION</a:t>
            </a:r>
          </a:p>
        </p:txBody>
      </p:sp>
      <p:sp>
        <p:nvSpPr>
          <p:cNvPr id="17" name="Oval 16">
            <a:extLst>
              <a:ext uri="{FF2B5EF4-FFF2-40B4-BE49-F238E27FC236}">
                <a16:creationId xmlns:a16="http://schemas.microsoft.com/office/drawing/2014/main" id="{FF49B63A-672C-4CF1-9E12-DC1F3516816B}"/>
              </a:ext>
            </a:extLst>
          </p:cNvPr>
          <p:cNvSpPr>
            <a:spLocks noChangeAspect="1"/>
          </p:cNvSpPr>
          <p:nvPr/>
        </p:nvSpPr>
        <p:spPr>
          <a:xfrm>
            <a:off x="66710" y="36818"/>
            <a:ext cx="1206375" cy="128334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62532" tIns="81265" rIns="162532" bIns="81265" rtlCol="0" anchor="ctr"/>
          <a:lstStyle/>
          <a:p>
            <a:pPr algn="ctr"/>
            <a:endParaRPr lang="en-US" sz="2400"/>
          </a:p>
        </p:txBody>
      </p:sp>
      <p:pic>
        <p:nvPicPr>
          <p:cNvPr id="18" name="Picture 17" descr="2000px-Seal_of_the_United_States_Department_of_Commerce.svg.png">
            <a:extLst>
              <a:ext uri="{FF2B5EF4-FFF2-40B4-BE49-F238E27FC236}">
                <a16:creationId xmlns:a16="http://schemas.microsoft.com/office/drawing/2014/main" id="{07F39246-4CB3-4426-AA76-73ADFACD5A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09" y="107564"/>
            <a:ext cx="1129099" cy="1147249"/>
          </a:xfrm>
          <a:prstGeom prst="rect">
            <a:avLst/>
          </a:prstGeom>
        </p:spPr>
      </p:pic>
      <p:sp>
        <p:nvSpPr>
          <p:cNvPr id="19" name="Oval 18">
            <a:extLst>
              <a:ext uri="{FF2B5EF4-FFF2-40B4-BE49-F238E27FC236}">
                <a16:creationId xmlns:a16="http://schemas.microsoft.com/office/drawing/2014/main" id="{FD22B42A-F3C4-48FB-8D41-4196A1EC8F23}"/>
              </a:ext>
            </a:extLst>
          </p:cNvPr>
          <p:cNvSpPr>
            <a:spLocks/>
          </p:cNvSpPr>
          <p:nvPr/>
        </p:nvSpPr>
        <p:spPr>
          <a:xfrm>
            <a:off x="10940878" y="51938"/>
            <a:ext cx="1267967" cy="126796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62532" tIns="81265" rIns="162532" bIns="81265" rtlCol="0" anchor="ctr"/>
          <a:lstStyle/>
          <a:p>
            <a:pPr algn="ctr"/>
            <a:endParaRPr lang="en-US" sz="2400"/>
          </a:p>
        </p:txBody>
      </p:sp>
      <p:pic>
        <p:nvPicPr>
          <p:cNvPr id="20" name="Picture 19" descr="1024px-NOAA_logo.svg.png">
            <a:extLst>
              <a:ext uri="{FF2B5EF4-FFF2-40B4-BE49-F238E27FC236}">
                <a16:creationId xmlns:a16="http://schemas.microsoft.com/office/drawing/2014/main" id="{F4853C7E-5672-4EB4-B89F-FABBA2D18DBA}"/>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1002952" y="122680"/>
            <a:ext cx="1121664" cy="1121664"/>
          </a:xfrm>
          <a:prstGeom prst="rect">
            <a:avLst/>
          </a:prstGeom>
        </p:spPr>
      </p:pic>
      <p:sp>
        <p:nvSpPr>
          <p:cNvPr id="24" name="TextBox 23">
            <a:extLst>
              <a:ext uri="{FF2B5EF4-FFF2-40B4-BE49-F238E27FC236}">
                <a16:creationId xmlns:a16="http://schemas.microsoft.com/office/drawing/2014/main" id="{629DFBF2-B538-4CE1-BFD9-563EE83AD4B1}"/>
              </a:ext>
            </a:extLst>
          </p:cNvPr>
          <p:cNvSpPr txBox="1"/>
          <p:nvPr/>
        </p:nvSpPr>
        <p:spPr>
          <a:xfrm>
            <a:off x="1502420" y="699795"/>
            <a:ext cx="9209123" cy="523220"/>
          </a:xfrm>
          <a:prstGeom prst="rect">
            <a:avLst/>
          </a:prstGeom>
          <a:noFill/>
        </p:spPr>
        <p:txBody>
          <a:bodyPr wrap="square" rtlCol="0">
            <a:spAutoFit/>
          </a:bodyPr>
          <a:lstStyle/>
          <a:p>
            <a:pPr lvl="0" algn="ctr"/>
            <a:r>
              <a:rPr lang="en-US" sz="2800" dirty="0">
                <a:solidFill>
                  <a:schemeClr val="bg1"/>
                </a:solidFill>
                <a:latin typeface="Arial" panose="020B0604020202020204" pitchFamily="34" charset="0"/>
                <a:ea typeface="Times New Roman"/>
                <a:cs typeface="Arial" panose="020B0604020202020204" pitchFamily="34" charset="0"/>
                <a:sym typeface="Times New Roman"/>
              </a:rPr>
              <a:t>RMSE for Day 1 total AOD forecast against MERRA2 </a:t>
            </a:r>
          </a:p>
        </p:txBody>
      </p:sp>
      <p:pic>
        <p:nvPicPr>
          <p:cNvPr id="3" name="Picture 2">
            <a:extLst>
              <a:ext uri="{FF2B5EF4-FFF2-40B4-BE49-F238E27FC236}">
                <a16:creationId xmlns:a16="http://schemas.microsoft.com/office/drawing/2014/main" id="{6BEF6BF4-38C2-4850-86FC-B91C4A9AB027}"/>
              </a:ext>
            </a:extLst>
          </p:cNvPr>
          <p:cNvPicPr>
            <a:picLocks noChangeAspect="1"/>
          </p:cNvPicPr>
          <p:nvPr/>
        </p:nvPicPr>
        <p:blipFill>
          <a:blip r:embed="rId4"/>
          <a:stretch>
            <a:fillRect/>
          </a:stretch>
        </p:blipFill>
        <p:spPr>
          <a:xfrm>
            <a:off x="746296" y="1223015"/>
            <a:ext cx="10699407" cy="5261761"/>
          </a:xfrm>
          <a:prstGeom prst="rect">
            <a:avLst/>
          </a:prstGeom>
        </p:spPr>
      </p:pic>
      <p:sp>
        <p:nvSpPr>
          <p:cNvPr id="12" name="Google Shape;93;p14">
            <a:extLst>
              <a:ext uri="{FF2B5EF4-FFF2-40B4-BE49-F238E27FC236}">
                <a16:creationId xmlns:a16="http://schemas.microsoft.com/office/drawing/2014/main" id="{098E9EE9-1522-4074-AB73-047147DAA660}"/>
              </a:ext>
            </a:extLst>
          </p:cNvPr>
          <p:cNvSpPr txBox="1"/>
          <p:nvPr/>
        </p:nvSpPr>
        <p:spPr>
          <a:xfrm flipH="1">
            <a:off x="5290085" y="6488668"/>
            <a:ext cx="1633791"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chemeClr val="tx1"/>
                </a:solidFill>
                <a:latin typeface="Times New Roman"/>
                <a:ea typeface="Times New Roman"/>
                <a:cs typeface="Times New Roman"/>
                <a:sym typeface="Times New Roman"/>
              </a:rPr>
              <a:t>*</a:t>
            </a:r>
            <a:r>
              <a:rPr lang="en-US" sz="1800" dirty="0">
                <a:solidFill>
                  <a:schemeClr val="dk1"/>
                </a:solidFill>
                <a:latin typeface="Times New Roman"/>
                <a:ea typeface="Times New Roman"/>
                <a:cs typeface="Times New Roman"/>
                <a:sym typeface="Times New Roman"/>
              </a:rPr>
              <a:t>Australian fire</a:t>
            </a:r>
            <a:endParaRPr sz="1800" dirty="0">
              <a:solidFill>
                <a:schemeClr val="dk1"/>
              </a:solidFill>
              <a:latin typeface="Times New Roman"/>
              <a:ea typeface="Times New Roman"/>
              <a:cs typeface="Times New Roman"/>
              <a:sym typeface="Times New Roman"/>
            </a:endParaRPr>
          </a:p>
        </p:txBody>
      </p:sp>
      <p:sp>
        <p:nvSpPr>
          <p:cNvPr id="4" name="Slide Number Placeholder 3">
            <a:extLst>
              <a:ext uri="{FF2B5EF4-FFF2-40B4-BE49-F238E27FC236}">
                <a16:creationId xmlns:a16="http://schemas.microsoft.com/office/drawing/2014/main" id="{9B26BE99-70F9-4D92-8B21-6BE6A68D8F26}"/>
              </a:ext>
            </a:extLst>
          </p:cNvPr>
          <p:cNvSpPr>
            <a:spLocks noGrp="1"/>
          </p:cNvSpPr>
          <p:nvPr>
            <p:ph type="sldNum" sz="quarter" idx="12"/>
          </p:nvPr>
        </p:nvSpPr>
        <p:spPr/>
        <p:txBody>
          <a:bodyPr/>
          <a:lstStyle/>
          <a:p>
            <a:fld id="{DD5C06B8-1613-44F6-A6DA-F77D705428DE}" type="slidenum">
              <a:rPr lang="en-US" smtClean="0"/>
              <a:t>70</a:t>
            </a:fld>
            <a:endParaRPr lang="en-US"/>
          </a:p>
        </p:txBody>
      </p:sp>
    </p:spTree>
    <p:extLst>
      <p:ext uri="{BB962C8B-B14F-4D97-AF65-F5344CB8AC3E}">
        <p14:creationId xmlns:p14="http://schemas.microsoft.com/office/powerpoint/2010/main" val="139423456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07724DF-2BD8-4CD6-A21B-C429206DB66D}"/>
              </a:ext>
            </a:extLst>
          </p:cNvPr>
          <p:cNvPicPr>
            <a:picLocks noChangeAspect="1"/>
          </p:cNvPicPr>
          <p:nvPr/>
        </p:nvPicPr>
        <p:blipFill>
          <a:blip r:embed="rId2"/>
          <a:stretch>
            <a:fillRect/>
          </a:stretch>
        </p:blipFill>
        <p:spPr>
          <a:xfrm>
            <a:off x="775235" y="1161282"/>
            <a:ext cx="5320765" cy="5801898"/>
          </a:xfrm>
          <a:prstGeom prst="rect">
            <a:avLst/>
          </a:prstGeom>
        </p:spPr>
      </p:pic>
      <p:pic>
        <p:nvPicPr>
          <p:cNvPr id="4" name="Picture 3">
            <a:extLst>
              <a:ext uri="{FF2B5EF4-FFF2-40B4-BE49-F238E27FC236}">
                <a16:creationId xmlns:a16="http://schemas.microsoft.com/office/drawing/2014/main" id="{F7BD686B-138C-44BB-B35F-5CB4545056CF}"/>
              </a:ext>
            </a:extLst>
          </p:cNvPr>
          <p:cNvPicPr>
            <a:picLocks noChangeAspect="1"/>
          </p:cNvPicPr>
          <p:nvPr/>
        </p:nvPicPr>
        <p:blipFill>
          <a:blip r:embed="rId3"/>
          <a:stretch>
            <a:fillRect/>
          </a:stretch>
        </p:blipFill>
        <p:spPr>
          <a:xfrm>
            <a:off x="6093207" y="1159565"/>
            <a:ext cx="5548822" cy="5803615"/>
          </a:xfrm>
          <a:prstGeom prst="rect">
            <a:avLst/>
          </a:prstGeom>
        </p:spPr>
      </p:pic>
      <p:sp>
        <p:nvSpPr>
          <p:cNvPr id="15" name="Rectangle 14">
            <a:extLst>
              <a:ext uri="{FF2B5EF4-FFF2-40B4-BE49-F238E27FC236}">
                <a16:creationId xmlns:a16="http://schemas.microsoft.com/office/drawing/2014/main" id="{ED0CE338-A1BA-45EE-B658-99E084DB8AC3}"/>
              </a:ext>
            </a:extLst>
          </p:cNvPr>
          <p:cNvSpPr/>
          <p:nvPr/>
        </p:nvSpPr>
        <p:spPr>
          <a:xfrm>
            <a:off x="680993" y="601216"/>
            <a:ext cx="10961036" cy="658469"/>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62532" tIns="81265" rIns="162532" bIns="81265" rtlCol="0" anchor="ctr"/>
          <a:lstStyle/>
          <a:p>
            <a:pPr algn="ctr"/>
            <a:endParaRPr lang="en-US" sz="40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72027642-AA9F-484A-8E30-9D75745783BD}"/>
              </a:ext>
            </a:extLst>
          </p:cNvPr>
          <p:cNvSpPr txBox="1"/>
          <p:nvPr/>
        </p:nvSpPr>
        <p:spPr>
          <a:xfrm>
            <a:off x="680993" y="65241"/>
            <a:ext cx="10961036" cy="471894"/>
          </a:xfrm>
          <a:prstGeom prst="rect">
            <a:avLst/>
          </a:prstGeom>
          <a:solidFill>
            <a:srgbClr val="5BA4E3"/>
          </a:solidFill>
        </p:spPr>
        <p:txBody>
          <a:bodyPr wrap="square" lIns="162532" tIns="81265" rIns="162532" bIns="81265" rtlCol="0">
            <a:spAutoFit/>
          </a:bodyPr>
          <a:lstStyle/>
          <a:p>
            <a:pPr algn="ctr"/>
            <a:r>
              <a:rPr lang="en-US" sz="2000" dirty="0">
                <a:solidFill>
                  <a:srgbClr val="1A467F"/>
                </a:solidFill>
                <a:latin typeface="Avenir Book"/>
                <a:cs typeface="Avenir Book"/>
              </a:rPr>
              <a:t>NATIONAL OCEANIC AND ATMOSPHERIC ADMINISTRATION</a:t>
            </a:r>
          </a:p>
        </p:txBody>
      </p:sp>
      <p:sp>
        <p:nvSpPr>
          <p:cNvPr id="17" name="Oval 16">
            <a:extLst>
              <a:ext uri="{FF2B5EF4-FFF2-40B4-BE49-F238E27FC236}">
                <a16:creationId xmlns:a16="http://schemas.microsoft.com/office/drawing/2014/main" id="{FF49B63A-672C-4CF1-9E12-DC1F3516816B}"/>
              </a:ext>
            </a:extLst>
          </p:cNvPr>
          <p:cNvSpPr>
            <a:spLocks noChangeAspect="1"/>
          </p:cNvSpPr>
          <p:nvPr/>
        </p:nvSpPr>
        <p:spPr>
          <a:xfrm>
            <a:off x="66710" y="36818"/>
            <a:ext cx="1206375" cy="128334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62532" tIns="81265" rIns="162532" bIns="81265" rtlCol="0" anchor="ctr"/>
          <a:lstStyle/>
          <a:p>
            <a:pPr algn="ctr"/>
            <a:endParaRPr lang="en-US" sz="2400"/>
          </a:p>
        </p:txBody>
      </p:sp>
      <p:pic>
        <p:nvPicPr>
          <p:cNvPr id="18" name="Picture 17" descr="2000px-Seal_of_the_United_States_Department_of_Commerce.svg.png">
            <a:extLst>
              <a:ext uri="{FF2B5EF4-FFF2-40B4-BE49-F238E27FC236}">
                <a16:creationId xmlns:a16="http://schemas.microsoft.com/office/drawing/2014/main" id="{07F39246-4CB3-4426-AA76-73ADFACD5A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09" y="107564"/>
            <a:ext cx="1129099" cy="1147249"/>
          </a:xfrm>
          <a:prstGeom prst="rect">
            <a:avLst/>
          </a:prstGeom>
        </p:spPr>
      </p:pic>
      <p:sp>
        <p:nvSpPr>
          <p:cNvPr id="19" name="Oval 18">
            <a:extLst>
              <a:ext uri="{FF2B5EF4-FFF2-40B4-BE49-F238E27FC236}">
                <a16:creationId xmlns:a16="http://schemas.microsoft.com/office/drawing/2014/main" id="{FD22B42A-F3C4-48FB-8D41-4196A1EC8F23}"/>
              </a:ext>
            </a:extLst>
          </p:cNvPr>
          <p:cNvSpPr>
            <a:spLocks/>
          </p:cNvSpPr>
          <p:nvPr/>
        </p:nvSpPr>
        <p:spPr>
          <a:xfrm>
            <a:off x="10940878" y="51938"/>
            <a:ext cx="1267967" cy="126796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62532" tIns="81265" rIns="162532" bIns="81265" rtlCol="0" anchor="ctr"/>
          <a:lstStyle/>
          <a:p>
            <a:pPr algn="ctr"/>
            <a:endParaRPr lang="en-US" sz="2400"/>
          </a:p>
        </p:txBody>
      </p:sp>
      <p:pic>
        <p:nvPicPr>
          <p:cNvPr id="20" name="Picture 19" descr="1024px-NOAA_logo.svg.png">
            <a:extLst>
              <a:ext uri="{FF2B5EF4-FFF2-40B4-BE49-F238E27FC236}">
                <a16:creationId xmlns:a16="http://schemas.microsoft.com/office/drawing/2014/main" id="{F4853C7E-5672-4EB4-B89F-FABBA2D18DBA}"/>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11002952" y="122680"/>
            <a:ext cx="1121664" cy="1121664"/>
          </a:xfrm>
          <a:prstGeom prst="rect">
            <a:avLst/>
          </a:prstGeom>
        </p:spPr>
      </p:pic>
      <p:sp>
        <p:nvSpPr>
          <p:cNvPr id="24" name="TextBox 23">
            <a:extLst>
              <a:ext uri="{FF2B5EF4-FFF2-40B4-BE49-F238E27FC236}">
                <a16:creationId xmlns:a16="http://schemas.microsoft.com/office/drawing/2014/main" id="{629DFBF2-B538-4CE1-BFD9-563EE83AD4B1}"/>
              </a:ext>
            </a:extLst>
          </p:cNvPr>
          <p:cNvSpPr txBox="1"/>
          <p:nvPr/>
        </p:nvSpPr>
        <p:spPr>
          <a:xfrm>
            <a:off x="549971" y="699617"/>
            <a:ext cx="11148687" cy="461665"/>
          </a:xfrm>
          <a:prstGeom prst="rect">
            <a:avLst/>
          </a:prstGeom>
          <a:noFill/>
        </p:spPr>
        <p:txBody>
          <a:bodyPr wrap="square" rtlCol="0">
            <a:spAutoFit/>
          </a:bodyPr>
          <a:lstStyle/>
          <a:p>
            <a:pPr lvl="0" algn="ctr"/>
            <a:r>
              <a:rPr lang="en-US" sz="2300" dirty="0">
                <a:solidFill>
                  <a:schemeClr val="bg1"/>
                </a:solidFill>
                <a:latin typeface="Arial" panose="020B0604020202020204" pitchFamily="34" charset="0"/>
                <a:ea typeface="Times New Roman"/>
                <a:cs typeface="Arial" panose="020B0604020202020204" pitchFamily="34" charset="0"/>
                <a:sym typeface="Times New Roman"/>
              </a:rPr>
              <a:t>Day 1 AOD forecast RMSE at AERONET locations (July 2019–March 2020)</a:t>
            </a:r>
          </a:p>
        </p:txBody>
      </p:sp>
      <p:sp>
        <p:nvSpPr>
          <p:cNvPr id="5" name="Slide Number Placeholder 4">
            <a:extLst>
              <a:ext uri="{FF2B5EF4-FFF2-40B4-BE49-F238E27FC236}">
                <a16:creationId xmlns:a16="http://schemas.microsoft.com/office/drawing/2014/main" id="{60583578-7FFF-4B99-B905-E0FE06AB7157}"/>
              </a:ext>
            </a:extLst>
          </p:cNvPr>
          <p:cNvSpPr>
            <a:spLocks noGrp="1"/>
          </p:cNvSpPr>
          <p:nvPr>
            <p:ph type="sldNum" sz="quarter" idx="12"/>
          </p:nvPr>
        </p:nvSpPr>
        <p:spPr/>
        <p:txBody>
          <a:bodyPr/>
          <a:lstStyle/>
          <a:p>
            <a:fld id="{DD5C06B8-1613-44F6-A6DA-F77D705428DE}" type="slidenum">
              <a:rPr lang="en-US" smtClean="0"/>
              <a:t>71</a:t>
            </a:fld>
            <a:endParaRPr lang="en-US"/>
          </a:p>
        </p:txBody>
      </p:sp>
    </p:spTree>
    <p:extLst>
      <p:ext uri="{BB962C8B-B14F-4D97-AF65-F5344CB8AC3E}">
        <p14:creationId xmlns:p14="http://schemas.microsoft.com/office/powerpoint/2010/main" val="205121252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D0CE338-A1BA-45EE-B658-99E084DB8AC3}"/>
              </a:ext>
            </a:extLst>
          </p:cNvPr>
          <p:cNvSpPr/>
          <p:nvPr/>
        </p:nvSpPr>
        <p:spPr>
          <a:xfrm>
            <a:off x="680993" y="601216"/>
            <a:ext cx="10961036" cy="658469"/>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62532" tIns="81265" rIns="162532" bIns="81265" rtlCol="0" anchor="ctr"/>
          <a:lstStyle/>
          <a:p>
            <a:pPr algn="ctr"/>
            <a:endParaRPr lang="en-US" sz="40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72027642-AA9F-484A-8E30-9D75745783BD}"/>
              </a:ext>
            </a:extLst>
          </p:cNvPr>
          <p:cNvSpPr txBox="1"/>
          <p:nvPr/>
        </p:nvSpPr>
        <p:spPr>
          <a:xfrm>
            <a:off x="680993" y="65241"/>
            <a:ext cx="10961036" cy="471894"/>
          </a:xfrm>
          <a:prstGeom prst="rect">
            <a:avLst/>
          </a:prstGeom>
          <a:solidFill>
            <a:srgbClr val="5BA4E3"/>
          </a:solidFill>
        </p:spPr>
        <p:txBody>
          <a:bodyPr wrap="square" lIns="162532" tIns="81265" rIns="162532" bIns="81265" rtlCol="0">
            <a:spAutoFit/>
          </a:bodyPr>
          <a:lstStyle/>
          <a:p>
            <a:pPr algn="ctr"/>
            <a:r>
              <a:rPr lang="en-US" sz="2000" dirty="0">
                <a:solidFill>
                  <a:srgbClr val="1A467F"/>
                </a:solidFill>
                <a:latin typeface="Avenir Book"/>
                <a:cs typeface="Avenir Book"/>
              </a:rPr>
              <a:t>NATIONAL OCEANIC AND ATMOSPHERIC ADMINISTRATION</a:t>
            </a:r>
          </a:p>
        </p:txBody>
      </p:sp>
      <p:sp>
        <p:nvSpPr>
          <p:cNvPr id="17" name="Oval 16">
            <a:extLst>
              <a:ext uri="{FF2B5EF4-FFF2-40B4-BE49-F238E27FC236}">
                <a16:creationId xmlns:a16="http://schemas.microsoft.com/office/drawing/2014/main" id="{FF49B63A-672C-4CF1-9E12-DC1F3516816B}"/>
              </a:ext>
            </a:extLst>
          </p:cNvPr>
          <p:cNvSpPr>
            <a:spLocks noChangeAspect="1"/>
          </p:cNvSpPr>
          <p:nvPr/>
        </p:nvSpPr>
        <p:spPr>
          <a:xfrm>
            <a:off x="66710" y="36818"/>
            <a:ext cx="1206375" cy="128334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62532" tIns="81265" rIns="162532" bIns="81265" rtlCol="0" anchor="ctr"/>
          <a:lstStyle/>
          <a:p>
            <a:pPr algn="ctr"/>
            <a:endParaRPr lang="en-US" sz="2400"/>
          </a:p>
        </p:txBody>
      </p:sp>
      <p:pic>
        <p:nvPicPr>
          <p:cNvPr id="18" name="Picture 17" descr="2000px-Seal_of_the_United_States_Department_of_Commerce.svg.png">
            <a:extLst>
              <a:ext uri="{FF2B5EF4-FFF2-40B4-BE49-F238E27FC236}">
                <a16:creationId xmlns:a16="http://schemas.microsoft.com/office/drawing/2014/main" id="{07F39246-4CB3-4426-AA76-73ADFACD5A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09" y="107564"/>
            <a:ext cx="1129099" cy="1147249"/>
          </a:xfrm>
          <a:prstGeom prst="rect">
            <a:avLst/>
          </a:prstGeom>
        </p:spPr>
      </p:pic>
      <p:sp>
        <p:nvSpPr>
          <p:cNvPr id="19" name="Oval 18">
            <a:extLst>
              <a:ext uri="{FF2B5EF4-FFF2-40B4-BE49-F238E27FC236}">
                <a16:creationId xmlns:a16="http://schemas.microsoft.com/office/drawing/2014/main" id="{FD22B42A-F3C4-48FB-8D41-4196A1EC8F23}"/>
              </a:ext>
            </a:extLst>
          </p:cNvPr>
          <p:cNvSpPr>
            <a:spLocks/>
          </p:cNvSpPr>
          <p:nvPr/>
        </p:nvSpPr>
        <p:spPr>
          <a:xfrm>
            <a:off x="10940878" y="51938"/>
            <a:ext cx="1267967" cy="126796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62532" tIns="81265" rIns="162532" bIns="81265" rtlCol="0" anchor="ctr"/>
          <a:lstStyle/>
          <a:p>
            <a:pPr algn="ctr"/>
            <a:endParaRPr lang="en-US" sz="2400"/>
          </a:p>
        </p:txBody>
      </p:sp>
      <p:pic>
        <p:nvPicPr>
          <p:cNvPr id="20" name="Picture 19" descr="1024px-NOAA_logo.svg.png">
            <a:extLst>
              <a:ext uri="{FF2B5EF4-FFF2-40B4-BE49-F238E27FC236}">
                <a16:creationId xmlns:a16="http://schemas.microsoft.com/office/drawing/2014/main" id="{F4853C7E-5672-4EB4-B89F-FABBA2D18DBA}"/>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1002952" y="122680"/>
            <a:ext cx="1121664" cy="1121664"/>
          </a:xfrm>
          <a:prstGeom prst="rect">
            <a:avLst/>
          </a:prstGeom>
        </p:spPr>
      </p:pic>
      <p:sp>
        <p:nvSpPr>
          <p:cNvPr id="24" name="TextBox 23">
            <a:extLst>
              <a:ext uri="{FF2B5EF4-FFF2-40B4-BE49-F238E27FC236}">
                <a16:creationId xmlns:a16="http://schemas.microsoft.com/office/drawing/2014/main" id="{629DFBF2-B538-4CE1-BFD9-563EE83AD4B1}"/>
              </a:ext>
            </a:extLst>
          </p:cNvPr>
          <p:cNvSpPr txBox="1"/>
          <p:nvPr/>
        </p:nvSpPr>
        <p:spPr>
          <a:xfrm>
            <a:off x="549971" y="699617"/>
            <a:ext cx="11148687" cy="461665"/>
          </a:xfrm>
          <a:prstGeom prst="rect">
            <a:avLst/>
          </a:prstGeom>
          <a:noFill/>
        </p:spPr>
        <p:txBody>
          <a:bodyPr wrap="square" rtlCol="0">
            <a:spAutoFit/>
          </a:bodyPr>
          <a:lstStyle/>
          <a:p>
            <a:pPr lvl="0" algn="ctr"/>
            <a:r>
              <a:rPr lang="en-US" sz="2300" dirty="0">
                <a:solidFill>
                  <a:schemeClr val="bg1"/>
                </a:solidFill>
                <a:latin typeface="Arial" panose="020B0604020202020204" pitchFamily="34" charset="0"/>
                <a:ea typeface="Times New Roman"/>
                <a:cs typeface="Arial" panose="020B0604020202020204" pitchFamily="34" charset="0"/>
                <a:sym typeface="Times New Roman"/>
              </a:rPr>
              <a:t>Day 1 AOD forecast RMSE at AERONET locations (July 2019–March 2020)</a:t>
            </a:r>
          </a:p>
        </p:txBody>
      </p:sp>
      <p:pic>
        <p:nvPicPr>
          <p:cNvPr id="3" name="Picture 2">
            <a:extLst>
              <a:ext uri="{FF2B5EF4-FFF2-40B4-BE49-F238E27FC236}">
                <a16:creationId xmlns:a16="http://schemas.microsoft.com/office/drawing/2014/main" id="{37F4D749-CB1B-485A-94E5-6AA897FD8DA5}"/>
              </a:ext>
            </a:extLst>
          </p:cNvPr>
          <p:cNvPicPr>
            <a:picLocks noChangeAspect="1"/>
          </p:cNvPicPr>
          <p:nvPr/>
        </p:nvPicPr>
        <p:blipFill>
          <a:blip r:embed="rId4"/>
          <a:stretch>
            <a:fillRect/>
          </a:stretch>
        </p:blipFill>
        <p:spPr>
          <a:xfrm>
            <a:off x="110398" y="1333483"/>
            <a:ext cx="11971204" cy="5561180"/>
          </a:xfrm>
          <a:prstGeom prst="rect">
            <a:avLst/>
          </a:prstGeom>
        </p:spPr>
      </p:pic>
      <p:sp>
        <p:nvSpPr>
          <p:cNvPr id="5" name="Slide Number Placeholder 4">
            <a:extLst>
              <a:ext uri="{FF2B5EF4-FFF2-40B4-BE49-F238E27FC236}">
                <a16:creationId xmlns:a16="http://schemas.microsoft.com/office/drawing/2014/main" id="{ACE51898-35CF-4D90-8D95-BA65D8AEF58C}"/>
              </a:ext>
            </a:extLst>
          </p:cNvPr>
          <p:cNvSpPr>
            <a:spLocks noGrp="1"/>
          </p:cNvSpPr>
          <p:nvPr>
            <p:ph type="sldNum" sz="quarter" idx="12"/>
          </p:nvPr>
        </p:nvSpPr>
        <p:spPr/>
        <p:txBody>
          <a:bodyPr/>
          <a:lstStyle/>
          <a:p>
            <a:fld id="{DD5C06B8-1613-44F6-A6DA-F77D705428DE}" type="slidenum">
              <a:rPr lang="en-US" smtClean="0"/>
              <a:t>72</a:t>
            </a:fld>
            <a:endParaRPr lang="en-US"/>
          </a:p>
        </p:txBody>
      </p:sp>
    </p:spTree>
    <p:extLst>
      <p:ext uri="{BB962C8B-B14F-4D97-AF65-F5344CB8AC3E}">
        <p14:creationId xmlns:p14="http://schemas.microsoft.com/office/powerpoint/2010/main" val="19447390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24"/>
          <p:cNvSpPr txBox="1">
            <a:spLocks noGrp="1"/>
          </p:cNvSpPr>
          <p:nvPr>
            <p:ph type="title"/>
          </p:nvPr>
        </p:nvSpPr>
        <p:spPr>
          <a:xfrm>
            <a:off x="508000" y="870191"/>
            <a:ext cx="10972800" cy="582400"/>
          </a:xfrm>
          <a:prstGeom prst="rect">
            <a:avLst/>
          </a:prstGeom>
          <a:noFill/>
          <a:ln>
            <a:noFill/>
          </a:ln>
        </p:spPr>
        <p:txBody>
          <a:bodyPr spcFirstLastPara="1" wrap="square" lIns="121900" tIns="60933" rIns="121900" bIns="60933" anchor="ctr" anchorCtr="0">
            <a:noAutofit/>
          </a:bodyPr>
          <a:lstStyle/>
          <a:p>
            <a:pPr algn="ctr">
              <a:buSzPts val="1100"/>
            </a:pPr>
            <a:r>
              <a:rPr lang="en-US" sz="3467"/>
              <a:t>Monthly Hs Statistics - Days 1 &amp; 5 - Buoys</a:t>
            </a:r>
            <a:endParaRPr sz="3467"/>
          </a:p>
          <a:p>
            <a:pPr algn="ctr">
              <a:buSzPts val="1100"/>
            </a:pPr>
            <a:endParaRPr sz="3733">
              <a:solidFill>
                <a:srgbClr val="0000FF"/>
              </a:solidFill>
            </a:endParaRPr>
          </a:p>
        </p:txBody>
      </p:sp>
      <p:sp>
        <p:nvSpPr>
          <p:cNvPr id="206" name="Google Shape;206;p24"/>
          <p:cNvSpPr txBox="1">
            <a:spLocks noGrp="1"/>
          </p:cNvSpPr>
          <p:nvPr>
            <p:ph type="title"/>
          </p:nvPr>
        </p:nvSpPr>
        <p:spPr>
          <a:xfrm>
            <a:off x="9058200" y="5817000"/>
            <a:ext cx="3048000" cy="914000"/>
          </a:xfrm>
          <a:prstGeom prst="rect">
            <a:avLst/>
          </a:prstGeom>
          <a:noFill/>
          <a:ln>
            <a:noFill/>
          </a:ln>
        </p:spPr>
        <p:txBody>
          <a:bodyPr spcFirstLastPara="1" wrap="square" lIns="121900" tIns="60933" rIns="121900" bIns="60933" anchor="t" anchorCtr="0">
            <a:noAutofit/>
          </a:bodyPr>
          <a:lstStyle/>
          <a:p>
            <a:pPr>
              <a:buSzPts val="1100"/>
            </a:pPr>
            <a:r>
              <a:rPr lang="en-US" sz="1867" dirty="0">
                <a:solidFill>
                  <a:srgbClr val="0000FF"/>
                </a:solidFill>
              </a:rPr>
              <a:t>Storm waves better predicted through year in short and long </a:t>
            </a:r>
            <a:r>
              <a:rPr lang="en-US" sz="1867" dirty="0" err="1">
                <a:solidFill>
                  <a:srgbClr val="0000FF"/>
                </a:solidFill>
              </a:rPr>
              <a:t>fcst</a:t>
            </a:r>
            <a:r>
              <a:rPr lang="en-US" sz="1867" dirty="0">
                <a:solidFill>
                  <a:srgbClr val="0000FF"/>
                </a:solidFill>
              </a:rPr>
              <a:t> ranges. </a:t>
            </a:r>
            <a:endParaRPr sz="1867" dirty="0">
              <a:solidFill>
                <a:srgbClr val="0000FF"/>
              </a:solidFill>
            </a:endParaRPr>
          </a:p>
          <a:p>
            <a:pPr>
              <a:buSzPts val="1100"/>
            </a:pPr>
            <a:endParaRPr sz="1867" dirty="0">
              <a:solidFill>
                <a:srgbClr val="0000FF"/>
              </a:solidFill>
            </a:endParaRPr>
          </a:p>
        </p:txBody>
      </p:sp>
      <p:sp>
        <p:nvSpPr>
          <p:cNvPr id="207" name="Google Shape;207;p24"/>
          <p:cNvSpPr txBox="1">
            <a:spLocks noGrp="1"/>
          </p:cNvSpPr>
          <p:nvPr>
            <p:ph type="title"/>
          </p:nvPr>
        </p:nvSpPr>
        <p:spPr>
          <a:xfrm>
            <a:off x="140967" y="5848600"/>
            <a:ext cx="5963200" cy="914000"/>
          </a:xfrm>
          <a:prstGeom prst="rect">
            <a:avLst/>
          </a:prstGeom>
          <a:noFill/>
          <a:ln>
            <a:noFill/>
          </a:ln>
        </p:spPr>
        <p:txBody>
          <a:bodyPr spcFirstLastPara="1" wrap="square" lIns="121900" tIns="60933" rIns="121900" bIns="60933" anchor="t" anchorCtr="0">
            <a:noAutofit/>
          </a:bodyPr>
          <a:lstStyle/>
          <a:p>
            <a:pPr>
              <a:buSzPts val="1100"/>
            </a:pPr>
            <a:r>
              <a:rPr lang="en-US" sz="1867">
                <a:solidFill>
                  <a:srgbClr val="0000FF"/>
                </a:solidFill>
              </a:rPr>
              <a:t>Buoy data confirms altimeter validation: significantly reduced Hs error and bias. Also note larger spread, and closer relationship between RMSE and spread.</a:t>
            </a:r>
            <a:endParaRPr sz="1867">
              <a:solidFill>
                <a:srgbClr val="0000FF"/>
              </a:solidFill>
            </a:endParaRPr>
          </a:p>
        </p:txBody>
      </p:sp>
      <p:sp>
        <p:nvSpPr>
          <p:cNvPr id="208" name="Google Shape;208;p24"/>
          <p:cNvSpPr txBox="1">
            <a:spLocks noGrp="1"/>
          </p:cNvSpPr>
          <p:nvPr>
            <p:ph type="title"/>
          </p:nvPr>
        </p:nvSpPr>
        <p:spPr>
          <a:xfrm>
            <a:off x="5835133" y="5848600"/>
            <a:ext cx="3317200" cy="914000"/>
          </a:xfrm>
          <a:prstGeom prst="rect">
            <a:avLst/>
          </a:prstGeom>
          <a:noFill/>
          <a:ln>
            <a:noFill/>
          </a:ln>
        </p:spPr>
        <p:txBody>
          <a:bodyPr spcFirstLastPara="1" wrap="square" lIns="121900" tIns="60933" rIns="121900" bIns="60933" anchor="t" anchorCtr="0">
            <a:noAutofit/>
          </a:bodyPr>
          <a:lstStyle/>
          <a:p>
            <a:pPr>
              <a:buSzPts val="1100"/>
            </a:pPr>
            <a:r>
              <a:rPr lang="en-US" sz="1867">
                <a:solidFill>
                  <a:srgbClr val="0000FF"/>
                </a:solidFill>
              </a:rPr>
              <a:t>Hs ensemble from upgrade is more accurate, provides higher predictability. </a:t>
            </a:r>
            <a:endParaRPr sz="1867">
              <a:solidFill>
                <a:srgbClr val="0000FF"/>
              </a:solidFill>
            </a:endParaRPr>
          </a:p>
        </p:txBody>
      </p:sp>
      <p:grpSp>
        <p:nvGrpSpPr>
          <p:cNvPr id="4" name="Group 3">
            <a:extLst>
              <a:ext uri="{FF2B5EF4-FFF2-40B4-BE49-F238E27FC236}">
                <a16:creationId xmlns:a16="http://schemas.microsoft.com/office/drawing/2014/main" id="{4493F99B-E158-47DC-95EE-37996AA0FBC9}"/>
              </a:ext>
            </a:extLst>
          </p:cNvPr>
          <p:cNvGrpSpPr/>
          <p:nvPr/>
        </p:nvGrpSpPr>
        <p:grpSpPr>
          <a:xfrm>
            <a:off x="6032802" y="1258792"/>
            <a:ext cx="6075032" cy="4413455"/>
            <a:chOff x="6032802" y="1258792"/>
            <a:chExt cx="6075032" cy="4413455"/>
          </a:xfrm>
        </p:grpSpPr>
        <p:pic>
          <p:nvPicPr>
            <p:cNvPr id="203" name="Google Shape;203;p24"/>
            <p:cNvPicPr preferRelativeResize="0"/>
            <p:nvPr/>
          </p:nvPicPr>
          <p:blipFill>
            <a:blip r:embed="rId3">
              <a:alphaModFix/>
            </a:blip>
            <a:stretch>
              <a:fillRect/>
            </a:stretch>
          </p:blipFill>
          <p:spPr>
            <a:xfrm>
              <a:off x="9059833" y="1258792"/>
              <a:ext cx="3048001" cy="2423160"/>
            </a:xfrm>
            <a:prstGeom prst="rect">
              <a:avLst/>
            </a:prstGeom>
            <a:noFill/>
            <a:ln>
              <a:noFill/>
            </a:ln>
          </p:spPr>
        </p:pic>
        <p:pic>
          <p:nvPicPr>
            <p:cNvPr id="205" name="Google Shape;205;p24"/>
            <p:cNvPicPr preferRelativeResize="0"/>
            <p:nvPr/>
          </p:nvPicPr>
          <p:blipFill>
            <a:blip r:embed="rId4">
              <a:alphaModFix/>
            </a:blip>
            <a:stretch>
              <a:fillRect/>
            </a:stretch>
          </p:blipFill>
          <p:spPr>
            <a:xfrm>
              <a:off x="9058200" y="3249087"/>
              <a:ext cx="3048001" cy="2423160"/>
            </a:xfrm>
            <a:prstGeom prst="rect">
              <a:avLst/>
            </a:prstGeom>
            <a:noFill/>
            <a:ln>
              <a:noFill/>
            </a:ln>
          </p:spPr>
        </p:pic>
        <p:pic>
          <p:nvPicPr>
            <p:cNvPr id="210" name="Google Shape;210;p24"/>
            <p:cNvPicPr preferRelativeResize="0"/>
            <p:nvPr/>
          </p:nvPicPr>
          <p:blipFill>
            <a:blip r:embed="rId5">
              <a:alphaModFix/>
            </a:blip>
            <a:stretch>
              <a:fillRect/>
            </a:stretch>
          </p:blipFill>
          <p:spPr>
            <a:xfrm>
              <a:off x="6032802" y="1304512"/>
              <a:ext cx="3048001" cy="2331720"/>
            </a:xfrm>
            <a:prstGeom prst="rect">
              <a:avLst/>
            </a:prstGeom>
            <a:noFill/>
            <a:ln>
              <a:noFill/>
            </a:ln>
          </p:spPr>
        </p:pic>
        <p:pic>
          <p:nvPicPr>
            <p:cNvPr id="211" name="Google Shape;211;p24"/>
            <p:cNvPicPr preferRelativeResize="0"/>
            <p:nvPr/>
          </p:nvPicPr>
          <p:blipFill>
            <a:blip r:embed="rId6">
              <a:alphaModFix/>
            </a:blip>
            <a:stretch>
              <a:fillRect/>
            </a:stretch>
          </p:blipFill>
          <p:spPr>
            <a:xfrm>
              <a:off x="6032802" y="3294807"/>
              <a:ext cx="3048001" cy="2331720"/>
            </a:xfrm>
            <a:prstGeom prst="rect">
              <a:avLst/>
            </a:prstGeom>
            <a:noFill/>
            <a:ln>
              <a:noFill/>
            </a:ln>
          </p:spPr>
        </p:pic>
      </p:grpSp>
      <p:grpSp>
        <p:nvGrpSpPr>
          <p:cNvPr id="3" name="Group 2">
            <a:extLst>
              <a:ext uri="{FF2B5EF4-FFF2-40B4-BE49-F238E27FC236}">
                <a16:creationId xmlns:a16="http://schemas.microsoft.com/office/drawing/2014/main" id="{E2D4BA11-1948-4D58-A12B-735AFB095570}"/>
              </a:ext>
            </a:extLst>
          </p:cNvPr>
          <p:cNvGrpSpPr/>
          <p:nvPr/>
        </p:nvGrpSpPr>
        <p:grpSpPr>
          <a:xfrm>
            <a:off x="-19625" y="1289271"/>
            <a:ext cx="6040620" cy="4352496"/>
            <a:chOff x="-19625" y="1289271"/>
            <a:chExt cx="6040620" cy="4352496"/>
          </a:xfrm>
        </p:grpSpPr>
        <p:pic>
          <p:nvPicPr>
            <p:cNvPr id="202" name="Google Shape;202;p24"/>
            <p:cNvPicPr preferRelativeResize="0"/>
            <p:nvPr/>
          </p:nvPicPr>
          <p:blipFill>
            <a:blip r:embed="rId7">
              <a:alphaModFix/>
            </a:blip>
            <a:stretch>
              <a:fillRect/>
            </a:stretch>
          </p:blipFill>
          <p:spPr>
            <a:xfrm>
              <a:off x="2972994" y="1289271"/>
              <a:ext cx="3048001" cy="2362200"/>
            </a:xfrm>
            <a:prstGeom prst="rect">
              <a:avLst/>
            </a:prstGeom>
            <a:noFill/>
            <a:ln>
              <a:noFill/>
            </a:ln>
          </p:spPr>
        </p:pic>
        <p:pic>
          <p:nvPicPr>
            <p:cNvPr id="204" name="Google Shape;204;p24"/>
            <p:cNvPicPr preferRelativeResize="0"/>
            <p:nvPr/>
          </p:nvPicPr>
          <p:blipFill>
            <a:blip r:embed="rId8">
              <a:alphaModFix/>
            </a:blip>
            <a:stretch>
              <a:fillRect/>
            </a:stretch>
          </p:blipFill>
          <p:spPr>
            <a:xfrm>
              <a:off x="2938584" y="3279567"/>
              <a:ext cx="3048001" cy="2362200"/>
            </a:xfrm>
            <a:prstGeom prst="rect">
              <a:avLst/>
            </a:prstGeom>
            <a:noFill/>
            <a:ln>
              <a:noFill/>
            </a:ln>
          </p:spPr>
        </p:pic>
        <p:pic>
          <p:nvPicPr>
            <p:cNvPr id="209" name="Google Shape;209;p24"/>
            <p:cNvPicPr preferRelativeResize="0"/>
            <p:nvPr/>
          </p:nvPicPr>
          <p:blipFill>
            <a:blip r:embed="rId9">
              <a:alphaModFix/>
            </a:blip>
            <a:stretch>
              <a:fillRect/>
            </a:stretch>
          </p:blipFill>
          <p:spPr>
            <a:xfrm>
              <a:off x="-19625" y="1289271"/>
              <a:ext cx="3048001" cy="2362200"/>
            </a:xfrm>
            <a:prstGeom prst="rect">
              <a:avLst/>
            </a:prstGeom>
            <a:noFill/>
            <a:ln>
              <a:noFill/>
            </a:ln>
          </p:spPr>
        </p:pic>
        <p:pic>
          <p:nvPicPr>
            <p:cNvPr id="212" name="Google Shape;212;p24"/>
            <p:cNvPicPr preferRelativeResize="0"/>
            <p:nvPr/>
          </p:nvPicPr>
          <p:blipFill>
            <a:blip r:embed="rId10">
              <a:alphaModFix/>
            </a:blip>
            <a:stretch>
              <a:fillRect/>
            </a:stretch>
          </p:blipFill>
          <p:spPr>
            <a:xfrm>
              <a:off x="-19625" y="3279567"/>
              <a:ext cx="3048001" cy="2362200"/>
            </a:xfrm>
            <a:prstGeom prst="rect">
              <a:avLst/>
            </a:prstGeom>
            <a:noFill/>
            <a:ln>
              <a:noFill/>
            </a:ln>
          </p:spPr>
        </p:pic>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25"/>
          <p:cNvSpPr txBox="1">
            <a:spLocks noGrp="1"/>
          </p:cNvSpPr>
          <p:nvPr>
            <p:ph type="sldNum" idx="12"/>
          </p:nvPr>
        </p:nvSpPr>
        <p:spPr>
          <a:xfrm>
            <a:off x="8610600" y="6965952"/>
            <a:ext cx="2743200" cy="365200"/>
          </a:xfrm>
          <a:prstGeom prst="rect">
            <a:avLst/>
          </a:prstGeom>
        </p:spPr>
        <p:txBody>
          <a:bodyPr spcFirstLastPara="1" wrap="square" lIns="121900" tIns="60933" rIns="121900" bIns="60933" anchor="ctr" anchorCtr="0">
            <a:noAutofit/>
          </a:bodyPr>
          <a:lstStyle/>
          <a:p>
            <a:pPr defTabSz="1219170">
              <a:buClr>
                <a:srgbClr val="000000"/>
              </a:buClr>
            </a:pPr>
            <a:fld id="{00000000-1234-1234-1234-123412341234}" type="slidenum">
              <a:rPr lang="en-US" kern="0">
                <a:solidFill>
                  <a:srgbClr val="595959"/>
                </a:solidFill>
                <a:latin typeface="Arial"/>
                <a:cs typeface="Arial"/>
                <a:sym typeface="Arial"/>
              </a:rPr>
              <a:pPr defTabSz="1219170">
                <a:buClr>
                  <a:srgbClr val="000000"/>
                </a:buClr>
              </a:pPr>
              <a:t>9</a:t>
            </a:fld>
            <a:endParaRPr kern="0">
              <a:solidFill>
                <a:srgbClr val="595959"/>
              </a:solidFill>
              <a:latin typeface="Arial"/>
              <a:cs typeface="Arial"/>
              <a:sym typeface="Arial"/>
            </a:endParaRPr>
          </a:p>
        </p:txBody>
      </p:sp>
      <p:sp>
        <p:nvSpPr>
          <p:cNvPr id="219" name="Google Shape;219;p25"/>
          <p:cNvSpPr txBox="1">
            <a:spLocks noGrp="1"/>
          </p:cNvSpPr>
          <p:nvPr>
            <p:ph type="title"/>
          </p:nvPr>
        </p:nvSpPr>
        <p:spPr>
          <a:xfrm>
            <a:off x="225767" y="565400"/>
            <a:ext cx="11665200" cy="693600"/>
          </a:xfrm>
          <a:prstGeom prst="rect">
            <a:avLst/>
          </a:prstGeom>
          <a:noFill/>
          <a:ln>
            <a:noFill/>
          </a:ln>
        </p:spPr>
        <p:txBody>
          <a:bodyPr spcFirstLastPara="1" wrap="square" lIns="121900" tIns="60933" rIns="121900" bIns="60933" anchor="ctr" anchorCtr="0">
            <a:noAutofit/>
          </a:bodyPr>
          <a:lstStyle/>
          <a:p>
            <a:pPr algn="ctr">
              <a:buSzPts val="1100"/>
            </a:pPr>
            <a:r>
              <a:rPr lang="en-US" sz="3733"/>
              <a:t>Hs Talagrand Entire Retro - Days 1 &amp; 5</a:t>
            </a:r>
            <a:endParaRPr sz="3733"/>
          </a:p>
        </p:txBody>
      </p:sp>
      <p:sp>
        <p:nvSpPr>
          <p:cNvPr id="220" name="Google Shape;220;p25"/>
          <p:cNvSpPr txBox="1">
            <a:spLocks noGrp="1"/>
          </p:cNvSpPr>
          <p:nvPr>
            <p:ph type="title"/>
          </p:nvPr>
        </p:nvSpPr>
        <p:spPr>
          <a:xfrm>
            <a:off x="242567" y="5967400"/>
            <a:ext cx="11809600" cy="693600"/>
          </a:xfrm>
          <a:prstGeom prst="rect">
            <a:avLst/>
          </a:prstGeom>
          <a:noFill/>
          <a:ln>
            <a:noFill/>
          </a:ln>
        </p:spPr>
        <p:txBody>
          <a:bodyPr spcFirstLastPara="1" wrap="square" lIns="121900" tIns="60933" rIns="121900" bIns="60933" anchor="t" anchorCtr="0">
            <a:noAutofit/>
          </a:bodyPr>
          <a:lstStyle/>
          <a:p>
            <a:pPr>
              <a:buSzPts val="1100"/>
            </a:pPr>
            <a:r>
              <a:rPr lang="en-US" sz="1867">
                <a:solidFill>
                  <a:srgbClr val="0000FF"/>
                </a:solidFill>
              </a:rPr>
              <a:t>Relative to GWES, the upgraded GEFS-Wave reduces significantly the positive bias, ensuring improved reliability particularly at longer forecast ranges. System is nevertheless still somewhat under dispersive.</a:t>
            </a:r>
            <a:endParaRPr sz="1867">
              <a:solidFill>
                <a:srgbClr val="0000FF"/>
              </a:solidFill>
            </a:endParaRPr>
          </a:p>
        </p:txBody>
      </p:sp>
      <p:grpSp>
        <p:nvGrpSpPr>
          <p:cNvPr id="2" name="Group 1">
            <a:extLst>
              <a:ext uri="{FF2B5EF4-FFF2-40B4-BE49-F238E27FC236}">
                <a16:creationId xmlns:a16="http://schemas.microsoft.com/office/drawing/2014/main" id="{339A24EF-98C0-4BD1-B5CF-22E13B41535E}"/>
              </a:ext>
            </a:extLst>
          </p:cNvPr>
          <p:cNvGrpSpPr/>
          <p:nvPr/>
        </p:nvGrpSpPr>
        <p:grpSpPr>
          <a:xfrm>
            <a:off x="203201" y="1452600"/>
            <a:ext cx="11785600" cy="4344426"/>
            <a:chOff x="203201" y="1452600"/>
            <a:chExt cx="11785600" cy="4344426"/>
          </a:xfrm>
        </p:grpSpPr>
        <p:pic>
          <p:nvPicPr>
            <p:cNvPr id="221" name="Google Shape;221;p25"/>
            <p:cNvPicPr preferRelativeResize="0"/>
            <p:nvPr/>
          </p:nvPicPr>
          <p:blipFill>
            <a:blip r:embed="rId3">
              <a:alphaModFix/>
            </a:blip>
            <a:stretch>
              <a:fillRect/>
            </a:stretch>
          </p:blipFill>
          <p:spPr>
            <a:xfrm>
              <a:off x="203201" y="1452600"/>
              <a:ext cx="5789833" cy="4342365"/>
            </a:xfrm>
            <a:prstGeom prst="rect">
              <a:avLst/>
            </a:prstGeom>
            <a:noFill/>
            <a:ln>
              <a:noFill/>
            </a:ln>
          </p:spPr>
        </p:pic>
        <p:pic>
          <p:nvPicPr>
            <p:cNvPr id="222" name="Google Shape;222;p25"/>
            <p:cNvPicPr preferRelativeResize="0"/>
            <p:nvPr/>
          </p:nvPicPr>
          <p:blipFill>
            <a:blip r:embed="rId4">
              <a:alphaModFix/>
            </a:blip>
            <a:stretch>
              <a:fillRect/>
            </a:stretch>
          </p:blipFill>
          <p:spPr>
            <a:xfrm>
              <a:off x="6196234" y="1452601"/>
              <a:ext cx="5792567" cy="4344425"/>
            </a:xfrm>
            <a:prstGeom prst="rect">
              <a:avLst/>
            </a:prstGeom>
            <a:noFill/>
            <a:ln>
              <a:noFill/>
            </a:ln>
          </p:spPr>
        </p:pic>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1671</TotalTime>
  <Words>5989</Words>
  <Application>Microsoft Office PowerPoint</Application>
  <PresentationFormat>Widescreen</PresentationFormat>
  <Paragraphs>911</Paragraphs>
  <Slides>72</Slides>
  <Notes>21</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72</vt:i4>
      </vt:variant>
    </vt:vector>
  </HeadingPairs>
  <TitlesOfParts>
    <vt:vector size="84" baseType="lpstr">
      <vt:lpstr>Arial</vt:lpstr>
      <vt:lpstr>Avenir</vt:lpstr>
      <vt:lpstr>Avenir Book</vt:lpstr>
      <vt:lpstr>Calibri</vt:lpstr>
      <vt:lpstr>Calibri Light</vt:lpstr>
      <vt:lpstr>Noto Sans Symbols</vt:lpstr>
      <vt:lpstr>Times New Roman</vt:lpstr>
      <vt:lpstr>Wingdings</vt:lpstr>
      <vt:lpstr>Office Theme</vt:lpstr>
      <vt:lpstr>Simple Light</vt:lpstr>
      <vt:lpstr>1_Office Theme</vt:lpstr>
      <vt:lpstr>2_Office Theme</vt:lpstr>
      <vt:lpstr>PowerPoint Presentation</vt:lpstr>
      <vt:lpstr>PowerPoint Presentation</vt:lpstr>
      <vt:lpstr>GEFSv12-Wave Configurations</vt:lpstr>
      <vt:lpstr>GWES Integration to GEFS - Highlights</vt:lpstr>
      <vt:lpstr>PowerPoint Presentation</vt:lpstr>
      <vt:lpstr>GEFSv12-Wave Validation</vt:lpstr>
      <vt:lpstr>Monthly Hs Statistics - Days 1 &amp; 5 - Altimeters</vt:lpstr>
      <vt:lpstr>Monthly Hs Statistics - Days 1 &amp; 5 - Buoys </vt:lpstr>
      <vt:lpstr>Hs Talagrand Entire Retro - Days 1 &amp; 5</vt:lpstr>
      <vt:lpstr>Hs Statistics Entire Retro by Forecast Range</vt:lpstr>
      <vt:lpstr>Windsea Tp Statistics - Days 1 &amp; 5 - Buoys</vt:lpstr>
      <vt:lpstr>Swell Tp Statistics - Days 1 &amp; 5 - Buoys</vt:lpstr>
      <vt:lpstr>Evaluation of aerosol forecast using GEFS-Aerosol at NOAA/National Weather Service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72-hr FV3-CMAQ: Williams Flats fires Aug 6-9 2019 </vt:lpstr>
      <vt:lpstr>Spatial Comparisons of PM2.5 vs. AIRNOW</vt:lpstr>
      <vt:lpstr>CMAQ-AIRNOW PM2.5 Evaluation - Region 10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2mt: GEFSv12 vs CFS for 2000-2010</vt:lpstr>
      <vt:lpstr>precip: GEFSv12 vs CFS for 2000-2010</vt:lpstr>
      <vt:lpstr>Extra Slides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Shannon</dc:creator>
  <cp:lastModifiedBy>Shannon</cp:lastModifiedBy>
  <cp:revision>143</cp:revision>
  <dcterms:created xsi:type="dcterms:W3CDTF">2020-04-28T15:47:10Z</dcterms:created>
  <dcterms:modified xsi:type="dcterms:W3CDTF">2020-04-30T19:40:32Z</dcterms:modified>
</cp:coreProperties>
</file>