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26" r:id="rId24"/>
    <p:sldId id="316" r:id="rId25"/>
    <p:sldId id="318" r:id="rId26"/>
    <p:sldId id="317" r:id="rId27"/>
    <p:sldId id="319" r:id="rId28"/>
    <p:sldId id="320" r:id="rId29"/>
    <p:sldId id="334" r:id="rId30"/>
    <p:sldId id="321" r:id="rId31"/>
    <p:sldId id="322" r:id="rId32"/>
    <p:sldId id="323" r:id="rId33"/>
    <p:sldId id="324" r:id="rId34"/>
    <p:sldId id="325" r:id="rId35"/>
    <p:sldId id="327" r:id="rId36"/>
    <p:sldId id="328" r:id="rId37"/>
    <p:sldId id="329" r:id="rId38"/>
    <p:sldId id="330" r:id="rId39"/>
    <p:sldId id="331" r:id="rId40"/>
    <p:sldId id="332" r:id="rId41"/>
    <p:sldId id="333" r:id="rId4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8B9"/>
    <a:srgbClr val="437BF5"/>
    <a:srgbClr val="2A8FE3"/>
    <a:srgbClr val="EDF0F2"/>
    <a:srgbClr val="5ECFE0"/>
    <a:srgbClr val="5FD1E3"/>
    <a:srgbClr val="EFAA3B"/>
    <a:srgbClr val="82DA68"/>
    <a:srgbClr val="61D4E7"/>
    <a:srgbClr val="EE9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7" autoAdjust="0"/>
    <p:restoredTop sz="96703" autoAdjust="0"/>
  </p:normalViewPr>
  <p:slideViewPr>
    <p:cSldViewPr snapToGrid="0" snapToObjects="1">
      <p:cViewPr varScale="1">
        <p:scale>
          <a:sx n="139" d="100"/>
          <a:sy n="139" d="100"/>
        </p:scale>
        <p:origin x="-21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18D4-8213-954F-80DF-CA9DD708A32A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emc.ncep.noaa.gov/users/meg/gefsv12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emc.ncep.noaa.gov/users/meg/gefsv12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2-21 at 1.52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1" b="13680"/>
          <a:stretch/>
        </p:blipFill>
        <p:spPr>
          <a:xfrm>
            <a:off x="817203" y="933258"/>
            <a:ext cx="7435011" cy="32365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169769"/>
            <a:ext cx="9167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Alicia Bentley, Shannon Shields, Logan Dawson, Geoff Manikin </a:t>
            </a:r>
            <a:endParaRPr lang="en-US" b="1" dirty="0" smtClean="0">
              <a:solidFill>
                <a:srgbClr val="0D68B9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0D68B9"/>
                </a:solidFill>
                <a:latin typeface="Arial"/>
                <a:cs typeface="Arial"/>
              </a:rPr>
              <a:t>NCEP/EMC MEG Meeting</a:t>
            </a:r>
          </a:p>
          <a:p>
            <a:pPr algn="ctr"/>
            <a:r>
              <a:rPr lang="en-US" b="1" dirty="0" smtClean="0">
                <a:solidFill>
                  <a:srgbClr val="0D68B9"/>
                </a:solidFill>
                <a:latin typeface="Arial"/>
                <a:cs typeface="Arial"/>
              </a:rPr>
              <a:t>27 February </a:t>
            </a:r>
            <a:r>
              <a:rPr lang="en-US" b="1" dirty="0" smtClean="0">
                <a:solidFill>
                  <a:srgbClr val="0D68B9"/>
                </a:solidFill>
                <a:latin typeface="Arial"/>
                <a:cs typeface="Arial"/>
              </a:rPr>
              <a:t>2020</a:t>
            </a:r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Official Evaluation Webpages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7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4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1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  <p:sp>
        <p:nvSpPr>
          <p:cNvPr id="3" name="Process 2"/>
          <p:cNvSpPr/>
          <p:nvPr/>
        </p:nvSpPr>
        <p:spPr>
          <a:xfrm>
            <a:off x="3371607" y="584695"/>
            <a:ext cx="3992934" cy="292349"/>
          </a:xfrm>
          <a:prstGeom prst="flowChartProcess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0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9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4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3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5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07" y="1093041"/>
            <a:ext cx="91566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All links related to the GEFSv12 official evaluation can be found here:</a:t>
            </a:r>
            <a:endParaRPr lang="en-US" sz="2000" dirty="0" smtClean="0">
              <a:latin typeface="Arial"/>
              <a:cs typeface="Arial"/>
            </a:endParaRPr>
          </a:p>
          <a:p>
            <a:pPr marL="457200" lvl="2"/>
            <a:endParaRPr lang="en-US" sz="2500" dirty="0" smtClean="0">
              <a:latin typeface="Arial"/>
              <a:cs typeface="Arial"/>
            </a:endParaRPr>
          </a:p>
          <a:p>
            <a:pPr marL="457200" lvl="2"/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smtClean="0">
                <a:latin typeface="Arial"/>
                <a:cs typeface="Arial"/>
                <a:hlinkClick r:id="rId2"/>
              </a:rPr>
              <a:t>https</a:t>
            </a:r>
            <a:r>
              <a:rPr lang="en-US" sz="2500" dirty="0">
                <a:latin typeface="Arial"/>
                <a:cs typeface="Arial"/>
                <a:hlinkClick r:id="rId2"/>
              </a:rPr>
              <a:t>://</a:t>
            </a:r>
            <a:r>
              <a:rPr lang="en-US" sz="2500" dirty="0" err="1">
                <a:latin typeface="Arial"/>
                <a:cs typeface="Arial"/>
                <a:hlinkClick r:id="rId2"/>
              </a:rPr>
              <a:t>www.emc.ncep.noaa.gov</a:t>
            </a:r>
            <a:r>
              <a:rPr lang="en-US" sz="2500" dirty="0">
                <a:latin typeface="Arial"/>
                <a:cs typeface="Arial"/>
                <a:hlinkClick r:id="rId2"/>
              </a:rPr>
              <a:t>/users/meg/gefsv12</a:t>
            </a:r>
            <a:r>
              <a:rPr lang="en-US" sz="2500" dirty="0" smtClean="0">
                <a:latin typeface="Arial"/>
                <a:cs typeface="Arial"/>
                <a:hlinkClick r:id="rId2"/>
              </a:rPr>
              <a:t>/</a:t>
            </a:r>
            <a:endParaRPr lang="en-US" sz="25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lvl="2"/>
            <a:r>
              <a:rPr lang="en-US" dirty="0" smtClean="0">
                <a:latin typeface="Arial"/>
                <a:cs typeface="Arial"/>
              </a:rPr>
              <a:t>   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sz="2000" i="1" dirty="0" smtClean="0">
                <a:latin typeface="Arial"/>
                <a:cs typeface="Arial"/>
              </a:rPr>
              <a:t>Maintained by the NCEP/EMC Model Evaluation Group (MEG)</a:t>
            </a:r>
            <a:endParaRPr lang="en-US" sz="2000" i="1" dirty="0" smtClean="0"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Official Evaluation Webpages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32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7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3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0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9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3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9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0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5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2-21 at 1.52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6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4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2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  <p:sp>
        <p:nvSpPr>
          <p:cNvPr id="3" name="Process 2"/>
          <p:cNvSpPr/>
          <p:nvPr/>
        </p:nvSpPr>
        <p:spPr>
          <a:xfrm>
            <a:off x="3346814" y="595533"/>
            <a:ext cx="3992934" cy="292349"/>
          </a:xfrm>
          <a:prstGeom prst="flowChartProcess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7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2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2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7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6" cy="5650991"/>
          </a:xfrm>
          <a:prstGeom prst="rect">
            <a:avLst/>
          </a:prstGeom>
        </p:spPr>
      </p:pic>
      <p:sp>
        <p:nvSpPr>
          <p:cNvPr id="2" name="Process 1"/>
          <p:cNvSpPr/>
          <p:nvPr/>
        </p:nvSpPr>
        <p:spPr>
          <a:xfrm>
            <a:off x="2622361" y="2795578"/>
            <a:ext cx="3992934" cy="292349"/>
          </a:xfrm>
          <a:prstGeom prst="flowChartProcess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4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6" cy="5650991"/>
          </a:xfrm>
          <a:prstGeom prst="rect">
            <a:avLst/>
          </a:prstGeom>
        </p:spPr>
      </p:pic>
      <p:sp>
        <p:nvSpPr>
          <p:cNvPr id="2" name="Process 1"/>
          <p:cNvSpPr/>
          <p:nvPr/>
        </p:nvSpPr>
        <p:spPr>
          <a:xfrm>
            <a:off x="2622361" y="3380276"/>
            <a:ext cx="3992934" cy="1225510"/>
          </a:xfrm>
          <a:prstGeom prst="flowChartProcess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8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07" y="1093041"/>
            <a:ext cx="91566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All links related to the GEFSv12 official evaluation can be found here:</a:t>
            </a:r>
            <a:endParaRPr lang="en-US" sz="2000" dirty="0" smtClean="0">
              <a:latin typeface="Arial"/>
              <a:cs typeface="Arial"/>
            </a:endParaRPr>
          </a:p>
          <a:p>
            <a:pPr marL="457200" lvl="2"/>
            <a:endParaRPr lang="en-US" sz="2500" dirty="0" smtClean="0">
              <a:latin typeface="Arial"/>
              <a:cs typeface="Arial"/>
            </a:endParaRPr>
          </a:p>
          <a:p>
            <a:pPr marL="457200" lvl="2"/>
            <a:r>
              <a:rPr lang="en-US" sz="2500" dirty="0">
                <a:latin typeface="Arial"/>
                <a:cs typeface="Arial"/>
              </a:rPr>
              <a:t> </a:t>
            </a:r>
            <a:r>
              <a:rPr lang="en-US" sz="2500" dirty="0" smtClean="0">
                <a:latin typeface="Arial"/>
                <a:cs typeface="Arial"/>
                <a:hlinkClick r:id="rId2"/>
              </a:rPr>
              <a:t>https</a:t>
            </a:r>
            <a:r>
              <a:rPr lang="en-US" sz="2500" dirty="0">
                <a:latin typeface="Arial"/>
                <a:cs typeface="Arial"/>
                <a:hlinkClick r:id="rId2"/>
              </a:rPr>
              <a:t>://</a:t>
            </a:r>
            <a:r>
              <a:rPr lang="en-US" sz="2500" dirty="0" err="1">
                <a:latin typeface="Arial"/>
                <a:cs typeface="Arial"/>
                <a:hlinkClick r:id="rId2"/>
              </a:rPr>
              <a:t>www.emc.ncep.noaa.gov</a:t>
            </a:r>
            <a:r>
              <a:rPr lang="en-US" sz="2500" dirty="0">
                <a:latin typeface="Arial"/>
                <a:cs typeface="Arial"/>
                <a:hlinkClick r:id="rId2"/>
              </a:rPr>
              <a:t>/users/meg/gefsv12</a:t>
            </a:r>
            <a:r>
              <a:rPr lang="en-US" sz="2500" dirty="0" smtClean="0">
                <a:latin typeface="Arial"/>
                <a:cs typeface="Arial"/>
                <a:hlinkClick r:id="rId2"/>
              </a:rPr>
              <a:t>/</a:t>
            </a:r>
            <a:endParaRPr lang="en-US" sz="25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lvl="2"/>
            <a:r>
              <a:rPr lang="en-US" dirty="0" smtClean="0">
                <a:latin typeface="Arial"/>
                <a:cs typeface="Arial"/>
              </a:rPr>
              <a:t>   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sz="2000" i="1" dirty="0" smtClean="0">
                <a:latin typeface="Arial"/>
                <a:cs typeface="Arial"/>
              </a:rPr>
              <a:t>Maintained by the NCEP/EMC Model Evaluation Group (MEG)</a:t>
            </a:r>
            <a:endParaRPr lang="en-US" sz="2000" i="1" dirty="0" smtClean="0"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GEFSv12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Official Evaluation Webpages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7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5" cy="565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5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4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1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7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" y="-507492"/>
            <a:ext cx="9041584" cy="56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4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40719</TotalTime>
  <Words>124</Words>
  <Application>Microsoft Macintosh PowerPoint</Application>
  <PresentationFormat>On-screen Show (16:9)</PresentationFormat>
  <Paragraphs>19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443</cp:revision>
  <dcterms:created xsi:type="dcterms:W3CDTF">2019-12-12T20:05:14Z</dcterms:created>
  <dcterms:modified xsi:type="dcterms:W3CDTF">2020-02-21T19:56:36Z</dcterms:modified>
</cp:coreProperties>
</file>