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7D998-A892-40A0-9446-0B62620AF0A6}" type="datetimeFigureOut">
              <a:rPr lang="en-US" smtClean="0"/>
              <a:t>9/23/2009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72D26-6C7B-4B27-B6A4-3A40208E73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0B54-7190-4D79-AC5F-EDFE87ECAB4D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110C-24BF-4145-9C4F-CB7CF5771DE2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A2F8-3780-4558-978E-5698428C95B2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C5DB-ECC8-42EC-87B2-249A84EC5685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57F12-9990-4385-BC40-3DB157A56812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D797-1B13-4516-85AC-EA9D27F8561F}" type="datetime1">
              <a:rPr lang="en-US" smtClean="0"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2B4F-8E3F-4361-821E-BDA614CF8B21}" type="datetime1">
              <a:rPr lang="en-US" smtClean="0"/>
              <a:t>9/23/2009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C581-9749-4FD7-8FAC-01F261223E26}" type="datetime1">
              <a:rPr lang="en-US" smtClean="0"/>
              <a:t>9/23/2009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B331-D2D7-4284-99B8-0111563F496E}" type="datetime1">
              <a:rPr lang="en-US" smtClean="0"/>
              <a:t>9/23/2009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36A2-D270-45AC-B9FF-D8735957A17B}" type="datetime1">
              <a:rPr lang="en-US" smtClean="0"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E2BA-9061-424D-A11D-320918075FCE}" type="datetime1">
              <a:rPr lang="en-US" smtClean="0"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7137-9E75-467D-BB82-AD51618337C1}" type="datetime1">
              <a:rPr lang="en-US" smtClean="0"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E7472-FE7B-417B-9E01-78E82F650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Preliminary HWRF Diagnostics for Tropical Storm Erika 2009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Informal Presentation </a:t>
            </a:r>
          </a:p>
          <a:p>
            <a:r>
              <a:rPr lang="en-US" dirty="0" smtClean="0"/>
              <a:t>HWRF Meeting, Sept 24, 2009</a:t>
            </a:r>
          </a:p>
          <a:p>
            <a:r>
              <a:rPr lang="en-US" dirty="0" smtClean="0"/>
              <a:t>Mark DeMaria and Brian McNoldy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 Intensity and Track Errors</a:t>
            </a:r>
            <a:endParaRPr lang="en-US" dirty="0"/>
          </a:p>
        </p:txBody>
      </p:sp>
      <p:pic>
        <p:nvPicPr>
          <p:cNvPr id="3" name="Picture 2" descr="intensity_spread_ER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71600"/>
            <a:ext cx="4572000" cy="3429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5181600"/>
            <a:ext cx="6567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HWRF Intensity Forecasts                                     HWRF Track Forecasts</a:t>
            </a:r>
          </a:p>
        </p:txBody>
      </p:sp>
      <p:pic>
        <p:nvPicPr>
          <p:cNvPr id="5" name="Picture 4" descr="erik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524000"/>
            <a:ext cx="3886200" cy="33737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Shear Error and Bias</a:t>
            </a:r>
            <a:endParaRPr lang="en-US" dirty="0"/>
          </a:p>
        </p:txBody>
      </p:sp>
      <p:pic>
        <p:nvPicPr>
          <p:cNvPr id="3" name="Picture 2" descr="shrd_mae_ER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447800"/>
            <a:ext cx="4038600" cy="3028950"/>
          </a:xfrm>
          <a:prstGeom prst="rect">
            <a:avLst/>
          </a:prstGeom>
        </p:spPr>
      </p:pic>
      <p:pic>
        <p:nvPicPr>
          <p:cNvPr id="4" name="Picture 3" descr="shrd_bias_ERI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524000"/>
            <a:ext cx="381000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0" y="4495800"/>
            <a:ext cx="4947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Absolute Error                                              Bias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6400800"/>
            <a:ext cx="649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Shear from GFS analyses along observed track used as ground truth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SST Error and Bias</a:t>
            </a:r>
            <a:endParaRPr lang="en-US" dirty="0"/>
          </a:p>
        </p:txBody>
      </p:sp>
      <p:pic>
        <p:nvPicPr>
          <p:cNvPr id="3" name="Picture 2" descr="sst_mae_ER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4267200" cy="3200400"/>
          </a:xfrm>
          <a:prstGeom prst="rect">
            <a:avLst/>
          </a:prstGeom>
        </p:spPr>
      </p:pic>
      <p:pic>
        <p:nvPicPr>
          <p:cNvPr id="4" name="Picture 3" descr="sst_bias_ERI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1447800"/>
            <a:ext cx="4267200" cy="3200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Forecast and Observed </a:t>
            </a:r>
            <a:br>
              <a:rPr lang="en-US" dirty="0" smtClean="0"/>
            </a:br>
            <a:r>
              <a:rPr lang="en-US" dirty="0" smtClean="0"/>
              <a:t>Moisture Structure</a:t>
            </a:r>
            <a:endParaRPr lang="en-US" dirty="0"/>
          </a:p>
        </p:txBody>
      </p:sp>
      <p:pic>
        <p:nvPicPr>
          <p:cNvPr id="3" name="Picture 2" descr="2009090412_prec_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752600"/>
            <a:ext cx="3514725" cy="2894479"/>
          </a:xfrm>
          <a:prstGeom prst="rect">
            <a:avLst/>
          </a:prstGeom>
        </p:spPr>
      </p:pic>
      <p:pic>
        <p:nvPicPr>
          <p:cNvPr id="4" name="Picture 3" descr="2009ERIKA_pmqpf_09041200_00.gif"/>
          <p:cNvPicPr>
            <a:picLocks noChangeAspect="1"/>
          </p:cNvPicPr>
          <p:nvPr/>
        </p:nvPicPr>
        <p:blipFill>
          <a:blip r:embed="rId3" cstate="print"/>
          <a:srcRect l="36842" t="16522" r="25610" b="44477"/>
          <a:stretch>
            <a:fillRect/>
          </a:stretch>
        </p:blipFill>
        <p:spPr>
          <a:xfrm>
            <a:off x="4191000" y="2057400"/>
            <a:ext cx="3352800" cy="25321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4800600"/>
            <a:ext cx="3367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48 hr HWRF Forecast  Condensate</a:t>
            </a:r>
          </a:p>
          <a:p>
            <a:pPr algn="ctr"/>
            <a:r>
              <a:rPr lang="en-US" dirty="0" smtClean="0"/>
              <a:t>Valid</a:t>
            </a:r>
            <a:r>
              <a:rPr lang="en-US" dirty="0"/>
              <a:t> </a:t>
            </a:r>
            <a:r>
              <a:rPr lang="en-US" dirty="0" smtClean="0"/>
              <a:t>090412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38100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4876800"/>
            <a:ext cx="337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hr Accumulated Precipitation </a:t>
            </a:r>
          </a:p>
          <a:p>
            <a:r>
              <a:rPr lang="en-US" dirty="0" smtClean="0"/>
              <a:t>From Microwave Satellite Imagery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Compare model and satellite </a:t>
            </a:r>
            <a:r>
              <a:rPr lang="en-US" dirty="0" err="1" smtClean="0"/>
              <a:t>precip</a:t>
            </a:r>
            <a:r>
              <a:rPr lang="en-US" dirty="0" smtClean="0"/>
              <a:t> estimates early in forecast </a:t>
            </a:r>
            <a:r>
              <a:rPr lang="en-US" dirty="0" smtClean="0"/>
              <a:t>periods</a:t>
            </a:r>
          </a:p>
          <a:p>
            <a:r>
              <a:rPr lang="en-US" dirty="0" smtClean="0"/>
              <a:t>Compare time evolution of model and observed IR cloud top temperatures </a:t>
            </a:r>
            <a:endParaRPr lang="en-US" dirty="0" smtClean="0"/>
          </a:p>
          <a:p>
            <a:r>
              <a:rPr lang="en-US" dirty="0" smtClean="0"/>
              <a:t>Apply steering layer analysis to compare model and observed storm structure</a:t>
            </a:r>
          </a:p>
          <a:p>
            <a:pPr lvl="1"/>
            <a:r>
              <a:rPr lang="en-US" dirty="0" err="1" smtClean="0"/>
              <a:t>Variational</a:t>
            </a:r>
            <a:r>
              <a:rPr lang="en-US" dirty="0" smtClean="0"/>
              <a:t> method for determining optimal vertical </a:t>
            </a:r>
            <a:r>
              <a:rPr lang="en-US" dirty="0" smtClean="0"/>
              <a:t>weights for storm motion</a:t>
            </a:r>
          </a:p>
          <a:p>
            <a:pPr lvl="1"/>
            <a:r>
              <a:rPr lang="en-US" dirty="0" smtClean="0"/>
              <a:t>Weights related to vortex vertical structure</a:t>
            </a:r>
            <a:endParaRPr lang="en-US" dirty="0" smtClean="0"/>
          </a:p>
          <a:p>
            <a:pPr lvl="1"/>
            <a:r>
              <a:rPr lang="en-US" dirty="0" smtClean="0"/>
              <a:t>Apply to HWRF model and GFS analyses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E7472-FE7B-417B-9E01-78E82F650D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140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Preliminary HWRF Diagnostics for Tropical Storm Erika 2009</vt:lpstr>
      <vt:lpstr>Systematic Intensity and Track Errors</vt:lpstr>
      <vt:lpstr>Average Shear Error and Bias</vt:lpstr>
      <vt:lpstr>Average SST Error and Bias</vt:lpstr>
      <vt:lpstr>Forecast and Observed  Moisture Structure</vt:lpstr>
      <vt:lpstr>Next Steps</vt:lpstr>
    </vt:vector>
  </TitlesOfParts>
  <Company>CIRA\RAMMB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HWRF Diagnostics for Tropical Storm Erika 2009</dc:title>
  <dc:creator>Mark DeMaria</dc:creator>
  <cp:lastModifiedBy>Mark DeMaria</cp:lastModifiedBy>
  <cp:revision>7</cp:revision>
  <dcterms:created xsi:type="dcterms:W3CDTF">2009-09-23T22:12:47Z</dcterms:created>
  <dcterms:modified xsi:type="dcterms:W3CDTF">2009-09-23T23:07:36Z</dcterms:modified>
</cp:coreProperties>
</file>