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08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3A47D-A1C0-4CD4-B757-321424132436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B48C9-BDF4-4912-A14F-41C20CAC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83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34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4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9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4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8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7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650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2D4F-2E83-41AF-B30F-2BFF13A1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D:\HyHWRF2016\CPAL2015\fig_CPAL15_bi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6576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614983" y="5338398"/>
            <a:ext cx="224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bias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32470"/>
            <a:ext cx="875227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Central North Pacific</a:t>
            </a:r>
          </a:p>
          <a:p>
            <a:r>
              <a:rPr lang="en-US" sz="2400" b="1" dirty="0" smtClean="0"/>
              <a:t>HY16 </a:t>
            </a:r>
            <a:r>
              <a:rPr lang="en-US" sz="2400" b="1" dirty="0" smtClean="0"/>
              <a:t>vs. </a:t>
            </a:r>
            <a:r>
              <a:rPr lang="en-US" sz="2400" b="1" dirty="0" smtClean="0"/>
              <a:t>HWRF</a:t>
            </a:r>
            <a:endParaRPr lang="en-US" sz="2400" b="1" dirty="0"/>
          </a:p>
        </p:txBody>
      </p:sp>
      <p:pic>
        <p:nvPicPr>
          <p:cNvPr id="1030" name="Picture 6" descr="D:\HyHWRF2016\CPAL2015\fig_CPAL15_t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82" y="2993612"/>
            <a:ext cx="4200525" cy="310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200" y="3728018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Track MAE</a:t>
            </a:r>
            <a:endParaRPr lang="en-US" b="1" dirty="0"/>
          </a:p>
        </p:txBody>
      </p:sp>
      <p:pic>
        <p:nvPicPr>
          <p:cNvPr id="1031" name="Picture 7" descr="D:\HyHWRF2016\CPAL2015\fig_CPAL15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3" y="838200"/>
            <a:ext cx="4000500" cy="28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7800" y="1828800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MAE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752600" y="1719590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94 cases</a:t>
            </a:r>
            <a:endParaRPr lang="en-US" b="1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1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HyHWRF2016\EPAL2016\fig_EPAL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039427"/>
            <a:ext cx="4333875" cy="31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yHWRF2016\EPAL2016\fig_EPAL15_b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42" y="3451590"/>
            <a:ext cx="4231358" cy="305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yHWRF2016\EPAL2016\fig_EPAL15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16" y="687383"/>
            <a:ext cx="4206411" cy="304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32470"/>
            <a:ext cx="8763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Eastern North Pacific</a:t>
            </a:r>
          </a:p>
          <a:p>
            <a:r>
              <a:rPr lang="en-US" sz="2400" b="1" dirty="0" smtClean="0"/>
              <a:t>HY16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14083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Track MAE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1600178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MAE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55642" y="4475095"/>
            <a:ext cx="224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bias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1719590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  <a:r>
              <a:rPr lang="en-US" sz="2800" b="1" dirty="0" smtClean="0"/>
              <a:t>4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07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HyHWRF2016\EPAL2016\fig_ep052015_DOLORES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4" y="3029761"/>
            <a:ext cx="4333875" cy="31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HyHWRF2016\EPAL2016\fig_ep052015_DOLORES_b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33800"/>
            <a:ext cx="4200525" cy="3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32470"/>
            <a:ext cx="8763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Eastern North Pacific</a:t>
            </a:r>
            <a:r>
              <a:rPr lang="en-US" sz="2400" b="1" dirty="0"/>
              <a:t>: Dolores (05E) </a:t>
            </a:r>
            <a:endParaRPr lang="en-US" sz="2400" b="1" dirty="0" smtClean="0"/>
          </a:p>
          <a:p>
            <a:r>
              <a:rPr lang="en-US" sz="2400" b="1" dirty="0" smtClean="0"/>
              <a:t>HY16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14083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Track MAE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4591957"/>
            <a:ext cx="224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bias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1719590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29 </a:t>
            </a:r>
            <a:r>
              <a:rPr lang="en-US" sz="2800" b="1" dirty="0" smtClean="0"/>
              <a:t>cases</a:t>
            </a:r>
            <a:endParaRPr lang="en-US" b="1" dirty="0"/>
          </a:p>
        </p:txBody>
      </p:sp>
      <p:pic>
        <p:nvPicPr>
          <p:cNvPr id="5122" name="Picture 2" descr="D:\HyHWRF2016\EPAL2016\fig_ep052015_DOLORES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4" y="811481"/>
            <a:ext cx="4200525" cy="30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326898" y="2768151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MAE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982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HyHWRF2016\EPAL2016\fig_ep062015_ENRIQUE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048000"/>
            <a:ext cx="4133850" cy="29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HyHWRF2016\EPAL2016\fig_ep062015_ENRIQUE_b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80" y="3383573"/>
            <a:ext cx="4067175" cy="293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HyHWRF2016\EPAL2016\fig_ep062015_ENRIQUE_wi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81967"/>
            <a:ext cx="4133850" cy="298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2D4F-2E83-41AF-B30F-2BFF13A11505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32470"/>
            <a:ext cx="87630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Eastern North </a:t>
            </a:r>
            <a:r>
              <a:rPr lang="en-US" sz="2400" b="1" dirty="0"/>
              <a:t>Pacific: Enrique (06E) </a:t>
            </a:r>
            <a:endParaRPr lang="en-US" sz="2400" b="1" dirty="0" smtClean="0"/>
          </a:p>
          <a:p>
            <a:r>
              <a:rPr lang="en-US" sz="2400" b="1" dirty="0" smtClean="0"/>
              <a:t>HY16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14083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Track MAE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5257800"/>
            <a:ext cx="224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bias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5/5/2016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1719590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22 </a:t>
            </a:r>
            <a:r>
              <a:rPr lang="en-US" sz="2800" b="1" dirty="0" smtClean="0"/>
              <a:t>cases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63849" y="2242809"/>
            <a:ext cx="2318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Vmax MAE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58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12701</TotalTime>
  <Words>69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EMC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Hyun-Sook Kim</dc:creator>
  <cp:lastModifiedBy>Hyun-Sook Kim</cp:lastModifiedBy>
  <cp:revision>35</cp:revision>
  <dcterms:created xsi:type="dcterms:W3CDTF">2016-04-13T19:43:51Z</dcterms:created>
  <dcterms:modified xsi:type="dcterms:W3CDTF">2016-05-05T15:44:34Z</dcterms:modified>
</cp:coreProperties>
</file>