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78" r:id="rId4"/>
    <p:sldId id="279" r:id="rId5"/>
    <p:sldId id="280" r:id="rId6"/>
    <p:sldId id="282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13D56C-CAD5-46AD-877B-9C9817B90150}">
          <p14:sldIdLst>
            <p14:sldId id="263"/>
            <p14:sldId id="278"/>
            <p14:sldId id="279"/>
            <p14:sldId id="280"/>
            <p14:sldId id="282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41" autoAdjust="0"/>
    <p:restoredTop sz="86467" autoAdjust="0"/>
  </p:normalViewPr>
  <p:slideViewPr>
    <p:cSldViewPr>
      <p:cViewPr>
        <p:scale>
          <a:sx n="77" d="100"/>
          <a:sy n="77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72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39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47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D37D05-0F36-49E0-ABCD-BA8754283C6E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5/5/2016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78F78-EF9A-4E7C-8E44-DB947C91F64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297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72181-F2CD-48AB-8317-117CB3DCA94A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16D15-9782-46B9-8DA2-820EB36DB4F5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6144F1-1B74-4A35-AEA8-92C1EFF94472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5/5/2016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4E77B-9BA3-49CA-9B70-9490D4CFC2DC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55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1B9C3C-2CA3-4F7A-A12C-48EB11429F11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3FD076-4583-4ECE-9271-BC2EE0B0C37C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8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F35F1-341F-45E8-A91D-B21F6B8DC9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0A47C-98D5-4F44-B60C-E6DA3F2CF8E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75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FEC3C3-43E0-4C8A-82AB-8EC9717BA532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31174-9DDC-4B47-ABC6-0E76E54ED7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929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EB45F-9E15-4A94-8359-E4F3EE6FCFE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91C66-6685-4A32-9802-9AF9435D707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02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26D274-EF3F-4FDD-97A1-A03F2E0F72A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3D9F5-94AC-4B27-8748-0D0B88A16EE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24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45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6F1F4-860E-4805-9168-E585CD5FE57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0536EE5-C7DB-4B70-AA47-1FC7F32108C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94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56708A-06E9-4FED-8876-A833C329518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141B2-DD69-4EB4-8514-A01FD3E7945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88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25329B-5E4E-412C-AF02-29A68DED6603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5/5/2016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09180-C8E8-42B7-A6C0-38073E9B87D0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16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46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7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6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7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7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68CA-DA8B-42D9-9445-666CF479DF8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3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468CA-DA8B-42D9-9445-666CF479DF84}" type="datetimeFigureOut">
              <a:rPr lang="en-US" smtClean="0"/>
              <a:pPr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50D5E-3D67-46CD-B417-56341E5B6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48024-8B06-496F-B845-ECFF38D81F71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5/5/2016</a:t>
            </a:fld>
            <a:endParaRPr lang="en-US">
              <a:solidFill>
                <a:srgbClr val="04617B">
                  <a:shade val="9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9FA05-E275-4456-A3A3-78A6E0511AA2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36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28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prstClr val="black"/>
                </a:solidFill>
              </a:rPr>
              <a:t>Meeting Agenda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4478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Status </a:t>
            </a:r>
            <a:r>
              <a:rPr lang="en-US" sz="3200" dirty="0"/>
              <a:t>report on final retrospective runs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H216 </a:t>
            </a:r>
            <a:r>
              <a:rPr lang="en-US" sz="3200" dirty="0"/>
              <a:t>HYCOM update (Hyun-Sook)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 smtClean="0"/>
              <a:t>Update </a:t>
            </a:r>
            <a:r>
              <a:rPr lang="en-US" sz="3200" dirty="0"/>
              <a:t>on RTOFS initialization for EP storms</a:t>
            </a:r>
          </a:p>
        </p:txBody>
      </p:sp>
    </p:spTree>
    <p:extLst>
      <p:ext uri="{BB962C8B-B14F-4D97-AF65-F5344CB8AC3E}">
        <p14:creationId xmlns:p14="http://schemas.microsoft.com/office/powerpoint/2010/main" val="35872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5395" y="152400"/>
            <a:ext cx="8686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Difference between </a:t>
            </a:r>
            <a:r>
              <a:rPr lang="en-US" sz="3200" dirty="0" smtClean="0"/>
              <a:t>H216 </a:t>
            </a:r>
            <a:r>
              <a:rPr lang="en-US" sz="3200" dirty="0" smtClean="0"/>
              <a:t>and </a:t>
            </a:r>
            <a:r>
              <a:rPr lang="en-US" sz="3200" dirty="0" smtClean="0"/>
              <a:t>H16O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Impact on Al storms:</a:t>
            </a:r>
            <a:endParaRPr lang="en-US" sz="36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New tracker vs. old tracker;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Two more vertical levels (L61 vs L63) and stratosphere </a:t>
            </a:r>
            <a:r>
              <a:rPr lang="en-US" sz="3200" dirty="0" err="1" smtClean="0">
                <a:solidFill>
                  <a:srgbClr val="FF0000"/>
                </a:solidFill>
              </a:rPr>
              <a:t>dw</a:t>
            </a:r>
            <a:r>
              <a:rPr lang="en-US" sz="3200" dirty="0" smtClean="0">
                <a:solidFill>
                  <a:srgbClr val="FF0000"/>
                </a:solidFill>
              </a:rPr>
              <a:t>/</a:t>
            </a:r>
            <a:r>
              <a:rPr lang="en-US" sz="3200" dirty="0" err="1" smtClean="0">
                <a:solidFill>
                  <a:srgbClr val="FF0000"/>
                </a:solidFill>
              </a:rPr>
              <a:t>dt</a:t>
            </a:r>
            <a:r>
              <a:rPr lang="en-US" sz="3200" dirty="0" smtClean="0">
                <a:solidFill>
                  <a:srgbClr val="FF0000"/>
                </a:solidFill>
              </a:rPr>
              <a:t> damping</a:t>
            </a:r>
            <a:r>
              <a:rPr lang="en-US" sz="32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Additional impact on EP storms: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RTOFS ocean initialization for EP storms;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>
                <a:solidFill>
                  <a:srgbClr val="FF0000"/>
                </a:solidFill>
              </a:rPr>
              <a:t>DA for all EP storms</a:t>
            </a:r>
            <a:r>
              <a:rPr lang="en-US" sz="32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3200" dirty="0" smtClean="0"/>
              <a:t>No Impact:</a:t>
            </a:r>
            <a:endParaRPr lang="en-US" sz="3200" dirty="0" smtClean="0"/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One-way coupling to Wave;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Post process, New </a:t>
            </a:r>
            <a:r>
              <a:rPr lang="en-US" sz="3200" dirty="0" smtClean="0"/>
              <a:t>grib2 output;</a:t>
            </a:r>
          </a:p>
          <a:p>
            <a:pPr lvl="1">
              <a:buFont typeface="Wingdings" pitchFamily="2" charset="2"/>
              <a:buChar char="Ø"/>
            </a:pPr>
            <a:r>
              <a:rPr lang="en-US" sz="3200" dirty="0" smtClean="0"/>
              <a:t>AWIPS output;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6800" y="76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H16O vs H216, AL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://www.emc.ncep.noaa.gov/gc_wmb/vxt/zack/temp3/ALAL1115_H216/fig_ALAL1115_tk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107"/>
            <a:ext cx="3118643" cy="234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c_wmb/vxt/zack/temp3/ALAL1115_H216/fig_ALAL1115_wi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76" y="762889"/>
            <a:ext cx="3153327" cy="227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c_wmb/vxt/zack/temp3/ALAL1115_H216/fig_ALAL1115_bia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00958"/>
            <a:ext cx="3048000" cy="220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mc.ncep.noaa.gov/gc_wmb/vxt/zack/temp3/ALAL1115_H216/fig_ALAL1115_st0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0" y="3352800"/>
            <a:ext cx="3959840" cy="28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mc.ncep.noaa.gov/gc_wmb/vxt/zack/temp3/ALAL1115_H216/fig_ALAL1115_si0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159" y="3384414"/>
            <a:ext cx="3797273" cy="27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9200" y="4191000"/>
            <a:ext cx="152400" cy="5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07637" y="4365104"/>
            <a:ext cx="1524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3" name="Rectangle 22"/>
          <p:cNvSpPr/>
          <p:nvPr/>
        </p:nvSpPr>
        <p:spPr>
          <a:xfrm>
            <a:off x="5040052" y="4797152"/>
            <a:ext cx="1524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4" name="Rectangle 23"/>
          <p:cNvSpPr/>
          <p:nvPr/>
        </p:nvSpPr>
        <p:spPr>
          <a:xfrm>
            <a:off x="891208" y="5193196"/>
            <a:ext cx="152400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25" name="Rectangle 24"/>
          <p:cNvSpPr/>
          <p:nvPr/>
        </p:nvSpPr>
        <p:spPr>
          <a:xfrm>
            <a:off x="5004048" y="4797152"/>
            <a:ext cx="101352" cy="675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6800" y="762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H16O vs </a:t>
            </a:r>
            <a:r>
              <a:rPr lang="en-US" sz="2800" dirty="0" smtClean="0">
                <a:solidFill>
                  <a:prstClr val="black"/>
                </a:solidFill>
              </a:rPr>
              <a:t>H216, EP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www.emc.ncep.noaa.gov/gc_wmb/vxt/zack/temp3/EPAL1115_H216/fig_EPAL1115_si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81400"/>
            <a:ext cx="3942921" cy="285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c.ncep.noaa.gov/gc_wmb/vxt/zack/temp3/EPAL1115_H216/fig_EPAL1115_st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81400"/>
            <a:ext cx="3829479" cy="276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emc.ncep.noaa.gov/gc_wmb/vxt/zack/temp3/EPAL1115_H216/fig_EPAL1115_tk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21"/>
            <a:ext cx="2971800" cy="214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emc.ncep.noaa.gov/gc_wmb/vxt/zack/temp3/EPAL1115_H216/fig_EPAL1115_wi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73" y="711197"/>
            <a:ext cx="2860288" cy="206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emc.ncep.noaa.gov/gc_wmb/vxt/zack/temp3/EPAL1115_H216/fig_EPAL1115_bia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61" y="631501"/>
            <a:ext cx="3132153" cy="226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27584" y="5337212"/>
            <a:ext cx="239216" cy="396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4" name="Rectangle 13"/>
          <p:cNvSpPr/>
          <p:nvPr/>
        </p:nvSpPr>
        <p:spPr>
          <a:xfrm>
            <a:off x="4896036" y="5085184"/>
            <a:ext cx="15240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15" name="Rectangle 14"/>
          <p:cNvSpPr/>
          <p:nvPr/>
        </p:nvSpPr>
        <p:spPr>
          <a:xfrm>
            <a:off x="4860032" y="4487575"/>
            <a:ext cx="152400" cy="489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720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http://www.emc.ncep.noaa.gov/gc_wmb/vxt/zack/temp3/ALAL1115_H216_SBU/fig_ALAL1115_st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2951621" cy="2133600"/>
          </a:xfrm>
          <a:prstGeom prst="rect">
            <a:avLst/>
          </a:prstGeom>
          <a:noFill/>
        </p:spPr>
      </p:pic>
      <p:pic>
        <p:nvPicPr>
          <p:cNvPr id="214020" name="Picture 4" descr="http://www.emc.ncep.noaa.gov/gc_wmb/vxt/zack/temp3/ALAL1115_H216_SBU/fig_ALAL1115_si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371600"/>
            <a:ext cx="3057036" cy="2209800"/>
          </a:xfrm>
          <a:prstGeom prst="rect">
            <a:avLst/>
          </a:prstGeom>
          <a:noFill/>
        </p:spPr>
      </p:pic>
      <p:pic>
        <p:nvPicPr>
          <p:cNvPr id="214022" name="Picture 6" descr="http://www.emc.ncep.noaa.gov/gc_wmb/vxt/zack/temp3/ALAL1115_H216_SBU/fig_ALAL1115_bia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964" y="1295400"/>
            <a:ext cx="3057036" cy="2209800"/>
          </a:xfrm>
          <a:prstGeom prst="rect">
            <a:avLst/>
          </a:prstGeom>
          <a:noFill/>
        </p:spPr>
      </p:pic>
      <p:pic>
        <p:nvPicPr>
          <p:cNvPr id="214024" name="Picture 8" descr="http://www.emc.ncep.noaa.gov/gc_wmb/vxt/zack/temp3/EPAL1115_H216_SBU/fig_EPAL1115_st0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52613"/>
            <a:ext cx="2971800" cy="2148187"/>
          </a:xfrm>
          <a:prstGeom prst="rect">
            <a:avLst/>
          </a:prstGeom>
          <a:noFill/>
        </p:spPr>
      </p:pic>
      <p:pic>
        <p:nvPicPr>
          <p:cNvPr id="214026" name="Picture 10" descr="http://www.emc.ncep.noaa.gov/gc_wmb/vxt/zack/temp3/EPAL1115_H216_SBU/fig_EPAL1115_si0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218650"/>
            <a:ext cx="3124200" cy="2258350"/>
          </a:xfrm>
          <a:prstGeom prst="rect">
            <a:avLst/>
          </a:prstGeom>
          <a:noFill/>
        </p:spPr>
      </p:pic>
      <p:pic>
        <p:nvPicPr>
          <p:cNvPr id="214028" name="Picture 12" descr="http://www.emc.ncep.noaa.gov/gc_wmb/vxt/zack/temp3/EPAL1115_H216_SBU/fig_EPAL1115_bia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218650"/>
            <a:ext cx="3124200" cy="22583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152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Verification of Proposed FY16 HWRF Implementation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Retrospective Runs for 2013-2015 AL/EP Storms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9050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Track skill improvement/degradation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6670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Intensity skill improvement/degradation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2667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Intensity bias improvement/degradation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6482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Track skill improvement/degradation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572000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Intensity skill improvement/degradation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45720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Intensity bias improvement/degradation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4600" y="9144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Atlantic Basin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3810000"/>
            <a:ext cx="312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East Pacific Basin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580000">
            <a:off x="2819400" y="2514600"/>
            <a:ext cx="990600" cy="76200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6200" y="2667000"/>
            <a:ext cx="457200" cy="1524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76600" y="5410200"/>
            <a:ext cx="152400" cy="1588"/>
          </a:xfrm>
          <a:prstGeom prst="line">
            <a:avLst/>
          </a:prstGeom>
          <a:ln w="920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228600" y="5638800"/>
            <a:ext cx="152400" cy="7620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029200" y="4191000"/>
            <a:ext cx="152400" cy="592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4" y="611659"/>
            <a:ext cx="4043083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611659"/>
            <a:ext cx="4043083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5" y="3581400"/>
            <a:ext cx="4240306" cy="327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34" y="3735858"/>
            <a:ext cx="4040418" cy="3122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524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GFDL FY15 vs FY16 Verification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561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139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Zhan Z. Zhang</cp:lastModifiedBy>
  <cp:revision>83</cp:revision>
  <dcterms:created xsi:type="dcterms:W3CDTF">2016-01-14T14:16:34Z</dcterms:created>
  <dcterms:modified xsi:type="dcterms:W3CDTF">2016-05-05T15:36:42Z</dcterms:modified>
</cp:coreProperties>
</file>