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57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F6978-D230-43A8-B186-40D1B622942C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DE446-3130-4544-8305-7A33D7563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Progress Report on 2012 HWRF Implementation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28194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/>
              <a:t>Sam Trahan</a:t>
            </a:r>
          </a:p>
          <a:p>
            <a:r>
              <a:rPr lang="en-US" dirty="0"/>
              <a:t>Zhan </a:t>
            </a:r>
            <a:r>
              <a:rPr lang="en-US" dirty="0" smtClean="0"/>
              <a:t>Zhang</a:t>
            </a:r>
          </a:p>
          <a:p>
            <a:r>
              <a:rPr lang="en-US" sz="2000" dirty="0"/>
              <a:t>April 25, </a:t>
            </a:r>
            <a:r>
              <a:rPr lang="en-US" sz="2000" dirty="0" smtClean="0"/>
              <a:t>2012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447800"/>
            <a:ext cx="762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/>
              <a:t>Code and scripts are available online at CCS:</a:t>
            </a:r>
          </a:p>
          <a:p>
            <a:pPr marL="342900" indent="-342900"/>
            <a:r>
              <a:rPr lang="en-US" sz="2800" dirty="0" smtClean="0"/>
              <a:t>/global/save/</a:t>
            </a:r>
            <a:r>
              <a:rPr lang="en-US" sz="2800" dirty="0" err="1" smtClean="0"/>
              <a:t>hurpara</a:t>
            </a:r>
            <a:r>
              <a:rPr lang="en-US" sz="2800" dirty="0" smtClean="0"/>
              <a:t>/hwrf_v6.0.0</a:t>
            </a:r>
          </a:p>
          <a:p>
            <a:pPr marL="342900" indent="-342900"/>
            <a:endParaRPr lang="en-US" sz="2800" dirty="0" smtClean="0"/>
          </a:p>
          <a:p>
            <a:pPr marL="342900" indent="-342900"/>
            <a:r>
              <a:rPr lang="en-US" sz="2800" dirty="0" smtClean="0"/>
              <a:t>2. GFS data is not available on CCS, but available on </a:t>
            </a:r>
            <a:r>
              <a:rPr lang="en-US" sz="2800" dirty="0" err="1" smtClean="0"/>
              <a:t>zeus</a:t>
            </a:r>
            <a:r>
              <a:rPr lang="en-US" sz="2800" dirty="0" smtClean="0"/>
              <a:t> and jet. You can get them manually or through password-less </a:t>
            </a:r>
            <a:r>
              <a:rPr lang="en-US" sz="2800" dirty="0" err="1" smtClean="0"/>
              <a:t>scp</a:t>
            </a:r>
            <a:r>
              <a:rPr lang="en-US" sz="2800" dirty="0" smtClean="0"/>
              <a:t>.</a:t>
            </a:r>
          </a:p>
          <a:p>
            <a:pPr marL="342900" indent="-342900"/>
            <a:endParaRPr lang="en-US" sz="2800" dirty="0"/>
          </a:p>
          <a:p>
            <a:pPr marL="342900" indent="-342900"/>
            <a:r>
              <a:rPr lang="en-US" sz="2800" dirty="0" smtClean="0"/>
              <a:t>3. Code and scripts will be available on EMC sub-version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334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Where to get the 2012 HWRF System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Script Changes</a:t>
            </a:r>
          </a:p>
          <a:p>
            <a:pPr algn="ctr"/>
            <a:endParaRPr lang="en-US" sz="4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smtClean="0"/>
              <a:t>combine </a:t>
            </a:r>
            <a:r>
              <a:rPr lang="en-US" sz="3200" dirty="0" err="1" smtClean="0"/>
              <a:t>aux_rw</a:t>
            </a:r>
            <a:r>
              <a:rPr lang="en-US" sz="3200" dirty="0" smtClean="0"/>
              <a:t> and tracker jobs into one job;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run relocate job in parallel with GFS;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add </a:t>
            </a:r>
            <a:r>
              <a:rPr lang="en-US" sz="3200" dirty="0" smtClean="0"/>
              <a:t>Tracker0 job to compute GFS storm center;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split 126hr post jobs into three jobs: 2 non-sat post and 1 </a:t>
            </a:r>
            <a:r>
              <a:rPr lang="en-US" sz="3200" dirty="0" err="1" smtClean="0"/>
              <a:t>sat_post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increase </a:t>
            </a:r>
            <a:r>
              <a:rPr lang="en-US" sz="3200" dirty="0"/>
              <a:t>resources for initialization, </a:t>
            </a:r>
            <a:r>
              <a:rPr lang="en-US" sz="3200" dirty="0" smtClean="0"/>
              <a:t>but resources </a:t>
            </a:r>
            <a:r>
              <a:rPr lang="en-US" sz="3200" dirty="0"/>
              <a:t>still remain small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H="1">
            <a:off x="5867400" y="1313766"/>
            <a:ext cx="533400" cy="1340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-152400" y="5758"/>
          <a:ext cx="9144000" cy="6852242"/>
        </p:xfrm>
        <a:graphic>
          <a:graphicData uri="http://schemas.openxmlformats.org/presentationml/2006/ole">
            <p:oleObj spid="_x0000_s1032" name="Acrobat Document" r:id="rId3" imgW="7562642" imgH="5667300" progId="AcroExch.Document.7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77000" y="914401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Triggered by JGFS_POST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(active)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562600" y="1447800"/>
            <a:ext cx="8382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1447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Depend on JGFS_POST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(complete)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1905000"/>
            <a:ext cx="7620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-3844" y="0"/>
          <a:ext cx="9151683" cy="6857999"/>
        </p:xfrm>
        <a:graphic>
          <a:graphicData uri="http://schemas.openxmlformats.org/presentationml/2006/ole">
            <p:oleObj spid="_x0000_s2055" name="Acrobat Document" r:id="rId3" imgW="7562642" imgH="5667300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-7684" y="1"/>
          <a:ext cx="9151684" cy="6858000"/>
        </p:xfrm>
        <a:graphic>
          <a:graphicData uri="http://schemas.openxmlformats.org/presentationml/2006/ole">
            <p:oleObj spid="_x0000_s3079" name="Acrobat Document" r:id="rId3" imgW="7562642" imgH="5667300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-3843" y="1"/>
          <a:ext cx="9151684" cy="6858000"/>
        </p:xfrm>
        <a:graphic>
          <a:graphicData uri="http://schemas.openxmlformats.org/presentationml/2006/ole">
            <p:oleObj spid="_x0000_s4103" name="Acrobat Document" r:id="rId3" imgW="7562642" imgH="5667300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0" y="2880"/>
          <a:ext cx="9147840" cy="6855119"/>
        </p:xfrm>
        <a:graphic>
          <a:graphicData uri="http://schemas.openxmlformats.org/presentationml/2006/ole">
            <p:oleObj spid="_x0000_s5127" name="Acrobat Document" r:id="rId3" imgW="7562642" imgH="5667300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01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Timing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0600"/>
            <a:ext cx="37338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05:32 </a:t>
            </a:r>
            <a:r>
              <a:rPr lang="en-US" sz="1200" dirty="0" smtClean="0"/>
              <a:t>hwrf1_prep_master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05:32 </a:t>
            </a:r>
            <a:r>
              <a:rPr lang="en-US" sz="1200" dirty="0" smtClean="0"/>
              <a:t>hwrf1_prep_atmos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05:35 </a:t>
            </a:r>
            <a:r>
              <a:rPr lang="en-US" sz="1200" dirty="0" smtClean="0"/>
              <a:t>hwrf1_wps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05:44 </a:t>
            </a:r>
            <a:r>
              <a:rPr lang="en-US" sz="1200" dirty="0" smtClean="0"/>
              <a:t>hwrf1_ocean_init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05:45 </a:t>
            </a:r>
            <a:r>
              <a:rPr lang="en-US" sz="1200" dirty="0" smtClean="0"/>
              <a:t>hwrf1_prep_hybrid1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05:45 </a:t>
            </a:r>
            <a:r>
              <a:rPr lang="en-US" sz="1200" dirty="0" smtClean="0"/>
              <a:t>hwrf1_nmm_real1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05:47 </a:t>
            </a:r>
            <a:r>
              <a:rPr lang="en-US" sz="1200" dirty="0" smtClean="0"/>
              <a:t>hwrf1_3dvar_anal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05:47 </a:t>
            </a:r>
            <a:r>
              <a:rPr lang="en-US" sz="1200" dirty="0" smtClean="0"/>
              <a:t>hwrf1_gfs_track0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05:52 </a:t>
            </a:r>
            <a:r>
              <a:rPr lang="en-US" sz="1200" dirty="0" smtClean="0"/>
              <a:t>hwrf1_3dvar_dummy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06:16 hwrf1_relocate       </a:t>
            </a:r>
            <a:r>
              <a:rPr lang="en-US" sz="1200" dirty="0" smtClean="0">
                <a:solidFill>
                  <a:srgbClr val="FF0000"/>
                </a:solidFill>
              </a:rPr>
              <a:t>GFS 126h is available at 6:11</a:t>
            </a:r>
            <a:r>
              <a:rPr lang="en-US" sz="1200" dirty="0" smtClean="0"/>
              <a:t>                          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06:17 </a:t>
            </a:r>
            <a:r>
              <a:rPr lang="en-US" sz="1200" dirty="0" smtClean="0"/>
              <a:t>hwrf1_prep_hybrid2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06:18 </a:t>
            </a:r>
            <a:r>
              <a:rPr lang="en-US" sz="1200" dirty="0" smtClean="0"/>
              <a:t>hwrf1_gsi_d1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06:18 </a:t>
            </a:r>
            <a:r>
              <a:rPr lang="en-US" sz="1200" dirty="0" smtClean="0"/>
              <a:t>hwrf1_nmm_real2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06:19 </a:t>
            </a:r>
            <a:r>
              <a:rPr lang="en-US" sz="1200" dirty="0" smtClean="0"/>
              <a:t>hwrf1_gsi_d2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06:22 </a:t>
            </a:r>
            <a:r>
              <a:rPr lang="en-US" sz="1200" dirty="0" smtClean="0"/>
              <a:t>hwrf1_merge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07:43 </a:t>
            </a:r>
            <a:r>
              <a:rPr lang="en-US" sz="1200" dirty="0" smtClean="0"/>
              <a:t>hwrf1_couple_forecast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07:45 </a:t>
            </a:r>
            <a:r>
              <a:rPr lang="en-US" sz="1200" dirty="0" smtClean="0"/>
              <a:t>hwrf1_post_nonsat_part2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07:46 </a:t>
            </a:r>
            <a:r>
              <a:rPr lang="en-US" sz="1200" dirty="0" smtClean="0"/>
              <a:t>hwrf1_post_sat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07:46 </a:t>
            </a:r>
            <a:r>
              <a:rPr lang="en-US" sz="1200" dirty="0" smtClean="0"/>
              <a:t>hwrf1_post_nonsat_part1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07:47 </a:t>
            </a:r>
            <a:r>
              <a:rPr lang="en-US" sz="1200" dirty="0" smtClean="0"/>
              <a:t>hwrf1_tracker_swath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07:48 </a:t>
            </a:r>
            <a:r>
              <a:rPr lang="en-US" sz="1200" dirty="0" smtClean="0"/>
              <a:t>hwrf1_tpcpost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07:49 </a:t>
            </a:r>
            <a:r>
              <a:rPr lang="en-US" sz="1200" dirty="0" smtClean="0"/>
              <a:t>hwrf1_output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08:01 </a:t>
            </a:r>
            <a:r>
              <a:rPr lang="en-US" sz="1200" dirty="0" smtClean="0"/>
              <a:t>hwrf1_gempak_06.o7210079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990601"/>
            <a:ext cx="4343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17:24 hwrf1_pre_master</a:t>
            </a:r>
          </a:p>
          <a:p>
            <a:r>
              <a:rPr lang="en-US" sz="1400" dirty="0" smtClean="0"/>
              <a:t>17:33 hwrf1_pre_atmos</a:t>
            </a:r>
          </a:p>
          <a:p>
            <a:r>
              <a:rPr lang="en-US" sz="1400" dirty="0" smtClean="0"/>
              <a:t>17:37 hwrf1_ocean_init</a:t>
            </a:r>
          </a:p>
          <a:p>
            <a:r>
              <a:rPr lang="en-US" sz="1400" dirty="0" smtClean="0"/>
              <a:t>17:39 hwrf1_wps</a:t>
            </a:r>
          </a:p>
          <a:p>
            <a:r>
              <a:rPr lang="en-US" sz="1400" dirty="0" smtClean="0"/>
              <a:t>17:47 hwrf1_prep_hybrid1</a:t>
            </a:r>
          </a:p>
          <a:p>
            <a:r>
              <a:rPr lang="en-US" sz="1400" dirty="0" smtClean="0"/>
              <a:t>17:47 hwrf1_nmm_real1</a:t>
            </a:r>
          </a:p>
          <a:p>
            <a:r>
              <a:rPr lang="en-US" sz="1400" dirty="0" smtClean="0"/>
              <a:t>17:49 hwrf1_3dvar_anal</a:t>
            </a:r>
          </a:p>
          <a:p>
            <a:r>
              <a:rPr lang="en-US" sz="1400" dirty="0" smtClean="0"/>
              <a:t>17:49 hwrf1_gfs_track0</a:t>
            </a:r>
          </a:p>
          <a:p>
            <a:r>
              <a:rPr lang="en-US" sz="1400" dirty="0" smtClean="0"/>
              <a:t>17:54 hwrf1_3dvar_dummy</a:t>
            </a:r>
          </a:p>
          <a:p>
            <a:r>
              <a:rPr lang="en-US" sz="1400" dirty="0" smtClean="0"/>
              <a:t>18:15 hwrf1_relocate            </a:t>
            </a:r>
            <a:r>
              <a:rPr lang="en-US" sz="1200" dirty="0" smtClean="0">
                <a:solidFill>
                  <a:srgbClr val="FF0000"/>
                </a:solidFill>
              </a:rPr>
              <a:t>GFS 126h is available at 18:14</a:t>
            </a:r>
            <a:endParaRPr lang="en-US" sz="1200" dirty="0" smtClean="0"/>
          </a:p>
          <a:p>
            <a:r>
              <a:rPr lang="en-US" sz="1400" dirty="0" smtClean="0"/>
              <a:t>18:16 hwrf1_gsi_d1</a:t>
            </a:r>
          </a:p>
          <a:p>
            <a:r>
              <a:rPr lang="en-US" sz="1400" dirty="0" smtClean="0"/>
              <a:t>18:17 hwrf1_gsi_d2</a:t>
            </a:r>
          </a:p>
          <a:p>
            <a:r>
              <a:rPr lang="en-US" sz="1400" dirty="0" smtClean="0"/>
              <a:t>18:20 hwrf1_prep_hybrid2</a:t>
            </a:r>
          </a:p>
          <a:p>
            <a:r>
              <a:rPr lang="en-US" sz="1400" dirty="0" smtClean="0"/>
              <a:t>18:21 hwrf1_nmm_real2</a:t>
            </a:r>
          </a:p>
          <a:p>
            <a:r>
              <a:rPr lang="en-US" sz="1400" dirty="0" smtClean="0"/>
              <a:t>18:22 hwrf1_merge</a:t>
            </a:r>
          </a:p>
          <a:p>
            <a:r>
              <a:rPr lang="en-US" sz="1400" dirty="0" smtClean="0"/>
              <a:t>19:43 hwrf1_couple_forecast</a:t>
            </a:r>
          </a:p>
          <a:p>
            <a:r>
              <a:rPr lang="en-US" sz="1400" dirty="0" smtClean="0"/>
              <a:t>19:45 hwrf1_post_nonsat_part2</a:t>
            </a:r>
          </a:p>
          <a:p>
            <a:r>
              <a:rPr lang="en-US" sz="1400" dirty="0" smtClean="0"/>
              <a:t>19:46 hwrf1_post_sat</a:t>
            </a:r>
          </a:p>
          <a:p>
            <a:r>
              <a:rPr lang="en-US" sz="1400" dirty="0" smtClean="0"/>
              <a:t>19:47 hwrf1_post_nonsat_part1</a:t>
            </a:r>
          </a:p>
          <a:p>
            <a:r>
              <a:rPr lang="en-US" sz="1400" dirty="0" smtClean="0"/>
              <a:t>19:48 hwrf1_track_swath</a:t>
            </a:r>
          </a:p>
          <a:p>
            <a:r>
              <a:rPr lang="en-US" sz="1400" dirty="0" smtClean="0"/>
              <a:t>19:50 hwrf1_tpcpost</a:t>
            </a:r>
          </a:p>
          <a:p>
            <a:r>
              <a:rPr lang="en-US" sz="1400" dirty="0" smtClean="0"/>
              <a:t>19:51 hwrf1_output</a:t>
            </a:r>
          </a:p>
          <a:p>
            <a:r>
              <a:rPr lang="en-US" sz="1400" dirty="0" smtClean="0"/>
              <a:t>20:08 hwrf1_gempak_18.o7249025</a:t>
            </a:r>
          </a:p>
          <a:p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62484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total HWRF run time: ~</a:t>
            </a:r>
            <a:r>
              <a:rPr lang="en-US" sz="2400" dirty="0" smtClean="0">
                <a:solidFill>
                  <a:srgbClr val="FF0000"/>
                </a:solidFill>
              </a:rPr>
              <a:t>2h30m</a:t>
            </a:r>
            <a:r>
              <a:rPr lang="en-US" dirty="0" smtClean="0"/>
              <a:t>,  vs. current production ~</a:t>
            </a:r>
            <a:r>
              <a:rPr lang="en-US" sz="2400" dirty="0" smtClean="0">
                <a:solidFill>
                  <a:srgbClr val="FF0000"/>
                </a:solidFill>
              </a:rPr>
              <a:t>2h18m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7097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NCO IT TEST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First cycle of Irene 09L 2011082100  ----  test cold start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Second cycle of Irene 2011082106   ----   test cycling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First cycle of Eugene 05E 2011073112   --- test cold start (EP with Ocean Coupling)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Second cycle of Eugene 05E 2011073112   --- test cycled (EP with Ocean Coupling)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Selected Invest cases: 90Q 2011031300 --- test it for failure and graceful exit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Randomly chosen invest cases</a:t>
            </a:r>
          </a:p>
          <a:p>
            <a:r>
              <a:rPr lang="en-US" dirty="0" smtClean="0"/>
              <a:t>Instance where there are 5 cases for a particular cycle --test 5th storm capability (Scheduled on May 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264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Acrobat Document</vt:lpstr>
      <vt:lpstr>Progress Report on 2012 HWRF Implementation</vt:lpstr>
      <vt:lpstr>Slide 2</vt:lpstr>
      <vt:lpstr>Slide 3</vt:lpstr>
      <vt:lpstr>Slide 4</vt:lpstr>
      <vt:lpstr>Slide 5</vt:lpstr>
      <vt:lpstr>Slide 6</vt:lpstr>
      <vt:lpstr>Slide 7</vt:lpstr>
      <vt:lpstr>Timing</vt:lpstr>
      <vt:lpstr>NCO IT TEST</vt:lpstr>
      <vt:lpstr>Slide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NCO IT TEST</dc:title>
  <dc:creator>Zack</dc:creator>
  <cp:lastModifiedBy>Zack</cp:lastModifiedBy>
  <cp:revision>21</cp:revision>
  <dcterms:created xsi:type="dcterms:W3CDTF">2012-04-25T23:38:41Z</dcterms:created>
  <dcterms:modified xsi:type="dcterms:W3CDTF">2012-05-03T00:15:36Z</dcterms:modified>
</cp:coreProperties>
</file>