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9346-E818-40F4-8C0F-4A82526A40E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127E-2FA7-4AC7-B9D5-3BC96656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127E-2FA7-4AC7-B9D5-3BC9665605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1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5508-3382-420A-B229-FED47D6DF54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0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Turn </a:t>
            </a:r>
            <a:r>
              <a:rPr lang="en-US" dirty="0"/>
              <a:t>off blending of vortex initialization and GSI analysis for weak storms (Vmax &lt; 50 </a:t>
            </a:r>
            <a:r>
              <a:rPr lang="en-US" dirty="0" err="1" smtClean="0"/>
              <a:t>kts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2. Turn </a:t>
            </a:r>
            <a:r>
              <a:rPr lang="en-US" dirty="0"/>
              <a:t>on satellite DA on </a:t>
            </a:r>
            <a:r>
              <a:rPr lang="en-US" dirty="0" smtClean="0"/>
              <a:t>ghost d03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Satellite data usage changes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). Adding assimilation of CRIS, SSMIS, </a:t>
            </a:r>
            <a:r>
              <a:rPr lang="en-US" dirty="0" err="1"/>
              <a:t>Metop</a:t>
            </a:r>
            <a:r>
              <a:rPr lang="en-US" dirty="0"/>
              <a:t>-b AMSUA, </a:t>
            </a:r>
            <a:r>
              <a:rPr lang="en-US" dirty="0" err="1"/>
              <a:t>Metop</a:t>
            </a:r>
            <a:r>
              <a:rPr lang="en-US" dirty="0"/>
              <a:t>-b </a:t>
            </a:r>
            <a:r>
              <a:rPr lang="en-US" dirty="0" smtClean="0"/>
              <a:t> MHS</a:t>
            </a:r>
            <a:r>
              <a:rPr lang="en-US" dirty="0"/>
              <a:t>, </a:t>
            </a:r>
            <a:r>
              <a:rPr lang="en-US" dirty="0" err="1"/>
              <a:t>Metop</a:t>
            </a:r>
            <a:r>
              <a:rPr lang="en-US" dirty="0"/>
              <a:t>-b </a:t>
            </a:r>
            <a:r>
              <a:rPr lang="en-US" dirty="0" smtClean="0"/>
              <a:t>IASI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). Change from assimilation to monitor: NOAA 19 AMSUA Channel 7; NOAA 18 AMSUB Channel 5, 8; NOAA 19 HIRS4; NOAA 19 MHS channel 3; GOES sounder; SEVIRI Meteosat-10</a:t>
            </a:r>
          </a:p>
          <a:p>
            <a:pPr marL="0" indent="0">
              <a:buNone/>
            </a:pPr>
            <a:r>
              <a:rPr lang="en-US" dirty="0"/>
              <a:t>c). Modified channels </a:t>
            </a:r>
            <a:r>
              <a:rPr lang="en-US" dirty="0" smtClean="0"/>
              <a:t>used </a:t>
            </a:r>
            <a:r>
              <a:rPr lang="en-US" dirty="0"/>
              <a:t>for cloud detection: NOAA 15 AMSUA; </a:t>
            </a:r>
            <a:r>
              <a:rPr lang="en-US" dirty="0" err="1"/>
              <a:t>Metop</a:t>
            </a:r>
            <a:r>
              <a:rPr lang="en-US" dirty="0"/>
              <a:t>-a AMSUA; NOAA 18 AMSUB; HIRS/3; HIRS/4; AQUA AMSUA; ATMS; GOES sounder; IASI</a:t>
            </a:r>
          </a:p>
          <a:p>
            <a:pPr marL="0" indent="0">
              <a:buNone/>
            </a:pPr>
            <a:r>
              <a:rPr lang="en-US" dirty="0"/>
              <a:t>4. Turn on </a:t>
            </a:r>
            <a:r>
              <a:rPr lang="en-US" dirty="0" err="1"/>
              <a:t>VarQC</a:t>
            </a:r>
            <a:r>
              <a:rPr lang="en-US" dirty="0"/>
              <a:t> in the second minimization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0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8600" cy="291933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038600" cy="2919330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291"/>
            <a:ext cx="4038600" cy="291933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12712"/>
            <a:ext cx="4038600" cy="30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136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DA upgrades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upgrades</dc:title>
  <dc:creator>Mingjing Tong</dc:creator>
  <cp:lastModifiedBy>Mingjing Tong</cp:lastModifiedBy>
  <cp:revision>4</cp:revision>
  <dcterms:created xsi:type="dcterms:W3CDTF">2016-03-10T12:53:14Z</dcterms:created>
  <dcterms:modified xsi:type="dcterms:W3CDTF">2016-03-10T15:55:05Z</dcterms:modified>
</cp:coreProperties>
</file>