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1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0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1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9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3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6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1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2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4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E0FF-1FE0-4CBA-8B04-56ADC46D9C79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E771-60AD-4346-AA83-75CE86E4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4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RTOFS impact in GFDL Model</a:t>
            </a:r>
            <a:br>
              <a:rPr lang="en-US" b="1" dirty="0" smtClean="0"/>
            </a:br>
            <a:r>
              <a:rPr lang="en-US" b="1" dirty="0" smtClean="0"/>
              <a:t>for Hurricanes Blanca and Dolores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" y="2667000"/>
            <a:ext cx="4722037" cy="39225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08" t="15930" r="21395"/>
          <a:stretch/>
        </p:blipFill>
        <p:spPr>
          <a:xfrm>
            <a:off x="5029200" y="2667000"/>
            <a:ext cx="4114800" cy="392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9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Impact on Track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1" t="3184" r="10303" b="6110"/>
          <a:stretch/>
        </p:blipFill>
        <p:spPr>
          <a:xfrm>
            <a:off x="1447800" y="1295400"/>
            <a:ext cx="669289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sz="3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 on Intensity Errors and Bias</a:t>
            </a:r>
            <a:endParaRPr lang="en-US" sz="3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r="11493" b="5685"/>
          <a:stretch/>
        </p:blipFill>
        <p:spPr>
          <a:xfrm>
            <a:off x="4572000" y="1329772"/>
            <a:ext cx="4572000" cy="46138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7" r="12014" b="5939"/>
          <a:stretch/>
        </p:blipFill>
        <p:spPr>
          <a:xfrm>
            <a:off x="0" y="1329773"/>
            <a:ext cx="4528353" cy="46138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12758" y="5983069"/>
            <a:ext cx="4607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Reduced Negative Bias with 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GFDL Run with RTOFS Analysis !!!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3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Hurricane Blanca (June 3</a:t>
            </a:r>
            <a:r>
              <a:rPr 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6z)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 3  SSTs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828800"/>
            <a:ext cx="38747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GDEM Climatology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6829" y="1828800"/>
            <a:ext cx="3703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RTOFS ANALYSIS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mb\Desktop\blancasst.gdem.2015060306.36h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3" t="14831" r="1" b="19856"/>
          <a:stretch/>
        </p:blipFill>
        <p:spPr bwMode="auto">
          <a:xfrm>
            <a:off x="119406" y="2686639"/>
            <a:ext cx="4267199" cy="400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14400" y="2936557"/>
            <a:ext cx="291137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Forecast Hour 36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mb\Desktop\blancasst.rtof.2015060306.36h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29" t="14626" r="-1" b="19138"/>
          <a:stretch/>
        </p:blipFill>
        <p:spPr bwMode="auto">
          <a:xfrm>
            <a:off x="4495800" y="2686639"/>
            <a:ext cx="4419600" cy="406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394426" y="2936557"/>
            <a:ext cx="291137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Forecast Hour 36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1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Hurricane Blanca (June 3</a:t>
            </a:r>
            <a:r>
              <a:rPr 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6z)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0" t="8922" r="15247" b="10469"/>
          <a:stretch/>
        </p:blipFill>
        <p:spPr>
          <a:xfrm>
            <a:off x="2850037" y="4114800"/>
            <a:ext cx="3779363" cy="27157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1" t="16112" r="1876" b="17619"/>
          <a:stretch/>
        </p:blipFill>
        <p:spPr>
          <a:xfrm>
            <a:off x="4739718" y="1197586"/>
            <a:ext cx="4404282" cy="281125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62800" y="1676400"/>
            <a:ext cx="83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GFDL</a:t>
            </a:r>
            <a:endParaRPr lang="en-US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15200" y="2209800"/>
            <a:ext cx="121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GDEM</a:t>
            </a: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8400" y="2895600"/>
            <a:ext cx="91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RTOFS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mb\Desktop\wind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4" t="16241" r="3625" b="17118"/>
          <a:stretch/>
        </p:blipFill>
        <p:spPr bwMode="auto">
          <a:xfrm>
            <a:off x="0" y="1197586"/>
            <a:ext cx="4658412" cy="281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676400" y="1715869"/>
            <a:ext cx="99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RTOFS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0800" y="2362200"/>
            <a:ext cx="83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GDEM</a:t>
            </a: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3429000"/>
            <a:ext cx="5029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Maximum Surface Winds  (Knots)</a:t>
            </a:r>
            <a:endParaRPr lang="en-U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59553" y="3429000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Central Pressure  (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hPa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2667000"/>
            <a:ext cx="114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GFDL</a:t>
            </a:r>
            <a:endParaRPr lang="en-US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9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Hurricane Dolores (July 12</a:t>
            </a:r>
            <a:r>
              <a:rPr lang="en-US" sz="36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18z)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 3  SSTs</a:t>
            </a: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mb\Desktop\2015071218.sst.gdem.60h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83" t="14658" r="923" b="20422"/>
          <a:stretch/>
        </p:blipFill>
        <p:spPr bwMode="auto">
          <a:xfrm>
            <a:off x="0" y="2322955"/>
            <a:ext cx="4495800" cy="439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b\Desktop\2015071218.sst.rtofs.60h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05" t="15113" r="3876" b="19821"/>
          <a:stretch/>
        </p:blipFill>
        <p:spPr bwMode="auto">
          <a:xfrm>
            <a:off x="4924136" y="2365434"/>
            <a:ext cx="3991264" cy="441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2362200"/>
            <a:ext cx="3429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Forecast Hour 60</a:t>
            </a:r>
            <a:endParaRPr lang="en-US" sz="2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2418546"/>
            <a:ext cx="280237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Forecast Hour 60</a:t>
            </a:r>
            <a:endParaRPr lang="en-US" sz="2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6764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GDEM Climatology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81600" y="1701225"/>
            <a:ext cx="3703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RTOFS ANALYSIS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8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Hurricane Dolores (July 12</a:t>
            </a:r>
            <a:r>
              <a:rPr 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18z)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" t="15914" b="17910"/>
          <a:stretch/>
        </p:blipFill>
        <p:spPr>
          <a:xfrm>
            <a:off x="164591" y="1447800"/>
            <a:ext cx="4572001" cy="304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2" t="15794" r="2565" b="17236"/>
          <a:stretch/>
        </p:blipFill>
        <p:spPr>
          <a:xfrm>
            <a:off x="4724399" y="1427202"/>
            <a:ext cx="4323907" cy="304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0" t="31251" r="11060" b="10414"/>
          <a:stretch/>
        </p:blipFill>
        <p:spPr>
          <a:xfrm>
            <a:off x="2667000" y="4608576"/>
            <a:ext cx="4305300" cy="2249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09800" y="2895600"/>
            <a:ext cx="99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r>
              <a:rPr lang="en-US" sz="15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GFDL</a:t>
            </a:r>
            <a:endParaRPr lang="en-US" sz="1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2325469"/>
            <a:ext cx="114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RTOFS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1752600"/>
            <a:ext cx="1066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GDEM</a:t>
            </a:r>
            <a:endParaRPr lang="en-US" sz="1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77100" y="3429000"/>
            <a:ext cx="11049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RTOFS</a:t>
            </a:r>
            <a:endParaRPr lang="en-US" sz="1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951202"/>
            <a:ext cx="838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GDEM</a:t>
            </a:r>
            <a:endParaRPr lang="en-US" sz="1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52944" y="2189202"/>
            <a:ext cx="829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r>
              <a:rPr lang="en-US" sz="15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GFDL</a:t>
            </a:r>
            <a:endParaRPr lang="en-US" sz="1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4800600"/>
            <a:ext cx="914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RTOFS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9315" y="3974068"/>
            <a:ext cx="3850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Maximum Surface Winds  (Knots)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9200" y="3886200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Central Pressure  (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hPa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8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RTOFS impact in GFDL Model for Hurricanes Blanca and Dolores</vt:lpstr>
      <vt:lpstr>Summary of Impact on Track</vt:lpstr>
      <vt:lpstr>Impact on Intensity Errors and Bias</vt:lpstr>
      <vt:lpstr>Hurricane Blanca (June 3rd, 6z)  Nest 3  SSTs</vt:lpstr>
      <vt:lpstr>Hurricane Blanca (June 3rd, 6z)</vt:lpstr>
      <vt:lpstr>Hurricane Dolores (July 12th, 18z) Nest 3  SSTs</vt:lpstr>
      <vt:lpstr>Hurricane Dolores (July 12th, 18z)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RTOFS impact in GFDL Model for Hurricanes Blanca and Dolores</dc:title>
  <dc:creator>Morris Bender</dc:creator>
  <cp:lastModifiedBy>Morris Bender</cp:lastModifiedBy>
  <cp:revision>13</cp:revision>
  <dcterms:created xsi:type="dcterms:W3CDTF">2016-03-10T14:05:52Z</dcterms:created>
  <dcterms:modified xsi:type="dcterms:W3CDTF">2016-03-10T15:27:13Z</dcterms:modified>
</cp:coreProperties>
</file>