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79" r:id="rId4"/>
    <p:sldId id="27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13D56C-CAD5-46AD-877B-9C9817B90150}">
          <p14:sldIdLst>
            <p14:sldId id="263"/>
            <p14:sldId id="267"/>
            <p14:sldId id="279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1" autoAdjust="0"/>
    <p:restoredTop sz="86542" autoAdjust="0"/>
  </p:normalViewPr>
  <p:slideViewPr>
    <p:cSldViewPr>
      <p:cViewPr>
        <p:scale>
          <a:sx n="77" d="100"/>
          <a:sy n="77" d="100"/>
        </p:scale>
        <p:origin x="-58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4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7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68CA-DA8B-42D9-9445-666CF479DF8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Meeting Agenda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FY16 </a:t>
            </a:r>
            <a:r>
              <a:rPr lang="en-US" sz="4000" dirty="0"/>
              <a:t>baseline (H16C) update and combined physics upgrade;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Summary </a:t>
            </a:r>
            <a:r>
              <a:rPr lang="en-US" sz="4000" dirty="0"/>
              <a:t>of FY16 GSI upgrades;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Summary </a:t>
            </a:r>
            <a:r>
              <a:rPr lang="en-US" sz="4000" dirty="0"/>
              <a:t>of FY16 physics upgrades;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HWRF </a:t>
            </a:r>
            <a:r>
              <a:rPr lang="en-US" sz="4000" dirty="0"/>
              <a:t>RTOFS ocean initialization update.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Other </a:t>
            </a:r>
            <a:r>
              <a:rPr lang="en-US" sz="4000" dirty="0"/>
              <a:t>issues?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72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3370" y="29056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Baseline, </a:t>
            </a:r>
            <a:r>
              <a:rPr lang="en-US" sz="2800" dirty="0" smtClean="0">
                <a:solidFill>
                  <a:prstClr val="black"/>
                </a:solidFill>
              </a:rPr>
              <a:t>AL/EP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pic>
        <p:nvPicPr>
          <p:cNvPr id="6150" name="Picture 6" descr="http://www.emc.ncep.noaa.gov/gc_wmb/vxt/zack/temp2/ALAL1115_H215_H16BC/fig_ALAL1115_bi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183433"/>
            <a:ext cx="3124200" cy="2258350"/>
          </a:xfrm>
          <a:prstGeom prst="rect">
            <a:avLst/>
          </a:prstGeom>
          <a:noFill/>
        </p:spPr>
      </p:pic>
      <p:pic>
        <p:nvPicPr>
          <p:cNvPr id="6152" name="Picture 8" descr="http://www.emc.ncep.noaa.gov/gc_wmb/vxt/zack/temp2/ALAL1115_H215_H16BC/fig_ALAL1115_st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20318"/>
            <a:ext cx="2971800" cy="2148186"/>
          </a:xfrm>
          <a:prstGeom prst="rect">
            <a:avLst/>
          </a:prstGeom>
          <a:noFill/>
        </p:spPr>
      </p:pic>
      <p:pic>
        <p:nvPicPr>
          <p:cNvPr id="6154" name="Picture 10" descr="http://www.emc.ncep.noaa.gov/gc_wmb/vxt/zack/temp2/ALAL1115_H215_H16BC/fig_ALAL1115_si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799" y="1220318"/>
            <a:ext cx="3073174" cy="2221465"/>
          </a:xfrm>
          <a:prstGeom prst="rect">
            <a:avLst/>
          </a:prstGeom>
          <a:noFill/>
        </p:spPr>
      </p:pic>
      <p:pic>
        <p:nvPicPr>
          <p:cNvPr id="8" name="Picture 8" descr="http://www.emc.ncep.noaa.gov/gc_wmb/vxt/zack/temp2/EPAL1115_H215_H16BC/fig_EPAL1115_st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3057036" cy="2209800"/>
          </a:xfrm>
          <a:prstGeom prst="rect">
            <a:avLst/>
          </a:prstGeom>
          <a:noFill/>
        </p:spPr>
      </p:pic>
      <p:pic>
        <p:nvPicPr>
          <p:cNvPr id="9" name="Picture 10" descr="http://www.emc.ncep.noaa.gov/gc_wmb/vxt/zack/temp2/EPAL1115_H215_H16BC/fig_EPAL1115_si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038600"/>
            <a:ext cx="3119079" cy="2254648"/>
          </a:xfrm>
          <a:prstGeom prst="rect">
            <a:avLst/>
          </a:prstGeom>
          <a:noFill/>
        </p:spPr>
      </p:pic>
      <p:pic>
        <p:nvPicPr>
          <p:cNvPr id="10" name="Picture 6" descr="http://www.emc.ncep.noaa.gov/gc_wmb/vxt/zack/temp2/EPAL1115_H215_H16BC/fig_EPAL1115_bia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083448"/>
            <a:ext cx="3057036" cy="220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1905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AL-track- skill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261414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AL-intensity- skill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261414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AL-intensity- bias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476799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EP-track- skill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460667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EP-intensity- skill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15100" y="476662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EP-intensity-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6800" y="152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Physics Upgrade, AL/EP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emc.ncep.noaa.gov/gc_wmb/vxt/zack/temp2/ALAL1115_H215_H16CO/fig_ALAL1115_st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054"/>
            <a:ext cx="2994983" cy="216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2/ALAL1115_H215_H16CO/fig_ALAL1115_si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04" y="957649"/>
            <a:ext cx="3183501" cy="230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zack/temp2/ALAL1115_H215_H16CO/fig_AL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29" y="1015183"/>
            <a:ext cx="3024316" cy="21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mc.ncep.noaa.gov/gc_wmb/vxt/zack/temp2/EPAL1115_H215_H16CO/fig_EPAL1115_st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43327" cy="21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mc.ncep.noaa.gov/gc_wmb/vxt/zack/temp2/EPAL1115_H215_H16CO/fig_EPAL1115_si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83" y="3810262"/>
            <a:ext cx="3099946" cy="224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mc.ncep.noaa.gov/gc_wmb/vxt/zack/temp2/EPAL1115_H215_H16CO/fig_EPAL1115_bia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14" y="3791329"/>
            <a:ext cx="3094985" cy="22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5363" y="156244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AL-track- skill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01762" y="239927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AL-intensity- skill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239927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AL-intensity- bias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439865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EP-track- skill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44319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EP-intensity- skill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439865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EP-intensity-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395" y="3810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Difference between </a:t>
            </a:r>
            <a:r>
              <a:rPr lang="en-US" sz="3200" dirty="0" smtClean="0"/>
              <a:t>final </a:t>
            </a:r>
            <a:r>
              <a:rPr lang="en-US" sz="3200" dirty="0" smtClean="0"/>
              <a:t>version </a:t>
            </a:r>
            <a:r>
              <a:rPr lang="en-US" sz="3200" dirty="0" smtClean="0"/>
              <a:t>H216 and H16O</a:t>
            </a:r>
            <a:endParaRPr lang="en-US" sz="3200" dirty="0" smtClean="0"/>
          </a:p>
          <a:p>
            <a:endParaRPr lang="en-US" sz="36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Upgraded </a:t>
            </a:r>
            <a:r>
              <a:rPr lang="en-US" sz="3200" dirty="0" smtClean="0">
                <a:solidFill>
                  <a:srgbClr val="FF0000"/>
                </a:solidFill>
              </a:rPr>
              <a:t>tracker;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Two more vertical levels (L61 vs </a:t>
            </a:r>
            <a:r>
              <a:rPr lang="en-US" sz="3200" dirty="0" smtClean="0">
                <a:solidFill>
                  <a:srgbClr val="FF0000"/>
                </a:solidFill>
              </a:rPr>
              <a:t>L63) and stratosphere </a:t>
            </a:r>
            <a:r>
              <a:rPr lang="en-US" sz="3200" dirty="0" err="1" smtClean="0">
                <a:solidFill>
                  <a:srgbClr val="FF0000"/>
                </a:solidFill>
              </a:rPr>
              <a:t>dw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en-US" sz="3200" dirty="0" err="1" smtClean="0">
                <a:solidFill>
                  <a:srgbClr val="FF0000"/>
                </a:solidFill>
              </a:rPr>
              <a:t>dt</a:t>
            </a:r>
            <a:r>
              <a:rPr lang="en-US" sz="3200" dirty="0" smtClean="0">
                <a:solidFill>
                  <a:srgbClr val="FF0000"/>
                </a:solidFill>
              </a:rPr>
              <a:t> damping;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RTOFS ocean initialization for EP storms;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DA for all EP storms</a:t>
            </a:r>
            <a:r>
              <a:rPr lang="en-US" sz="3200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One-way coupling to Wave;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New grib2 output;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AWIPS output;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116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71</cp:revision>
  <dcterms:created xsi:type="dcterms:W3CDTF">2016-01-14T14:16:34Z</dcterms:created>
  <dcterms:modified xsi:type="dcterms:W3CDTF">2016-03-31T14:18:23Z</dcterms:modified>
</cp:coreProperties>
</file>