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78" r:id="rId6"/>
    <p:sldId id="279" r:id="rId7"/>
    <p:sldId id="280" r:id="rId8"/>
    <p:sldId id="277" r:id="rId9"/>
  </p:sldIdLst>
  <p:sldSz cx="9144000" cy="6858000" type="screen4x3"/>
  <p:notesSz cx="6997700" cy="92837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ED6B8-1232-46C2-9907-554F4D6A8551}" type="datetimeFigureOut">
              <a:rPr lang="ko-KR" altLang="en-US" smtClean="0"/>
              <a:pPr/>
              <a:t>2012-02-29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B93CB-485D-4207-BD11-E18A2A2EB0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7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00~06h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7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06~12h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99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7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12~18h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99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7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18~24h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99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6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42~48h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694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6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66~72h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32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6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90~96h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84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3070"/>
            <a:ext cx="2500877" cy="218010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3070"/>
            <a:ext cx="2500877" cy="218010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3070"/>
            <a:ext cx="2500877" cy="218010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2459942"/>
            <a:ext cx="2500877" cy="21801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2459942"/>
            <a:ext cx="2500877" cy="2180107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2459942"/>
            <a:ext cx="2500877" cy="218010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10817" y="-1635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HOPS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5946" y="-1635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HPHY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720" y="4676814"/>
            <a:ext cx="2500877" cy="218010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040" y="4676814"/>
            <a:ext cx="2500877" cy="2180107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976" y="4676814"/>
            <a:ext cx="2500877" cy="21801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173" y="5489868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Total</a:t>
            </a:r>
            <a:r>
              <a:rPr lang="en-US" altLang="ko-KR" sz="12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73" y="1102290"/>
            <a:ext cx="72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Conv.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73" y="3226829"/>
            <a:ext cx="72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Large scale </a:t>
            </a:r>
            <a:r>
              <a:rPr lang="en-US" altLang="ko-KR" sz="12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precip</a:t>
            </a:r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740" y="16160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120~126h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17384" y="-16351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GFS</a:t>
            </a:r>
            <a:endParaRPr lang="ko-KR" altLang="en-US" sz="1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99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120</Words>
  <Application>Microsoft Office PowerPoint</Application>
  <PresentationFormat>On-screen Show (4:3)</PresentationFormat>
  <Paragraphs>56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In-Hyuk</dc:creator>
  <cp:lastModifiedBy>In-hyuk Kwon</cp:lastModifiedBy>
  <cp:revision>19</cp:revision>
  <cp:lastPrinted>2012-02-27T19:31:55Z</cp:lastPrinted>
  <dcterms:created xsi:type="dcterms:W3CDTF">2012-02-25T05:07:42Z</dcterms:created>
  <dcterms:modified xsi:type="dcterms:W3CDTF">2012-02-29T22:38:43Z</dcterms:modified>
</cp:coreProperties>
</file>