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2888-8070-4449-8637-F9E722AFD50D}" type="datetimeFigureOut">
              <a:rPr lang="en-US" smtClean="0"/>
              <a:t>3/22/2012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56549-60E3-4639-80D6-0585F6DEE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03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2888-8070-4449-8637-F9E722AFD50D}" type="datetimeFigureOut">
              <a:rPr lang="en-US" smtClean="0"/>
              <a:t>3/22/2012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56549-60E3-4639-80D6-0585F6DEE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976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2888-8070-4449-8637-F9E722AFD50D}" type="datetimeFigureOut">
              <a:rPr lang="en-US" smtClean="0"/>
              <a:t>3/22/2012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56549-60E3-4639-80D6-0585F6DEE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912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2888-8070-4449-8637-F9E722AFD50D}" type="datetimeFigureOut">
              <a:rPr lang="en-US" smtClean="0"/>
              <a:t>3/22/2012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56549-60E3-4639-80D6-0585F6DEE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765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2888-8070-4449-8637-F9E722AFD50D}" type="datetimeFigureOut">
              <a:rPr lang="en-US" smtClean="0"/>
              <a:t>3/22/2012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56549-60E3-4639-80D6-0585F6DEE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50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2888-8070-4449-8637-F9E722AFD50D}" type="datetimeFigureOut">
              <a:rPr lang="en-US" smtClean="0"/>
              <a:t>3/22/2012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56549-60E3-4639-80D6-0585F6DEE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655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2888-8070-4449-8637-F9E722AFD50D}" type="datetimeFigureOut">
              <a:rPr lang="en-US" smtClean="0"/>
              <a:t>3/22/2012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56549-60E3-4639-80D6-0585F6DEE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11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2888-8070-4449-8637-F9E722AFD50D}" type="datetimeFigureOut">
              <a:rPr lang="en-US" smtClean="0"/>
              <a:t>3/22/2012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56549-60E3-4639-80D6-0585F6DEE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432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2888-8070-4449-8637-F9E722AFD50D}" type="datetimeFigureOut">
              <a:rPr lang="en-US" smtClean="0"/>
              <a:t>3/22/2012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56549-60E3-4639-80D6-0585F6DEE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7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2888-8070-4449-8637-F9E722AFD50D}" type="datetimeFigureOut">
              <a:rPr lang="en-US" smtClean="0"/>
              <a:t>3/22/2012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56549-60E3-4639-80D6-0585F6DEE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175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2888-8070-4449-8637-F9E722AFD50D}" type="datetimeFigureOut">
              <a:rPr lang="en-US" smtClean="0"/>
              <a:t>3/22/2012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56549-60E3-4639-80D6-0585F6DEE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849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F2888-8070-4449-8637-F9E722AFD50D}" type="datetimeFigureOut">
              <a:rPr lang="en-US" smtClean="0"/>
              <a:t>3/22/2012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56549-60E3-4639-80D6-0585F6DEE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7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H212 Cross-Platform Comparison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CCS-Jet-Zeus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56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Documents\track-er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84192" cy="3438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Z:\Documents\track-xbia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29297"/>
            <a:ext cx="4584192" cy="3438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Z:\Documents\track-ybia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242" y="3424576"/>
            <a:ext cx="4584192" cy="3438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Z:\Documents\track-std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8344" y="2023"/>
            <a:ext cx="4584192" cy="3438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3639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Documents\intensity-er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84192" cy="3438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Z:\Documents\intensity-bia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808" y="0"/>
            <a:ext cx="4584192" cy="3438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Z:\Documents\intensity-std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19856"/>
            <a:ext cx="4584192" cy="3438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4613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Documents\ep_track-er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84192" cy="3438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Z:\Documents\ep_track-st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808" y="0"/>
            <a:ext cx="4584192" cy="3438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Z:\Documents\ep_track-xbia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19856"/>
            <a:ext cx="4584192" cy="3438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Z:\Documents\ep_track-ybias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808" y="3419856"/>
            <a:ext cx="4584192" cy="3438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9277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Z:\Documents\ep_intensity-er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84192" cy="3438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Z:\Documents\ep_intensity-bia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808" y="0"/>
            <a:ext cx="4584192" cy="3438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Z:\Documents\ep_intensity-std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19856"/>
            <a:ext cx="4584192" cy="3438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0904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Z:\Documents\intensity-err-EARL-07L-20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84192" cy="3438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Z:\Documents\track-err-DARBY-05E-201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19856"/>
            <a:ext cx="4584192" cy="3438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Z:\Documents\track-err-FRANK-09E-201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808" y="0"/>
            <a:ext cx="4584192" cy="3438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Z:\Documents\track-err-OPHELIA-16L-2011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808" y="3429000"/>
            <a:ext cx="4584192" cy="3438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8525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</Words>
  <Application>Microsoft Office PowerPoint</Application>
  <PresentationFormat>On-screen Show 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H212 Cross-Platform Comparison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Reviewer1</dc:creator>
  <cp:lastModifiedBy>Reviewer1</cp:lastModifiedBy>
  <cp:revision>2</cp:revision>
  <dcterms:created xsi:type="dcterms:W3CDTF">2012-03-22T15:06:52Z</dcterms:created>
  <dcterms:modified xsi:type="dcterms:W3CDTF">2012-03-22T15:19:49Z</dcterms:modified>
</cp:coreProperties>
</file>