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9" r:id="rId7"/>
    <p:sldId id="263" r:id="rId8"/>
    <p:sldId id="257" r:id="rId9"/>
    <p:sldId id="266" r:id="rId10"/>
    <p:sldId id="272" r:id="rId11"/>
    <p:sldId id="278" r:id="rId12"/>
    <p:sldId id="279" r:id="rId13"/>
    <p:sldId id="262" r:id="rId14"/>
    <p:sldId id="264" r:id="rId15"/>
    <p:sldId id="265" r:id="rId16"/>
    <p:sldId id="267" r:id="rId17"/>
    <p:sldId id="268" r:id="rId18"/>
    <p:sldId id="270" r:id="rId19"/>
    <p:sldId id="271" r:id="rId20"/>
    <p:sldId id="273" r:id="rId21"/>
    <p:sldId id="275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1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6E0C0-3FF6-494E-A8DD-301B4880ECC2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3B3EA-E502-4B80-A607-2099A395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6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Hyphy</a:t>
            </a:r>
            <a:r>
              <a:rPr lang="en-US" baseline="0" dirty="0" smtClean="0"/>
              <a:t> and H21J are quite similar. When </a:t>
            </a:r>
            <a:r>
              <a:rPr lang="en-US" baseline="0" dirty="0" err="1" smtClean="0"/>
              <a:t>Hphy</a:t>
            </a:r>
            <a:r>
              <a:rPr lang="en-US" baseline="0" dirty="0" smtClean="0"/>
              <a:t> is good, H21j is good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3B3EA-E502-4B80-A607-2099A39554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7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0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8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2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15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1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1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9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8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26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AC58D-F664-4C55-A2D0-C81E81C0FBE6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9093E-6605-4338-A1A6-FC426AB2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Composite plots of track and intensity for Atlantic 2010 </a:t>
            </a:r>
            <a:br>
              <a:rPr lang="en-US" dirty="0" smtClean="0"/>
            </a:br>
            <a:r>
              <a:rPr lang="en-US" dirty="0" smtClean="0"/>
              <a:t>HPHY vs. H21J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12" y="533400"/>
            <a:ext cx="444528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34249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Otto: 17L-2010</a:t>
            </a:r>
            <a:endParaRPr lang="en-US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7" y="624840"/>
            <a:ext cx="3258894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71" y="3657600"/>
            <a:ext cx="444528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7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67" y="403860"/>
            <a:ext cx="450157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Richard: 19L-2010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3" y="548640"/>
            <a:ext cx="298769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7" y="3686175"/>
            <a:ext cx="3211753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48265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Tomas: 12L-2010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8170"/>
            <a:ext cx="233159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29" y="598170"/>
            <a:ext cx="432511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18" y="3733800"/>
            <a:ext cx="2263182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29" y="3632835"/>
            <a:ext cx="445767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0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08L-2010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0" y="548640"/>
            <a:ext cx="2039478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80" y="457200"/>
            <a:ext cx="450157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03320"/>
            <a:ext cx="2023933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46" y="3657600"/>
            <a:ext cx="450157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1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09L-2010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0065"/>
            <a:ext cx="4090952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8625"/>
            <a:ext cx="448265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749040"/>
            <a:ext cx="4090952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448265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8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10L-2010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4345"/>
            <a:ext cx="2191664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4345"/>
            <a:ext cx="46386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3" y="3703320"/>
            <a:ext cx="2207211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657600"/>
            <a:ext cx="46386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7" y="381000"/>
            <a:ext cx="448265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Julia: 12L-2010</a:t>
            </a: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9115"/>
            <a:ext cx="2707837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2" y="3749040"/>
            <a:ext cx="2723385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7" y="3657600"/>
            <a:ext cx="444528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13L-2010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81000"/>
            <a:ext cx="4460812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37" y="381000"/>
            <a:ext cx="445147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" y="3703320"/>
            <a:ext cx="4270815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37" y="3657600"/>
            <a:ext cx="445147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3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15L-2010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6" y="609600"/>
            <a:ext cx="3497216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"/>
            <a:ext cx="450157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77" y="3718560"/>
            <a:ext cx="3541039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48075"/>
            <a:ext cx="46386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8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16L-2010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2" y="502920"/>
            <a:ext cx="2658085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6386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2" y="3733800"/>
            <a:ext cx="2922391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92" y="3623310"/>
            <a:ext cx="46386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4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Bonnie: 03L-2010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8640"/>
            <a:ext cx="3833638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6" y="3733800"/>
            <a:ext cx="3787924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94" y="457200"/>
            <a:ext cx="463860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94" y="3642360"/>
            <a:ext cx="46386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8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18L-2010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624840"/>
            <a:ext cx="2645647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92" y="533400"/>
            <a:ext cx="46386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733800"/>
            <a:ext cx="2707837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92" y="3613785"/>
            <a:ext cx="46386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6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</a:t>
            </a:r>
            <a:r>
              <a:rPr lang="en-US" dirty="0" smtClean="0"/>
              <a:t>L-2010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8" y="495300"/>
            <a:ext cx="3935567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79" y="403860"/>
            <a:ext cx="445147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86" y="3729990"/>
            <a:ext cx="2993909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24" y="3657600"/>
            <a:ext cx="447012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6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smtClean="0"/>
              <a:t>02L-2010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8185"/>
            <a:ext cx="4101749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9600"/>
            <a:ext cx="445147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9515"/>
            <a:ext cx="4300358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657600"/>
            <a:ext cx="447012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3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Colin: 04L-2010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2" y="548640"/>
            <a:ext cx="2166788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7" y="3749040"/>
            <a:ext cx="2555473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92" y="457200"/>
            <a:ext cx="46386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92" y="3657600"/>
            <a:ext cx="46386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64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Danielle: 06L-2010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40" y="624840"/>
            <a:ext cx="2238306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49" y="488315"/>
            <a:ext cx="430765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40" y="3726815"/>
            <a:ext cx="2244525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43" y="3635375"/>
            <a:ext cx="431345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56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Earl: 07L-2010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9" y="579755"/>
            <a:ext cx="3071646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5450"/>
            <a:ext cx="4343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9" y="3749040"/>
            <a:ext cx="2567911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430765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36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0" y="472440"/>
            <a:ext cx="4324288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444528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Lisa: 14L-2010</a:t>
            </a:r>
            <a:endParaRPr lang="en-US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581400"/>
            <a:ext cx="4572359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34" y="3657600"/>
            <a:ext cx="444528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55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Five: 05L-2010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"/>
            <a:ext cx="351700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"/>
            <a:ext cx="448265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749040"/>
            <a:ext cx="312773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29" y="3657600"/>
            <a:ext cx="450157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7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"/>
            <a:ext cx="448265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Alex: 10L-2010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056099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49040"/>
            <a:ext cx="3056099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429" y="3642360"/>
            <a:ext cx="450157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4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Igor: 11L-2010</a:t>
            </a:r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5310"/>
            <a:ext cx="2179226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53" y="457200"/>
            <a:ext cx="430765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58565"/>
            <a:ext cx="2141912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03" y="3657600"/>
            <a:ext cx="430765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5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71</Words>
  <Application>Microsoft Office PowerPoint</Application>
  <PresentationFormat>On-screen Show (4:3)</PresentationFormat>
  <Paragraphs>24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Composite plots of track and intensity for Atlantic 2010  HPHY vs. H21J </vt:lpstr>
      <vt:lpstr>Bonnie: 03L-2010</vt:lpstr>
      <vt:lpstr>Colin: 04L-2010</vt:lpstr>
      <vt:lpstr>Danielle: 06L-2010</vt:lpstr>
      <vt:lpstr>Earl: 07L-2010</vt:lpstr>
      <vt:lpstr>Lisa: 14L-2010</vt:lpstr>
      <vt:lpstr>Five: 05L-2010</vt:lpstr>
      <vt:lpstr>Alex: 10L-2010</vt:lpstr>
      <vt:lpstr>Igor: 11L-2010</vt:lpstr>
      <vt:lpstr>Otto: 17L-2010</vt:lpstr>
      <vt:lpstr>Richard: 19L-2010</vt:lpstr>
      <vt:lpstr>Tomas: 12L-2010</vt:lpstr>
      <vt:lpstr>08L-2010</vt:lpstr>
      <vt:lpstr>09L-2010</vt:lpstr>
      <vt:lpstr>10L-2010</vt:lpstr>
      <vt:lpstr>Julia: 12L-2010</vt:lpstr>
      <vt:lpstr>13L-2010</vt:lpstr>
      <vt:lpstr>15L-2010</vt:lpstr>
      <vt:lpstr>16L-2010</vt:lpstr>
      <vt:lpstr>18L-2010</vt:lpstr>
      <vt:lpstr>20L-2010</vt:lpstr>
      <vt:lpstr>02L-2010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Composite plots of track and intensity for Atlantic 2010  HPHY vs. H21J</dc:title>
  <dc:creator>Chanh Q. Kieu</dc:creator>
  <cp:lastModifiedBy>Chanh Q. Kieu</cp:lastModifiedBy>
  <cp:revision>10</cp:revision>
  <dcterms:created xsi:type="dcterms:W3CDTF">2012-03-07T16:50:02Z</dcterms:created>
  <dcterms:modified xsi:type="dcterms:W3CDTF">2012-03-07T19:50:53Z</dcterms:modified>
</cp:coreProperties>
</file>