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58" r:id="rId12"/>
    <p:sldId id="265" r:id="rId13"/>
    <p:sldId id="266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8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88DC4-BDE5-4767-B8BB-C5D295C47BF6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024D-E83C-470B-A48F-868362DD54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2012 HWRF implementation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HOPS: Operational HWRF </a:t>
            </a:r>
          </a:p>
          <a:p>
            <a:r>
              <a:rPr lang="en-US" dirty="0" smtClean="0"/>
              <a:t>HPHY: 2012 pre-baseline </a:t>
            </a:r>
          </a:p>
          <a:p>
            <a:r>
              <a:rPr lang="en-US" dirty="0" smtClean="0"/>
              <a:t>H212: 2012 final baseline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Difference between H212 and HPHY:</a:t>
            </a:r>
          </a:p>
          <a:p>
            <a:pPr>
              <a:buNone/>
            </a:pPr>
            <a:r>
              <a:rPr lang="en-US" dirty="0" smtClean="0"/>
              <a:t>SC bug fix, New GFS, CCS, 1D EP Ocean-coupling,</a:t>
            </a:r>
          </a:p>
          <a:p>
            <a:pPr>
              <a:buNone/>
            </a:pPr>
            <a:r>
              <a:rPr lang="en-US" dirty="0" smtClean="0"/>
              <a:t>Nest domain moving.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0" y="1905000"/>
            <a:ext cx="1188720" cy="0"/>
          </a:xfrm>
          <a:prstGeom prst="line">
            <a:avLst/>
          </a:prstGeom>
          <a:ln cmpd="sng">
            <a:solidFill>
              <a:srgbClr val="00B0F0"/>
            </a:solidFill>
          </a:ln>
          <a:scene3d>
            <a:camera prst="orthographicFront"/>
            <a:lightRig rig="threePt" dir="t"/>
          </a:scene3d>
          <a:sp3d extrusionH="152400">
            <a:extrusionClr>
              <a:srgbClr val="00B0F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0" y="2514600"/>
            <a:ext cx="1143000" cy="0"/>
          </a:xfrm>
          <a:prstGeom prst="line">
            <a:avLst/>
          </a:prstGeom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152400">
            <a:extrusionClr>
              <a:srgbClr val="00B05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048000"/>
            <a:ext cx="1143000" cy="0"/>
          </a:xfrm>
          <a:prstGeom prst="line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146050">
            <a:extrusionClr>
              <a:srgbClr val="C00000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E-Pac Storms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H212 </a:t>
            </a:r>
            <a:r>
              <a:rPr lang="en-US" dirty="0" err="1" smtClean="0"/>
              <a:t>vs</a:t>
            </a:r>
            <a:r>
              <a:rPr lang="en-US" dirty="0" smtClean="0"/>
              <a:t> 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_BASELINE.intensity-er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28600"/>
            <a:ext cx="4267200" cy="3200400"/>
          </a:xfrm>
          <a:prstGeom prst="rect">
            <a:avLst/>
          </a:prstGeom>
        </p:spPr>
      </p:pic>
      <p:pic>
        <p:nvPicPr>
          <p:cNvPr id="3" name="Picture 2" descr="EP_BASELINE.intensity-bi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486150"/>
            <a:ext cx="4495800" cy="3371850"/>
          </a:xfrm>
          <a:prstGeom prst="rect">
            <a:avLst/>
          </a:prstGeom>
        </p:spPr>
      </p:pic>
      <p:pic>
        <p:nvPicPr>
          <p:cNvPr id="4" name="Picture 3" descr="EP_BASELINE.track-er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_BASELINE.intensity-err-HILARY-09E-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4495800" cy="3371850"/>
          </a:xfrm>
          <a:prstGeom prst="rect">
            <a:avLst/>
          </a:prstGeom>
        </p:spPr>
      </p:pic>
      <p:pic>
        <p:nvPicPr>
          <p:cNvPr id="3" name="Picture 2" descr="EP_BASELINE.track-err-HILARY-09E-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6002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_BASELINE.intensity-err-IRWIN-11E-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343400" cy="3257550"/>
          </a:xfrm>
          <a:prstGeom prst="rect">
            <a:avLst/>
          </a:prstGeom>
        </p:spPr>
      </p:pic>
      <p:pic>
        <p:nvPicPr>
          <p:cNvPr id="3" name="Picture 2" descr="EP_BASELINE.track-err-IRWIN-11E-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092011.2011082100.17768.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4038600" cy="3122279"/>
          </a:xfrm>
          <a:prstGeom prst="rect">
            <a:avLst/>
          </a:prstGeom>
        </p:spPr>
      </p:pic>
      <p:pic>
        <p:nvPicPr>
          <p:cNvPr id="4" name="Picture 3" descr="al092011.2011082100.17768.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9637" y="685800"/>
            <a:ext cx="3967163" cy="3067050"/>
          </a:xfrm>
          <a:prstGeom prst="rect">
            <a:avLst/>
          </a:prstGeom>
        </p:spPr>
      </p:pic>
      <p:pic>
        <p:nvPicPr>
          <p:cNvPr id="5" name="Picture 4" descr="IRENE.2011082100.Vmax.mult06.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733800"/>
            <a:ext cx="4271963" cy="3302694"/>
          </a:xfrm>
          <a:prstGeom prst="rect">
            <a:avLst/>
          </a:prstGeom>
        </p:spPr>
      </p:pic>
      <p:pic>
        <p:nvPicPr>
          <p:cNvPr id="6" name="Picture 5" descr="IRENE.2011082100.Vmax.mult06.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962400"/>
            <a:ext cx="3890963" cy="3008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52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H212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152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HPHY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6858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IRENE, 09L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122011.2011082906.17768.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4191000" cy="3240100"/>
          </a:xfrm>
          <a:prstGeom prst="rect">
            <a:avLst/>
          </a:prstGeom>
        </p:spPr>
      </p:pic>
      <p:pic>
        <p:nvPicPr>
          <p:cNvPr id="3" name="Picture 2" descr="al122011.2011082906.17768.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1" y="533400"/>
            <a:ext cx="4191000" cy="3240101"/>
          </a:xfrm>
          <a:prstGeom prst="rect">
            <a:avLst/>
          </a:prstGeom>
        </p:spPr>
      </p:pic>
      <p:pic>
        <p:nvPicPr>
          <p:cNvPr id="4" name="Picture 3" descr="KATIA.2011082906.Vmax.mult06.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732039"/>
            <a:ext cx="4043363" cy="3125961"/>
          </a:xfrm>
          <a:prstGeom prst="rect">
            <a:avLst/>
          </a:prstGeom>
        </p:spPr>
      </p:pic>
      <p:pic>
        <p:nvPicPr>
          <p:cNvPr id="5" name="Picture 4" descr="KATIA.2011082906.Vmax.mult06.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732039"/>
            <a:ext cx="4043363" cy="31259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152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H212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52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HPHY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52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KATIA, 12L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142011.2011090618.17768.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4419600" cy="3416834"/>
          </a:xfrm>
          <a:prstGeom prst="rect">
            <a:avLst/>
          </a:prstGeom>
        </p:spPr>
      </p:pic>
      <p:pic>
        <p:nvPicPr>
          <p:cNvPr id="3" name="Picture 2" descr="al142011.2011090618.17768.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81000"/>
            <a:ext cx="4648200" cy="3593566"/>
          </a:xfrm>
          <a:prstGeom prst="rect">
            <a:avLst/>
          </a:prstGeom>
        </p:spPr>
      </p:pic>
      <p:pic>
        <p:nvPicPr>
          <p:cNvPr id="4" name="Picture 3" descr="MARIA.2011090618.Vmax.mult06.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1" y="3735721"/>
            <a:ext cx="4038600" cy="3122279"/>
          </a:xfrm>
          <a:prstGeom prst="rect">
            <a:avLst/>
          </a:prstGeom>
        </p:spPr>
      </p:pic>
      <p:pic>
        <p:nvPicPr>
          <p:cNvPr id="5" name="Picture 4" descr="MARIA.2011090618.Vmax.mult06.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927821"/>
            <a:ext cx="3962400" cy="3063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H212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HPHY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524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MARIA, 14L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162011.2011092100.17768.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4419600" cy="3416834"/>
          </a:xfrm>
          <a:prstGeom prst="rect">
            <a:avLst/>
          </a:prstGeom>
        </p:spPr>
      </p:pic>
      <p:pic>
        <p:nvPicPr>
          <p:cNvPr id="3" name="Picture 2" descr="al162011.2011092100.17768.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609600"/>
            <a:ext cx="4343400" cy="3357922"/>
          </a:xfrm>
          <a:prstGeom prst="rect">
            <a:avLst/>
          </a:prstGeom>
        </p:spPr>
      </p:pic>
      <p:pic>
        <p:nvPicPr>
          <p:cNvPr id="4" name="Picture 3" descr="OPHELIA.2011092100.Vmax.mult06.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66085"/>
            <a:ext cx="4128673" cy="3191915"/>
          </a:xfrm>
          <a:prstGeom prst="rect">
            <a:avLst/>
          </a:prstGeom>
        </p:spPr>
      </p:pic>
      <p:pic>
        <p:nvPicPr>
          <p:cNvPr id="5" name="Picture 4" descr="OPHELIA.2011092100.Vmax.mult06.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1" y="3962400"/>
            <a:ext cx="3745396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H212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52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HPHY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28601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OPHELIA, 16L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172011.2011092406.17768.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85800"/>
            <a:ext cx="4038600" cy="3122279"/>
          </a:xfrm>
          <a:prstGeom prst="rect">
            <a:avLst/>
          </a:prstGeom>
        </p:spPr>
      </p:pic>
      <p:pic>
        <p:nvPicPr>
          <p:cNvPr id="3" name="Picture 2" descr="al172011.2011092406.17768.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81000"/>
            <a:ext cx="4724400" cy="3652477"/>
          </a:xfrm>
          <a:prstGeom prst="rect">
            <a:avLst/>
          </a:prstGeom>
        </p:spPr>
      </p:pic>
      <p:pic>
        <p:nvPicPr>
          <p:cNvPr id="4" name="Picture 3" descr="PHILIPPE.2011092406.Vmax.mult06.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86200"/>
            <a:ext cx="4043363" cy="3125961"/>
          </a:xfrm>
          <a:prstGeom prst="rect">
            <a:avLst/>
          </a:prstGeom>
        </p:spPr>
      </p:pic>
      <p:pic>
        <p:nvPicPr>
          <p:cNvPr id="5" name="Picture 4" descr="PHILIPPE.2011092406.Vmax.mult06.1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3962400"/>
            <a:ext cx="3962400" cy="3063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52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H212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HPHY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52401"/>
            <a:ext cx="2057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PHILIPPE, 17L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90600" y="4191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10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90kts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562600" y="4419600"/>
            <a:ext cx="228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9200" y="4038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75kts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182011.2011102318.17768.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4262852" cy="3295650"/>
          </a:xfrm>
          <a:prstGeom prst="rect">
            <a:avLst/>
          </a:prstGeom>
        </p:spPr>
      </p:pic>
      <p:pic>
        <p:nvPicPr>
          <p:cNvPr id="3" name="Picture 2" descr="RINA.2011102318.Vmax.mult06.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790950"/>
            <a:ext cx="3967163" cy="3067050"/>
          </a:xfrm>
          <a:prstGeom prst="rect">
            <a:avLst/>
          </a:prstGeom>
        </p:spPr>
      </p:pic>
      <p:pic>
        <p:nvPicPr>
          <p:cNvPr id="4" name="Picture 3" descr="RINA.2011102318.Vmax.mult06.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790950"/>
            <a:ext cx="3967163" cy="3067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H212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152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HPHY</a:t>
            </a:r>
            <a:endParaRPr lang="en-US" sz="2000" dirty="0"/>
          </a:p>
        </p:txBody>
      </p:sp>
      <p:pic>
        <p:nvPicPr>
          <p:cNvPr id="8" name="Picture 7" descr="al182011.2011102318.2899.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457200"/>
            <a:ext cx="4119563" cy="3184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6200" y="22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RINA, 18L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Atlantic </a:t>
            </a:r>
            <a:r>
              <a:rPr lang="en-US" dirty="0" err="1" smtClean="0"/>
              <a:t>Stoms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H212 </a:t>
            </a:r>
            <a:r>
              <a:rPr lang="en-US" dirty="0" err="1" smtClean="0"/>
              <a:t>vs</a:t>
            </a:r>
            <a:r>
              <a:rPr lang="en-US" dirty="0" smtClean="0"/>
              <a:t> 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092011.2011092106.18648.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599"/>
            <a:ext cx="3810000" cy="2945547"/>
          </a:xfrm>
          <a:prstGeom prst="rect">
            <a:avLst/>
          </a:prstGeom>
        </p:spPr>
      </p:pic>
      <p:pic>
        <p:nvPicPr>
          <p:cNvPr id="3" name="Picture 2" descr="ep092011.2011092106.18648.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57200"/>
            <a:ext cx="4119563" cy="3184872"/>
          </a:xfrm>
          <a:prstGeom prst="rect">
            <a:avLst/>
          </a:prstGeom>
        </p:spPr>
      </p:pic>
      <p:pic>
        <p:nvPicPr>
          <p:cNvPr id="4" name="Picture 3" descr="HILARY.2011092106.Vmax.mult06.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1" y="3500076"/>
            <a:ext cx="4343400" cy="3357923"/>
          </a:xfrm>
          <a:prstGeom prst="rect">
            <a:avLst/>
          </a:prstGeom>
        </p:spPr>
      </p:pic>
      <p:pic>
        <p:nvPicPr>
          <p:cNvPr id="5" name="Picture 4" descr="HILARY.2011092106.Vmax.mult06.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581399"/>
            <a:ext cx="4267200" cy="3299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H212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HPHY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2286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HILARY, 09E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112011.2011100606.18648.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459978" cy="3448050"/>
          </a:xfrm>
          <a:prstGeom prst="rect">
            <a:avLst/>
          </a:prstGeom>
        </p:spPr>
      </p:pic>
      <p:pic>
        <p:nvPicPr>
          <p:cNvPr id="3" name="Picture 2" descr="ep112011.2011100606.18648.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"/>
            <a:ext cx="4271963" cy="3302694"/>
          </a:xfrm>
          <a:prstGeom prst="rect">
            <a:avLst/>
          </a:prstGeom>
        </p:spPr>
      </p:pic>
      <p:pic>
        <p:nvPicPr>
          <p:cNvPr id="4" name="Picture 3" descr="IRWIN.2011100606.Vmax.mult06.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38550"/>
            <a:ext cx="4164289" cy="3219450"/>
          </a:xfrm>
          <a:prstGeom prst="rect">
            <a:avLst/>
          </a:prstGeom>
        </p:spPr>
      </p:pic>
      <p:pic>
        <p:nvPicPr>
          <p:cNvPr id="5" name="Picture 4" descr="IRWIN.2011100606.Vmax.mult06.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6896" y="3505200"/>
            <a:ext cx="4657104" cy="360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H212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HPHY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IRWIN, 11E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_BASELINE.intensity-bi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505200"/>
            <a:ext cx="4267200" cy="3200400"/>
          </a:xfrm>
          <a:prstGeom prst="rect">
            <a:avLst/>
          </a:prstGeom>
        </p:spPr>
      </p:pic>
      <p:pic>
        <p:nvPicPr>
          <p:cNvPr id="5" name="Picture 4" descr="AL_BASELINE.intensity-er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4495800" cy="3371850"/>
          </a:xfrm>
          <a:prstGeom prst="rect">
            <a:avLst/>
          </a:prstGeom>
        </p:spPr>
      </p:pic>
      <p:pic>
        <p:nvPicPr>
          <p:cNvPr id="6" name="Picture 5" descr="AL_BASELINE.track-er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_BASELINE.intensity-err-IRENE-09L-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524000"/>
            <a:ext cx="4521200" cy="3390900"/>
          </a:xfrm>
          <a:prstGeom prst="rect">
            <a:avLst/>
          </a:prstGeom>
        </p:spPr>
      </p:pic>
      <p:pic>
        <p:nvPicPr>
          <p:cNvPr id="3" name="Picture 2" descr="AL_BASELINE.track-err-IRENE-09L-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_BASELINE.intensity-err-KATIA-12L-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371600"/>
            <a:ext cx="4622800" cy="3467100"/>
          </a:xfrm>
          <a:prstGeom prst="rect">
            <a:avLst/>
          </a:prstGeom>
        </p:spPr>
      </p:pic>
      <p:pic>
        <p:nvPicPr>
          <p:cNvPr id="3" name="Picture 2" descr="AL_BASELINE.track-err-KATIA-12L-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_BASELINE.intensity-err-MARIA-14L-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600200"/>
            <a:ext cx="4419600" cy="3314700"/>
          </a:xfrm>
          <a:prstGeom prst="rect">
            <a:avLst/>
          </a:prstGeom>
        </p:spPr>
      </p:pic>
      <p:pic>
        <p:nvPicPr>
          <p:cNvPr id="3" name="Picture 2" descr="AL_BASELINE.track-err-MARIA-14L-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43688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_BASELINE.intensity-err-OPHELIA-16L-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47800"/>
            <a:ext cx="4419600" cy="3314700"/>
          </a:xfrm>
          <a:prstGeom prst="rect">
            <a:avLst/>
          </a:prstGeom>
        </p:spPr>
      </p:pic>
      <p:pic>
        <p:nvPicPr>
          <p:cNvPr id="3" name="Picture 2" descr="AL_BASELINE.track-err-OPHELIA-16L-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_BASELINE.intensity-err-PHILIPPE-17L-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371600"/>
            <a:ext cx="4572000" cy="3429000"/>
          </a:xfrm>
          <a:prstGeom prst="rect">
            <a:avLst/>
          </a:prstGeom>
        </p:spPr>
      </p:pic>
      <p:pic>
        <p:nvPicPr>
          <p:cNvPr id="3" name="Picture 2" descr="AL_BASELINE.track-err-PHILIPPE-17L-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478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_BASELINE.intensity-err-RINA-18L-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447800"/>
            <a:ext cx="4572000" cy="3429000"/>
          </a:xfrm>
          <a:prstGeom prst="rect">
            <a:avLst/>
          </a:prstGeom>
        </p:spPr>
      </p:pic>
      <p:pic>
        <p:nvPicPr>
          <p:cNvPr id="3" name="Picture 2" descr="AL_BASELINE.track-err-RINA-18L-20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92</Words>
  <Application>Microsoft Office PowerPoint</Application>
  <PresentationFormat>On-screen Show (4:3)</PresentationFormat>
  <Paragraphs>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2012 HWRF implementation Verification</vt:lpstr>
      <vt:lpstr>Atlantic Stoms</vt:lpstr>
      <vt:lpstr>Slide 3</vt:lpstr>
      <vt:lpstr>Slide 4</vt:lpstr>
      <vt:lpstr>Slide 5</vt:lpstr>
      <vt:lpstr>Slide 6</vt:lpstr>
      <vt:lpstr>Slide 7</vt:lpstr>
      <vt:lpstr>Slide 8</vt:lpstr>
      <vt:lpstr>Slide 9</vt:lpstr>
      <vt:lpstr>E-Pac Storms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Zack</dc:creator>
  <cp:lastModifiedBy>Zack</cp:lastModifiedBy>
  <cp:revision>11</cp:revision>
  <dcterms:created xsi:type="dcterms:W3CDTF">2012-03-08T00:06:08Z</dcterms:created>
  <dcterms:modified xsi:type="dcterms:W3CDTF">2012-03-08T01:17:13Z</dcterms:modified>
</cp:coreProperties>
</file>