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4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8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9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6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8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8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4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6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3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3EF0-1394-4EA6-A2AE-4989EEAE1FD7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5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Baseline statistics 2010-2011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2010 – Atlantic basin 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3" y="960120"/>
            <a:ext cx="4144877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3" y="3931920"/>
            <a:ext cx="4144877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23" y="3931920"/>
            <a:ext cx="4144877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3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2011 – Atlantic basin 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3" y="954405"/>
            <a:ext cx="4144877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3" y="3931920"/>
            <a:ext cx="4144877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23" y="3931920"/>
            <a:ext cx="4144877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6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2010 – Eastern Pacific basin </a:t>
            </a:r>
            <a:endParaRPr lang="en-US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6" y="3715508"/>
            <a:ext cx="4135074" cy="314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2" y="914400"/>
            <a:ext cx="4144877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4104175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9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2011 – Eastern Pacific basin </a:t>
            </a:r>
            <a:endParaRPr lang="en-US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05" y="3681295"/>
            <a:ext cx="4180095" cy="317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23" y="3931920"/>
            <a:ext cx="4144877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2" y="914400"/>
            <a:ext cx="4144877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Baseline statistics 2010-2011</vt:lpstr>
      <vt:lpstr>2010 – Atlantic basin </vt:lpstr>
      <vt:lpstr>2011 – Atlantic basin </vt:lpstr>
      <vt:lpstr>2010 – Eastern Pacific basin </vt:lpstr>
      <vt:lpstr>2011 – Eastern Pacific basin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Baseline statistics 2010-2011</dc:title>
  <dc:creator>Chanh Q. Kieu</dc:creator>
  <cp:lastModifiedBy>Chanh Q. Kieu</cp:lastModifiedBy>
  <cp:revision>2</cp:revision>
  <dcterms:created xsi:type="dcterms:W3CDTF">2012-02-02T15:28:09Z</dcterms:created>
  <dcterms:modified xsi:type="dcterms:W3CDTF">2012-02-02T15:44:15Z</dcterms:modified>
</cp:coreProperties>
</file>