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74" r:id="rId11"/>
    <p:sldId id="275" r:id="rId12"/>
    <p:sldId id="262" r:id="rId13"/>
    <p:sldId id="266" r:id="rId14"/>
    <p:sldId id="267" r:id="rId15"/>
    <p:sldId id="268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8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BDC2-4E0E-4EB5-AAA8-1B79714CFC09}" type="datetimeFigureOut">
              <a:rPr lang="en-US" smtClean="0"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5C99-F16C-43BD-A379-6C6FDDE0B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An update on verification tool for HWRF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Chanh</a:t>
            </a:r>
            <a:r>
              <a:rPr lang="en-US" sz="2400" dirty="0" smtClean="0"/>
              <a:t> </a:t>
            </a:r>
            <a:r>
              <a:rPr lang="en-US" sz="2400" dirty="0" err="1" smtClean="0"/>
              <a:t>Kieu</a:t>
            </a:r>
            <a:r>
              <a:rPr lang="en-US" sz="2400" dirty="0" smtClean="0"/>
              <a:t>, IMSG/EMC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5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FSP intensity (all/strong/weak)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7725"/>
            <a:ext cx="4114800" cy="31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0392"/>
            <a:ext cx="4114800" cy="317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1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>intensity bias (all/strong/weak)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114800" cy="31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114800" cy="31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1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>track (all/strong/weak)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0130"/>
            <a:ext cx="4114800" cy="318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982"/>
            <a:ext cx="41148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2216"/>
            <a:ext cx="4114800" cy="31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>FSP track (all/strong/weak)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3989"/>
            <a:ext cx="4114800" cy="31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982"/>
            <a:ext cx="41148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114800" cy="317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Verification </a:t>
            </a:r>
            <a:r>
              <a:rPr lang="en-US" sz="4000" dirty="0" smtClean="0"/>
              <a:t>along track (all/strong/weak)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2216"/>
            <a:ext cx="4114800" cy="31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114800" cy="31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1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Verification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cross track (all/strong/weak)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9747"/>
            <a:ext cx="4114800" cy="318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9347"/>
            <a:ext cx="4114800" cy="318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18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34NE radii (all/strong/weak)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3989"/>
            <a:ext cx="4114800" cy="31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513"/>
            <a:ext cx="4114800" cy="31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0252"/>
            <a:ext cx="4114800" cy="317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verifications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verifications (i.e., field verification) of some basic variables at each level or vertical cross sections w.r.t. radar or satellite?</a:t>
            </a:r>
          </a:p>
          <a:p>
            <a:r>
              <a:rPr lang="en-US" dirty="0" smtClean="0"/>
              <a:t>Grid points verifications w.r.t. GDAS?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as many different types of verifications as possible besides intensity and track errors (radii, along-track, cross-track, weak versus strong, land/ocean category….);</a:t>
            </a:r>
          </a:p>
        </p:txBody>
      </p:sp>
    </p:spTree>
    <p:extLst>
      <p:ext uri="{BB962C8B-B14F-4D97-AF65-F5344CB8AC3E}">
        <p14:creationId xmlns:p14="http://schemas.microsoft.com/office/powerpoint/2010/main" val="35997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 verifications have to be </a:t>
            </a:r>
            <a:r>
              <a:rPr lang="en-US" dirty="0" smtClean="0"/>
              <a:t>reliable and consistent </a:t>
            </a:r>
            <a:r>
              <a:rPr lang="en-US" dirty="0" smtClean="0"/>
              <a:t>with </a:t>
            </a:r>
            <a:r>
              <a:rPr lang="en-US" dirty="0" smtClean="0"/>
              <a:t>existing </a:t>
            </a:r>
            <a:r>
              <a:rPr lang="en-US" dirty="0" smtClean="0"/>
              <a:t>verification packages;</a:t>
            </a:r>
          </a:p>
          <a:p>
            <a:r>
              <a:rPr lang="en-US" dirty="0" smtClean="0"/>
              <a:t>Have to be comparable with the current package at EMC. </a:t>
            </a:r>
          </a:p>
          <a:p>
            <a:r>
              <a:rPr lang="en-US" dirty="0" smtClean="0"/>
              <a:t>Need to be simple and efficient for porting to different platforms.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NHC_verif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534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NHC verification program developed by James Franklin was </a:t>
            </a:r>
            <a:r>
              <a:rPr lang="en-US" sz="2800" dirty="0" smtClean="0"/>
              <a:t>selected, modified, </a:t>
            </a:r>
            <a:r>
              <a:rPr lang="en-US" sz="2800" dirty="0" smtClean="0"/>
              <a:t>and an interface </a:t>
            </a:r>
            <a:r>
              <a:rPr lang="en-US" sz="2800" dirty="0" smtClean="0"/>
              <a:t>based </a:t>
            </a:r>
            <a:r>
              <a:rPr lang="en-US" sz="2800" dirty="0" smtClean="0"/>
              <a:t>upon this NHC program has been developed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vapor, go to: /</a:t>
            </a:r>
            <a:r>
              <a:rPr lang="en-US" sz="2800" dirty="0" err="1" smtClean="0"/>
              <a:t>gpfs</a:t>
            </a:r>
            <a:r>
              <a:rPr lang="en-US" sz="2800" dirty="0" smtClean="0"/>
              <a:t>/v2/home/wx24ck/programs</a:t>
            </a:r>
          </a:p>
          <a:p>
            <a:endParaRPr lang="en-US" sz="2400" dirty="0"/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xr</a:t>
            </a:r>
            <a:r>
              <a:rPr lang="en-US" sz="2400" i="1" dirty="0" smtClean="0"/>
              <a:t>-x    7 wx24ck   g01           32768 Nov 22 15:13 .</a:t>
            </a:r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xr</a:t>
            </a:r>
            <a:r>
              <a:rPr lang="en-US" sz="2400" i="1" dirty="0" smtClean="0"/>
              <a:t>-x    5 wx24ck   g01           32768 Nov 28 13:10 ..</a:t>
            </a:r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sr</a:t>
            </a:r>
            <a:r>
              <a:rPr lang="en-US" sz="2400" i="1" dirty="0" smtClean="0"/>
              <a:t>-x    8 wx24ck   g01           32768 Nov 22 15:13 </a:t>
            </a:r>
            <a:r>
              <a:rPr lang="en-US" sz="2400" i="1" dirty="0" err="1" smtClean="0"/>
              <a:t>DTC_verif</a:t>
            </a:r>
            <a:endParaRPr lang="en-US" sz="2400" i="1" dirty="0" smtClean="0"/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xr</a:t>
            </a:r>
            <a:r>
              <a:rPr lang="en-US" sz="2400" i="1" dirty="0" smtClean="0"/>
              <a:t>-x    5 wx24ck   g01           32768 Nov 10 15:09 </a:t>
            </a:r>
            <a:r>
              <a:rPr lang="en-US" sz="2400" i="1" dirty="0" err="1" smtClean="0"/>
              <a:t>EMC_verif</a:t>
            </a:r>
            <a:endParaRPr lang="en-US" sz="2400" i="1" dirty="0" smtClean="0"/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xr</a:t>
            </a:r>
            <a:r>
              <a:rPr lang="en-US" sz="2400" i="1" dirty="0" smtClean="0"/>
              <a:t>-x    7 wx24ck   g01           32768 Nov 25 14:46 </a:t>
            </a:r>
            <a:r>
              <a:rPr lang="en-US" sz="2400" i="1" dirty="0" err="1" smtClean="0"/>
              <a:t>NHC_verif</a:t>
            </a:r>
            <a:endParaRPr lang="en-US" sz="2400" i="1" dirty="0" smtClean="0"/>
          </a:p>
          <a:p>
            <a:r>
              <a:rPr lang="en-US" sz="2400" i="1" dirty="0" err="1" smtClean="0"/>
              <a:t>drwxr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xr</a:t>
            </a:r>
            <a:r>
              <a:rPr lang="en-US" sz="2400" i="1" dirty="0" smtClean="0"/>
              <a:t>-x    4 wx24ck   g01           32768 Nov 10 15:09 Statistics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02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NHC_verif</a:t>
            </a:r>
            <a:r>
              <a:rPr lang="en-US" dirty="0" smtClean="0"/>
              <a:t> package: compiling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74887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go into: /</a:t>
            </a:r>
            <a:r>
              <a:rPr lang="en-US" sz="2400" dirty="0" err="1" smtClean="0"/>
              <a:t>gpfs</a:t>
            </a:r>
            <a:r>
              <a:rPr lang="en-US" sz="2400" dirty="0" smtClean="0"/>
              <a:t>/v2/home/wx24ck/programs/</a:t>
            </a:r>
            <a:r>
              <a:rPr lang="en-US" sz="2400" dirty="0" err="1" smtClean="0"/>
              <a:t>NHC_verif</a:t>
            </a:r>
            <a:endParaRPr lang="en-US" sz="2400" dirty="0" smtClean="0"/>
          </a:p>
          <a:p>
            <a:endParaRPr lang="en-US" sz="2000" dirty="0"/>
          </a:p>
          <a:p>
            <a:r>
              <a:rPr lang="en-US" sz="1600" i="1" dirty="0" smtClean="0"/>
              <a:t>total 832</a:t>
            </a:r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7 wx24ck   g01            32768 Nov 25 14:46 .</a:t>
            </a:r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7 wx24ck   g01            32768 Nov 22 15:13 ..</a:t>
            </a:r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sr</a:t>
            </a:r>
            <a:r>
              <a:rPr lang="en-US" sz="1600" i="1" dirty="0" smtClean="0"/>
              <a:t>-x    3 wx24ck   g01            32768 Nov 25 14:29 arch</a:t>
            </a:r>
          </a:p>
          <a:p>
            <a:r>
              <a:rPr lang="en-US" sz="1600" i="1" dirty="0" smtClean="0"/>
              <a:t>-</a:t>
            </a:r>
            <a:r>
              <a:rPr lang="en-US" sz="1600" i="1" dirty="0" err="1" smtClean="0"/>
              <a:t>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1 wx24ck   g01             594 Nov 25 14:29 clean</a:t>
            </a:r>
          </a:p>
          <a:p>
            <a:r>
              <a:rPr lang="en-US" sz="1600" i="1" dirty="0" smtClean="0"/>
              <a:t>-</a:t>
            </a:r>
            <a:r>
              <a:rPr lang="en-US" sz="1600" i="1" dirty="0" err="1" smtClean="0"/>
              <a:t>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1 wx24ck   g01             496 Nov 25 14:29 compile</a:t>
            </a:r>
          </a:p>
          <a:p>
            <a:r>
              <a:rPr lang="en-US" sz="1600" i="1" dirty="0" smtClean="0"/>
              <a:t>-</a:t>
            </a:r>
            <a:r>
              <a:rPr lang="en-US" sz="1600" i="1" dirty="0" err="1" smtClean="0"/>
              <a:t>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1 wx24ck   g01             829 Nov 25 14:29 configure</a:t>
            </a:r>
          </a:p>
          <a:p>
            <a:r>
              <a:rPr lang="en-US" sz="1600" i="1" dirty="0" smtClean="0"/>
              <a:t>-</a:t>
            </a:r>
            <a:r>
              <a:rPr lang="en-US" sz="1600" i="1" dirty="0" err="1" smtClean="0"/>
              <a:t>rw</a:t>
            </a:r>
            <a:r>
              <a:rPr lang="en-US" sz="1600" i="1" dirty="0" smtClean="0"/>
              <a:t>-r--r--    1 wx24ck   g01              1299 Nov 25 14:34 </a:t>
            </a:r>
            <a:r>
              <a:rPr lang="en-US" sz="1600" i="1" dirty="0" err="1" smtClean="0"/>
              <a:t>configure.nhcvx</a:t>
            </a:r>
            <a:endParaRPr lang="en-US" sz="1600" i="1" dirty="0" smtClean="0"/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sr</a:t>
            </a:r>
            <a:r>
              <a:rPr lang="en-US" sz="1600" i="1" dirty="0" smtClean="0"/>
              <a:t>-x    3 wx24ck   g01            32768 Nov 25 14:35 exec</a:t>
            </a:r>
          </a:p>
          <a:p>
            <a:r>
              <a:rPr lang="en-US" sz="1600" i="1" dirty="0" smtClean="0"/>
              <a:t>-</a:t>
            </a:r>
            <a:r>
              <a:rPr lang="en-US" sz="1600" i="1" dirty="0" err="1" smtClean="0"/>
              <a:t>rw</a:t>
            </a:r>
            <a:r>
              <a:rPr lang="en-US" sz="1600" i="1" dirty="0" smtClean="0"/>
              <a:t>-r--r--    1 wx24ck   g01              464 Nov 25 14:29 </a:t>
            </a:r>
            <a:r>
              <a:rPr lang="en-US" sz="1600" i="1" dirty="0" err="1" smtClean="0"/>
              <a:t>makefile</a:t>
            </a:r>
            <a:endParaRPr lang="en-US" sz="1600" i="1" dirty="0" smtClean="0"/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5 wx24ck   g01           32768 Nov 29 15:58 run</a:t>
            </a:r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3 wx24ck   g01           32768 Nov 29 15:55 </a:t>
            </a:r>
            <a:r>
              <a:rPr lang="en-US" sz="1600" i="1" dirty="0" err="1" smtClean="0"/>
              <a:t>src</a:t>
            </a:r>
            <a:endParaRPr lang="en-US" sz="1600" i="1" dirty="0" smtClean="0"/>
          </a:p>
          <a:p>
            <a:r>
              <a:rPr lang="en-US" sz="1600" i="1" dirty="0" err="1" smtClean="0"/>
              <a:t>drwxr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xr</a:t>
            </a:r>
            <a:r>
              <a:rPr lang="en-US" sz="1600" i="1" dirty="0" smtClean="0"/>
              <a:t>-x    2 wx24ck   g01           32768 Nov 28 15:34 </a:t>
            </a:r>
            <a:r>
              <a:rPr lang="en-US" sz="1600" i="1" dirty="0" err="1" smtClean="0"/>
              <a:t>utils</a:t>
            </a:r>
            <a:endParaRPr lang="en-US" sz="1600" i="1" dirty="0" smtClean="0"/>
          </a:p>
          <a:p>
            <a:endParaRPr lang="en-US" sz="2000" i="1" dirty="0"/>
          </a:p>
          <a:p>
            <a:r>
              <a:rPr lang="en-US" sz="2000" dirty="0" smtClean="0"/>
              <a:t>Type </a:t>
            </a:r>
            <a:r>
              <a:rPr lang="en-US" sz="2000" i="1" dirty="0" smtClean="0"/>
              <a:t>./configure,</a:t>
            </a:r>
            <a:r>
              <a:rPr lang="en-US" sz="2000" dirty="0" smtClean="0"/>
              <a:t> choose an option for Fortran compiler (PGI or IBM), and run </a:t>
            </a:r>
            <a:r>
              <a:rPr lang="en-US" sz="2000" i="1" dirty="0" smtClean="0"/>
              <a:t>./compile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1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NHC_verif</a:t>
            </a:r>
            <a:r>
              <a:rPr lang="en-US" dirty="0" smtClean="0"/>
              <a:t> package: running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15619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go into: /</a:t>
            </a:r>
            <a:r>
              <a:rPr lang="en-US" sz="2400" dirty="0" err="1" smtClean="0"/>
              <a:t>gpfs</a:t>
            </a:r>
            <a:r>
              <a:rPr lang="en-US" sz="2400" dirty="0" smtClean="0"/>
              <a:t>/v2/home/wx24ck/programs/</a:t>
            </a:r>
            <a:r>
              <a:rPr lang="en-US" sz="2400" dirty="0" err="1" smtClean="0"/>
              <a:t>NHC_verif</a:t>
            </a:r>
            <a:r>
              <a:rPr lang="en-US" sz="2400" dirty="0" smtClean="0"/>
              <a:t>/run</a:t>
            </a:r>
          </a:p>
          <a:p>
            <a:endParaRPr lang="en-US" sz="2000" dirty="0"/>
          </a:p>
          <a:p>
            <a:r>
              <a:rPr lang="en-US" sz="1400" i="1" dirty="0" smtClean="0"/>
              <a:t>total 832</a:t>
            </a:r>
          </a:p>
          <a:p>
            <a:r>
              <a:rPr lang="en-US" sz="1400" i="1" dirty="0" err="1" smtClean="0"/>
              <a:t>drwxr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xr</a:t>
            </a:r>
            <a:r>
              <a:rPr lang="en-US" sz="1400" i="1" dirty="0" smtClean="0"/>
              <a:t>-x    4 wx24ck   g01           32768 Nov 30 15:53 .</a:t>
            </a:r>
          </a:p>
          <a:p>
            <a:r>
              <a:rPr lang="en-US" sz="1400" i="1" dirty="0" err="1" smtClean="0"/>
              <a:t>drwxr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xr</a:t>
            </a:r>
            <a:r>
              <a:rPr lang="en-US" sz="1400" i="1" dirty="0" smtClean="0"/>
              <a:t>-x    8 wx24ck   g01           32768 Nov 30 15:41 ..</a:t>
            </a:r>
          </a:p>
          <a:p>
            <a:r>
              <a:rPr lang="en-US" sz="1400" i="1" dirty="0" err="1" smtClean="0"/>
              <a:t>drwxr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xr</a:t>
            </a:r>
            <a:r>
              <a:rPr lang="en-US" sz="1400" i="1" dirty="0" smtClean="0"/>
              <a:t>-x    2 wx24ck   g01           32768 Nov 30 15:52 data</a:t>
            </a:r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22 Nov 30 15:53 </a:t>
            </a:r>
            <a:r>
              <a:rPr lang="en-US" sz="1400" i="1" dirty="0" smtClean="0"/>
              <a:t>emc_driver.sh</a:t>
            </a:r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24 Nov 30 15:53 emc_gs_table.sh</a:t>
            </a:r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</a:t>
            </a:r>
            <a:r>
              <a:rPr lang="en-US" sz="1400" i="1" dirty="0" smtClean="0"/>
              <a:t>1 wx24ck   g01              25 Nov 30 15:53 </a:t>
            </a:r>
            <a:r>
              <a:rPr lang="en-US" sz="1400" i="1" dirty="0" smtClean="0"/>
              <a:t>emc_namelist.txt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24 Nov 30 15:53 </a:t>
            </a:r>
            <a:r>
              <a:rPr lang="en-US" sz="1400" i="1" dirty="0" smtClean="0"/>
              <a:t>emc_nhc2grads.exe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26 Nov 30 15:53 </a:t>
            </a:r>
            <a:r>
              <a:rPr lang="en-US" sz="1400" i="1" dirty="0" smtClean="0"/>
              <a:t>emc_nhc2grads.f90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29 Nov 30 15:53 </a:t>
            </a:r>
            <a:r>
              <a:rPr lang="en-US" sz="1400" i="1" dirty="0" err="1" smtClean="0"/>
              <a:t>emc_template_ctl.tbl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28 Nov 30 15:53 </a:t>
            </a:r>
            <a:r>
              <a:rPr lang="en-US" sz="1400" i="1" dirty="0" err="1" smtClean="0"/>
              <a:t>emc_template_gs.tbl</a:t>
            </a:r>
            <a:endParaRPr lang="en-US" sz="1400" i="1" dirty="0" smtClean="0"/>
          </a:p>
          <a:p>
            <a:r>
              <a:rPr lang="en-US" sz="1400" i="1" dirty="0" err="1" smtClean="0"/>
              <a:t>drwxr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xr</a:t>
            </a:r>
            <a:r>
              <a:rPr lang="en-US" sz="1400" i="1" dirty="0" smtClean="0"/>
              <a:t>-x    2 wx24ck   g01           32768 Nov 30 15:52 </a:t>
            </a:r>
            <a:r>
              <a:rPr lang="en-US" sz="1400" i="1" dirty="0" err="1" smtClean="0"/>
              <a:t>model_logs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</a:t>
            </a:r>
            <a:r>
              <a:rPr lang="en-US" sz="1400" i="1" dirty="0" smtClean="0"/>
              <a:t>1 wx24ck   g01              23 Nov 30 15:53 </a:t>
            </a:r>
            <a:r>
              <a:rPr lang="en-US" sz="1400" i="1" dirty="0" smtClean="0"/>
              <a:t>verify_model.exe</a:t>
            </a:r>
            <a:endParaRPr lang="en-US" sz="1400" i="1" dirty="0" smtClean="0"/>
          </a:p>
          <a:p>
            <a:r>
              <a:rPr lang="en-US" sz="1400" i="1" dirty="0" err="1" smtClean="0"/>
              <a:t>lrwxrwxrwx</a:t>
            </a:r>
            <a:r>
              <a:rPr lang="en-US" sz="1400" i="1" dirty="0" smtClean="0"/>
              <a:t>    1 wx24ck   g01              25 Nov 30 15:53 verifym_ctrl.dat </a:t>
            </a:r>
            <a:endParaRPr lang="en-US" sz="2000" i="1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1. Edit the home path in ./</a:t>
            </a:r>
            <a:r>
              <a:rPr lang="en-US" sz="2000" i="1" dirty="0" smtClean="0"/>
              <a:t>emc_driver.sh </a:t>
            </a:r>
          </a:p>
          <a:p>
            <a:r>
              <a:rPr lang="en-US" sz="2000" dirty="0" smtClean="0"/>
              <a:t>2. Edit the </a:t>
            </a:r>
            <a:r>
              <a:rPr lang="en-US" sz="2000" dirty="0" err="1" smtClean="0"/>
              <a:t>namelist</a:t>
            </a:r>
            <a:r>
              <a:rPr lang="en-US" sz="2000" dirty="0" smtClean="0"/>
              <a:t> file ./</a:t>
            </a:r>
            <a:r>
              <a:rPr lang="en-US" sz="2000" i="1" dirty="0" smtClean="0"/>
              <a:t>emc_namelist.txt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982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NHC_verif</a:t>
            </a:r>
            <a:r>
              <a:rPr lang="en-US" dirty="0" smtClean="0"/>
              <a:t> package: running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15619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edit some NHC input parameters in the emc_namelist.txt file:</a:t>
            </a:r>
          </a:p>
          <a:p>
            <a:endParaRPr lang="en-US" sz="2000" dirty="0" smtClean="0"/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smtClean="0"/>
              <a:t># Input verification parameters</a:t>
            </a:r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smtClean="0"/>
              <a:t># </a:t>
            </a:r>
            <a:r>
              <a:rPr lang="en-US" sz="1600" i="1" dirty="0" err="1" smtClean="0"/>
              <a:t>verif</a:t>
            </a:r>
            <a:r>
              <a:rPr lang="en-US" sz="1600" i="1" dirty="0" smtClean="0"/>
              <a:t> - option of verification: intensity/track/radii/all</a:t>
            </a:r>
          </a:p>
          <a:p>
            <a:r>
              <a:rPr lang="en-US" sz="1600" i="1" dirty="0" smtClean="0"/>
              <a:t># </a:t>
            </a:r>
            <a:r>
              <a:rPr lang="en-US" sz="1600" i="1" dirty="0" err="1" smtClean="0"/>
              <a:t>ntype</a:t>
            </a:r>
            <a:r>
              <a:rPr lang="en-US" sz="1600" i="1" dirty="0" smtClean="0"/>
              <a:t> - option for NHC verification. Note that it can </a:t>
            </a:r>
            <a:r>
              <a:rPr lang="en-US" sz="1600" i="1" dirty="0" err="1" smtClean="0"/>
              <a:t>onlt</a:t>
            </a:r>
            <a:r>
              <a:rPr lang="en-US" sz="1600" i="1" dirty="0" smtClean="0"/>
              <a:t> take</a:t>
            </a:r>
          </a:p>
          <a:p>
            <a:r>
              <a:rPr lang="en-US" sz="1600" i="1" dirty="0" smtClean="0"/>
              <a:t>#         the entire year or </a:t>
            </a:r>
            <a:r>
              <a:rPr lang="en-US" sz="1600" i="1" dirty="0" err="1" smtClean="0"/>
              <a:t>mutil</a:t>
            </a:r>
            <a:r>
              <a:rPr lang="en-US" sz="1600" i="1" dirty="0" smtClean="0"/>
              <a:t> year format. Single case will</a:t>
            </a:r>
          </a:p>
          <a:p>
            <a:r>
              <a:rPr lang="en-US" sz="1600" i="1" dirty="0" smtClean="0"/>
              <a:t>#         be processes as though that year has 1 case. This saves</a:t>
            </a:r>
          </a:p>
          <a:p>
            <a:r>
              <a:rPr lang="en-US" sz="1600" i="1" dirty="0" smtClean="0"/>
              <a:t>#         a lot of formatting.</a:t>
            </a:r>
          </a:p>
          <a:p>
            <a:r>
              <a:rPr lang="en-US" sz="1600" i="1" dirty="0" smtClean="0"/>
              <a:t># </a:t>
            </a:r>
            <a:r>
              <a:rPr lang="en-US" sz="1600" i="1" dirty="0" err="1" smtClean="0"/>
              <a:t>ntime</a:t>
            </a:r>
            <a:r>
              <a:rPr lang="en-US" sz="1600" i="1" dirty="0" smtClean="0"/>
              <a:t> - number of verification lead time (by default = 21 for 5</a:t>
            </a:r>
          </a:p>
          <a:p>
            <a:r>
              <a:rPr lang="en-US" sz="1600" i="1" dirty="0" smtClean="0"/>
              <a:t>#         days forecast, output every 6h)</a:t>
            </a:r>
          </a:p>
          <a:p>
            <a:r>
              <a:rPr lang="en-US" sz="1600" i="1" dirty="0" smtClean="0"/>
              <a:t># title - experiment title for plotting</a:t>
            </a:r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err="1" smtClean="0"/>
              <a:t>verif</a:t>
            </a:r>
            <a:r>
              <a:rPr lang="en-US" sz="1600" i="1" dirty="0" smtClean="0"/>
              <a:t>: all</a:t>
            </a:r>
            <a:endParaRPr lang="en-US" sz="1600" i="1" dirty="0" smtClean="0"/>
          </a:p>
          <a:p>
            <a:r>
              <a:rPr lang="en-US" sz="1600" i="1" dirty="0" err="1" smtClean="0"/>
              <a:t>ntime</a:t>
            </a:r>
            <a:r>
              <a:rPr lang="en-US" sz="1600" i="1" dirty="0" smtClean="0"/>
              <a:t>: 21</a:t>
            </a:r>
          </a:p>
          <a:p>
            <a:r>
              <a:rPr lang="en-US" sz="1600" i="1" dirty="0" err="1" smtClean="0"/>
              <a:t>ntype</a:t>
            </a:r>
            <a:r>
              <a:rPr lang="en-US" sz="1600" i="1" dirty="0" smtClean="0"/>
              <a:t>: ALAL2011</a:t>
            </a:r>
          </a:p>
          <a:p>
            <a:r>
              <a:rPr lang="en-US" sz="1600" i="1" dirty="0" smtClean="0"/>
              <a:t>title: ALL 2011 ATLANTIC THRU 18L</a:t>
            </a:r>
          </a:p>
        </p:txBody>
      </p:sp>
    </p:spTree>
    <p:extLst>
      <p:ext uri="{BB962C8B-B14F-4D97-AF65-F5344CB8AC3E}">
        <p14:creationId xmlns:p14="http://schemas.microsoft.com/office/powerpoint/2010/main" val="1313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NHC_verif</a:t>
            </a:r>
            <a:r>
              <a:rPr lang="en-US" dirty="0" smtClean="0"/>
              <a:t> package: running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edit models to process and the </a:t>
            </a:r>
            <a:r>
              <a:rPr lang="en-US" sz="2400" dirty="0" err="1" smtClean="0"/>
              <a:t>adeck</a:t>
            </a:r>
            <a:r>
              <a:rPr lang="en-US" sz="2400" dirty="0" smtClean="0"/>
              <a:t> files :</a:t>
            </a:r>
          </a:p>
          <a:p>
            <a:endParaRPr lang="en-US" sz="2000" dirty="0"/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smtClean="0"/>
              <a:t># Note: </a:t>
            </a:r>
            <a:r>
              <a:rPr lang="en-US" sz="1600" i="1" dirty="0" err="1" smtClean="0"/>
              <a:t>model,mark,style,color,thick</a:t>
            </a:r>
            <a:r>
              <a:rPr lang="en-US" sz="1600" i="1" dirty="0" smtClean="0"/>
              <a:t>,</a:t>
            </a:r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smtClean="0"/>
              <a:t>model:  HWRF  1     1    2     9</a:t>
            </a:r>
          </a:p>
          <a:p>
            <a:r>
              <a:rPr lang="en-US" sz="1600" i="1" dirty="0" smtClean="0"/>
              <a:t>model:  GFDT  2     1    4     9</a:t>
            </a:r>
          </a:p>
          <a:p>
            <a:r>
              <a:rPr lang="en-US" sz="1600" i="1" dirty="0" smtClean="0"/>
              <a:t>model:  CLP5  3     1    9     9</a:t>
            </a:r>
          </a:p>
          <a:p>
            <a:r>
              <a:rPr lang="en-US" sz="1600" i="1" dirty="0" smtClean="0"/>
              <a:t>model:  SHF5  4     1    9     9</a:t>
            </a:r>
          </a:p>
          <a:p>
            <a:r>
              <a:rPr lang="en-US" sz="1600" i="1" dirty="0" smtClean="0"/>
              <a:t>model:  GFDL  5     1    3     9</a:t>
            </a:r>
          </a:p>
          <a:p>
            <a:r>
              <a:rPr lang="en-US" sz="1600" i="1" dirty="0" smtClean="0"/>
              <a:t>model:  H3GP  6     1    7     9</a:t>
            </a:r>
          </a:p>
          <a:p>
            <a:r>
              <a:rPr lang="en-US" sz="1600" i="1" dirty="0" smtClean="0"/>
              <a:t>model:  OFCL  1     1    1     9</a:t>
            </a:r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smtClean="0"/>
              <a:t># put the </a:t>
            </a:r>
            <a:r>
              <a:rPr lang="en-US" sz="1600" i="1" dirty="0" err="1" smtClean="0"/>
              <a:t>adeck</a:t>
            </a:r>
            <a:r>
              <a:rPr lang="en-US" sz="1600" i="1" dirty="0" smtClean="0"/>
              <a:t> files in the lines below. One line per </a:t>
            </a:r>
            <a:r>
              <a:rPr lang="en-US" sz="1600" i="1" dirty="0" err="1" smtClean="0"/>
              <a:t>adeck</a:t>
            </a:r>
            <a:r>
              <a:rPr lang="en-US" sz="1600" i="1" dirty="0" smtClean="0"/>
              <a:t> file</a:t>
            </a:r>
          </a:p>
          <a:p>
            <a:r>
              <a:rPr lang="en-US" sz="1600" i="1" dirty="0" smtClean="0"/>
              <a:t>#</a:t>
            </a:r>
          </a:p>
          <a:p>
            <a:r>
              <a:rPr lang="en-US" sz="1600" i="1" dirty="0" err="1" smtClean="0"/>
              <a:t>adeck</a:t>
            </a:r>
            <a:r>
              <a:rPr lang="en-US" sz="1600" i="1" dirty="0" smtClean="0"/>
              <a:t>: aal012011</a:t>
            </a:r>
          </a:p>
          <a:p>
            <a:r>
              <a:rPr lang="en-US" sz="1600" i="1" dirty="0" err="1" smtClean="0"/>
              <a:t>adeck</a:t>
            </a:r>
            <a:r>
              <a:rPr lang="en-US" sz="1600" i="1" dirty="0" smtClean="0"/>
              <a:t>: aal022011</a:t>
            </a:r>
          </a:p>
          <a:p>
            <a:endParaRPr lang="en-US" sz="1600" dirty="0"/>
          </a:p>
          <a:p>
            <a:r>
              <a:rPr lang="en-US" sz="2400" dirty="0" smtClean="0"/>
              <a:t>Then run: ./</a:t>
            </a:r>
            <a:r>
              <a:rPr lang="en-US" sz="2400" i="1" dirty="0" smtClean="0"/>
              <a:t>emc_driver.sh</a:t>
            </a:r>
            <a:r>
              <a:rPr lang="en-US" sz="2400" dirty="0" smtClean="0"/>
              <a:t>. All figures  will be put in ./</a:t>
            </a:r>
            <a:r>
              <a:rPr lang="en-US" sz="2400" i="1" dirty="0" smtClean="0"/>
              <a:t>run/figures/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2294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582"/>
            <a:ext cx="3781425" cy="1676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Verification </a:t>
            </a:r>
            <a:r>
              <a:rPr lang="en-US" sz="3600" dirty="0" smtClean="0"/>
              <a:t>intensity (all/strong/weak)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114800" cy="320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582"/>
            <a:ext cx="41148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4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753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 update on verification tool for HWRF</vt:lpstr>
      <vt:lpstr>Objective</vt:lpstr>
      <vt:lpstr>Requirements</vt:lpstr>
      <vt:lpstr>NHC_verif package</vt:lpstr>
      <vt:lpstr>NHC_verif package: compiling</vt:lpstr>
      <vt:lpstr>NHC_verif package: running</vt:lpstr>
      <vt:lpstr>NHC_verif package: running</vt:lpstr>
      <vt:lpstr>NHC_verif package: running</vt:lpstr>
      <vt:lpstr>Verification intensity (all/strong/weak)</vt:lpstr>
      <vt:lpstr>Verification  FSP intensity (all/strong/weak)</vt:lpstr>
      <vt:lpstr>Verification intensity bias (all/strong/weak)</vt:lpstr>
      <vt:lpstr>Verification track (all/strong/weak)</vt:lpstr>
      <vt:lpstr>Verification FSP track (all/strong/weak)</vt:lpstr>
      <vt:lpstr>Verification along track (all/strong/weak)</vt:lpstr>
      <vt:lpstr>Verification  cross track (all/strong/weak)</vt:lpstr>
      <vt:lpstr>Verification  34NE radii (all/strong/weak)</vt:lpstr>
      <vt:lpstr>Further verifications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verification tool for HWRF</dc:title>
  <dc:creator>Chanh Q. Kieu</dc:creator>
  <cp:lastModifiedBy>Chanh Q. Kieu</cp:lastModifiedBy>
  <cp:revision>13</cp:revision>
  <dcterms:created xsi:type="dcterms:W3CDTF">2011-11-30T20:02:32Z</dcterms:created>
  <dcterms:modified xsi:type="dcterms:W3CDTF">2011-12-01T15:39:02Z</dcterms:modified>
</cp:coreProperties>
</file>