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15.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1.xml" ContentType="application/vnd.openxmlformats-officedocument.presentationml.slideLayout+xml"/>
  <Override PartName="/ppt/slideLayouts/slideLayout39.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28.xml" ContentType="application/vnd.openxmlformats-officedocument.presentationml.slideLayout+xml"/>
  <Override PartName="/ppt/slideLayouts/slideLayout54.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slideLayouts/slideLayout36.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slideLayouts/slideLayout49.xml" ContentType="application/vnd.openxmlformats-officedocument.presentationml.slideLayout+xml"/>
  <Override PartName="/ppt/slideLayouts/slideLayout57.xml" ContentType="application/vnd.openxmlformats-officedocument.presentationml.slideLayout+xml"/>
  <Override PartName="/ppt/slideLayouts/slideLayout4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23.xml" ContentType="application/vnd.openxmlformats-officedocument.presentationml.slideLayout+xml"/>
  <Override PartName="/ppt/slideLayouts/slideLayout40.xml" ContentType="application/vnd.openxmlformats-officedocument.presentationml.slideLayout+xml"/>
  <Override PartName="/ppt/slideLayouts/slideLayout52.xml" ContentType="application/vnd.openxmlformats-officedocument.presentationml.slideLayout+xml"/>
  <Override PartName="/ppt/slideLayouts/slideLayout1.xml" ContentType="application/vnd.openxmlformats-officedocument.presentationml.slideLayout+xml"/>
  <Override PartName="/ppt/slideLayouts/slideLayout53.xml" ContentType="application/vnd.openxmlformats-officedocument.presentationml.slideLayout+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705" r:id="rId4"/>
    <p:sldMasterId id="2147483706" r:id="rId5"/>
    <p:sldMasterId id="2147483707" r:id="rId6"/>
    <p:sldMasterId id="2147483708" r:id="rId7"/>
    <p:sldMasterId id="2147483709" r:id="rId8"/>
    <p:sldMasterId id="214748371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Lst>
  <p:sldSz cy="6858000" cx="9144000"/>
  <p:notesSz cy="9925050" cx="67945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0F27460-4085-4E67-A754-F2BDEAFEA30E}">
  <a:tblStyle styleName="Table_0" styleId="{00F27460-4085-4E67-A754-F2BDEAFEA30E}"/>
</a:tblStyleLst>
</file>

<file path=ppt/_rels/presentation.xml.rels><?xml version="1.0" encoding="UTF-8" standalone="yes"?><Relationships xmlns="http://schemas.openxmlformats.org/package/2006/relationships"><Relationship Target="slides/slide9.xml" Type="http://schemas.openxmlformats.org/officeDocument/2006/relationships/slide" Id="rId19"/><Relationship Target="slides/slide8.xml" Type="http://schemas.openxmlformats.org/officeDocument/2006/relationships/slide" Id="rId18"/><Relationship Target="slides/slide7.xml" Type="http://schemas.openxmlformats.org/officeDocument/2006/relationships/slide" Id="rId17"/><Relationship Target="slides/slide6.xml" Type="http://schemas.openxmlformats.org/officeDocument/2006/relationships/slide" Id="rId16"/><Relationship Target="slides/slide5.xml" Type="http://schemas.openxmlformats.org/officeDocument/2006/relationships/slide" Id="rId15"/><Relationship Target="slides/slide4.xml" Type="http://schemas.openxmlformats.org/officeDocument/2006/relationships/slide" Id="rId14"/><Relationship Target="slides/slide20.xml" Type="http://schemas.openxmlformats.org/officeDocument/2006/relationships/slide" Id="rId30"/><Relationship Target="slides/slide2.xml" Type="http://schemas.openxmlformats.org/officeDocument/2006/relationships/slide" Id="rId12"/><Relationship Target="slides/slide21.xml" Type="http://schemas.openxmlformats.org/officeDocument/2006/relationships/slide" Id="rId31"/><Relationship Target="slides/slide3.xml" Type="http://schemas.openxmlformats.org/officeDocument/2006/relationships/slide" Id="rId13"/><Relationship Target="notesMasters/notesMaster1.xml" Type="http://schemas.openxmlformats.org/officeDocument/2006/relationships/notesMaster" Id="rId10"/><Relationship Target="slides/slide1.xml" Type="http://schemas.openxmlformats.org/officeDocument/2006/relationships/slide" Id="rId11"/><Relationship Target="slides/slide22.xml" Type="http://schemas.openxmlformats.org/officeDocument/2006/relationships/slide" Id="rId32"/><Relationship Target="slides/slide23.xml" Type="http://schemas.openxmlformats.org/officeDocument/2006/relationships/slide" Id="rId33"/><Relationship Target="slides/slide19.xml" Type="http://schemas.openxmlformats.org/officeDocument/2006/relationships/slide" Id="rId29"/><Relationship Target="slides/slide16.xml" Type="http://schemas.openxmlformats.org/officeDocument/2006/relationships/slide" Id="rId26"/><Relationship Target="slides/slide15.xml" Type="http://schemas.openxmlformats.org/officeDocument/2006/relationships/slide" Id="rId25"/><Relationship Target="slides/slide18.xml" Type="http://schemas.openxmlformats.org/officeDocument/2006/relationships/slide" Id="rId28"/><Relationship Target="slides/slide17.xml" Type="http://schemas.openxmlformats.org/officeDocument/2006/relationships/slide" Id="rId27"/><Relationship Target="presProps.xml" Type="http://schemas.openxmlformats.org/officeDocument/2006/relationships/presProps" Id="rId2"/><Relationship Target="slides/slide11.xml" Type="http://schemas.openxmlformats.org/officeDocument/2006/relationships/slide" Id="rId21"/><Relationship Target="theme/theme8.xml" Type="http://schemas.openxmlformats.org/officeDocument/2006/relationships/theme" Id="rId1"/><Relationship Target="slides/slide12.xml" Type="http://schemas.openxmlformats.org/officeDocument/2006/relationships/slide" Id="rId22"/><Relationship Target="slideMasters/slideMaster1.xml" Type="http://schemas.openxmlformats.org/officeDocument/2006/relationships/slideMaster" Id="rId4"/><Relationship Target="slides/slide13.xml" Type="http://schemas.openxmlformats.org/officeDocument/2006/relationships/slide" Id="rId23"/><Relationship Target="tableStyles.xml" Type="http://schemas.openxmlformats.org/officeDocument/2006/relationships/tableStyles" Id="rId3"/><Relationship Target="slides/slide14.xml" Type="http://schemas.openxmlformats.org/officeDocument/2006/relationships/slide" Id="rId24"/><Relationship Target="slides/slide10.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96887" cx="2944813"/>
          </a:xfrm>
          <a:prstGeom prst="rect">
            <a:avLst/>
          </a:prstGeom>
          <a:noFill/>
          <a:ln>
            <a:noFill/>
          </a:ln>
        </p:spPr>
        <p:txBody>
          <a:bodyPr bIns="91425" rIns="91425" lIns="91425" tIns="91425" anchor="t" anchorCtr="0"/>
          <a:lstStyle>
            <a:lvl1pPr algn="l" rtl="0" marR="0" indent="0" marL="0">
              <a:spcBef>
                <a:spcPts val="0"/>
              </a:spcBef>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 name="Shape 3"/>
          <p:cNvSpPr txBox="1"/>
          <p:nvPr>
            <p:ph idx="10" type="dt"/>
          </p:nvPr>
        </p:nvSpPr>
        <p:spPr>
          <a:xfrm>
            <a:off y="0" x="3848100"/>
            <a:ext cy="496887" cx="2944813"/>
          </a:xfrm>
          <a:prstGeom prst="rect">
            <a:avLst/>
          </a:prstGeom>
          <a:noFill/>
          <a:ln>
            <a:noFill/>
          </a:ln>
        </p:spPr>
        <p:txBody>
          <a:bodyPr bIns="91425" rIns="91425" lIns="91425" tIns="91425" anchor="t" anchorCtr="0"/>
          <a:lstStyle>
            <a:lvl1pPr algn="r" rtl="0" marR="0" indent="0" marL="0">
              <a:spcBef>
                <a:spcPts val="0"/>
              </a:spcBef>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4" name="Shape 4"/>
          <p:cNvSpPr/>
          <p:nvPr>
            <p:ph idx="3"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4714875" x="679450"/>
            <a:ext cy="4465638" cx="54355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9426575" x="0"/>
            <a:ext cy="496887" cx="2944813"/>
          </a:xfrm>
          <a:prstGeom prst="rect">
            <a:avLst/>
          </a:prstGeom>
          <a:noFill/>
          <a:ln>
            <a:noFill/>
          </a:ln>
        </p:spPr>
        <p:txBody>
          <a:bodyPr bIns="91425" rIns="91425" lIns="91425" tIns="91425" anchor="b" anchorCtr="0"/>
          <a:lstStyle>
            <a:lvl1pPr algn="l" rtl="0" marR="0" indent="0" marL="0">
              <a:spcBef>
                <a:spcPts val="0"/>
              </a:spcBef>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7" name="Shape 7"/>
          <p:cNvSpPr txBox="1"/>
          <p:nvPr>
            <p:ph idx="12" type="sldNum"/>
          </p:nvPr>
        </p:nvSpPr>
        <p:spPr>
          <a:xfrm>
            <a:off y="9426575" x="3848100"/>
            <a:ext cy="496887" cx="2944813"/>
          </a:xfrm>
          <a:prstGeom prst="rect">
            <a:avLst/>
          </a:prstGeom>
          <a:noFill/>
          <a:ln>
            <a:noFill/>
          </a:ln>
        </p:spPr>
        <p:txBody>
          <a:bodyPr bIns="91425" rIns="91425" lIns="91425" tIns="91425" anchor="b" anchorCtr="0"/>
          <a:lstStyle>
            <a:lvl1pPr algn="r" rtl="0" marR="0" indent="0" marL="0">
              <a:spcBef>
                <a:spcPts val="0"/>
              </a:spcBef>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lang="en-US"/>
              <a:t> </a:t>
            </a:r>
          </a:p>
        </p:txBody>
      </p:sp>
      <p:sp>
        <p:nvSpPr>
          <p:cNvPr id="409" name="Shape 409"/>
          <p:cNvSpPr/>
          <p:nvPr>
            <p:ph idx="2" type="sldImg"/>
          </p:nvPr>
        </p:nvSpPr>
        <p:spPr>
          <a:xfrm>
            <a:off y="746125" x="917575"/>
            <a:ext cy="3719512" cx="4959350"/>
          </a:xfrm>
          <a:custGeom>
            <a:pathLst>
              <a:path w="120000" extrusionOk="0" h="120000">
                <a:moveTo>
                  <a:pt y="0" x="0"/>
                </a:moveTo>
                <a:lnTo>
                  <a:pt y="0" x="120000"/>
                </a:lnTo>
                <a:lnTo>
                  <a:pt y="120000" x="120000"/>
                </a:lnTo>
                <a:lnTo>
                  <a:pt y="120000" x="0"/>
                </a:lnTo>
                <a:close/>
              </a:path>
            </a:pathLst>
          </a:custGeom>
          <a:noFill/>
          <a:ln>
            <a:noFill/>
          </a:ln>
        </p:spPr>
      </p:sp>
      <p:sp>
        <p:nvSpPr>
          <p:cNvPr id="410" name="Shape 410"/>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0" name="Shape 540"/>
        <p:cNvGrpSpPr/>
        <p:nvPr/>
      </p:nvGrpSpPr>
      <p:grpSpPr>
        <a:xfrm>
          <a:off y="0" x="0"/>
          <a:ext cy="0" cx="0"/>
          <a:chOff y="0" x="0"/>
          <a:chExt cy="0" cx="0"/>
        </a:xfrm>
      </p:grpSpPr>
      <p:sp>
        <p:nvSpPr>
          <p:cNvPr id="541" name="Shape 541"/>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42" name="Shape 542"/>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543" name="Shape 543"/>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544" name="Shape 544"/>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545" name="Shape 545"/>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546" name="Shape 546"/>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9" name="Shape 559"/>
        <p:cNvGrpSpPr/>
        <p:nvPr/>
      </p:nvGrpSpPr>
      <p:grpSpPr>
        <a:xfrm>
          <a:off y="0" x="0"/>
          <a:ext cy="0" cx="0"/>
          <a:chOff y="0" x="0"/>
          <a:chExt cy="0" cx="0"/>
        </a:xfrm>
      </p:grpSpPr>
      <p:sp>
        <p:nvSpPr>
          <p:cNvPr id="560" name="Shape 560"/>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61" name="Shape 561"/>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562" name="Shape 562"/>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563" name="Shape 563"/>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564" name="Shape 564"/>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565" name="Shape 565"/>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1" name="Shape 571"/>
        <p:cNvGrpSpPr/>
        <p:nvPr/>
      </p:nvGrpSpPr>
      <p:grpSpPr>
        <a:xfrm>
          <a:off y="0" x="0"/>
          <a:ext cy="0" cx="0"/>
          <a:chOff y="0" x="0"/>
          <a:chExt cy="0" cx="0"/>
        </a:xfrm>
      </p:grpSpPr>
      <p:sp>
        <p:nvSpPr>
          <p:cNvPr id="572" name="Shape 572"/>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73" name="Shape 573"/>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574" name="Shape 574"/>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3" name="Shape 583"/>
        <p:cNvGrpSpPr/>
        <p:nvPr/>
      </p:nvGrpSpPr>
      <p:grpSpPr>
        <a:xfrm>
          <a:off y="0" x="0"/>
          <a:ext cy="0" cx="0"/>
          <a:chOff y="0" x="0"/>
          <a:chExt cy="0" cx="0"/>
        </a:xfrm>
      </p:grpSpPr>
      <p:sp>
        <p:nvSpPr>
          <p:cNvPr id="584" name="Shape 584"/>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85" name="Shape 585"/>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586" name="Shape 586"/>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4" name="Shape 594"/>
        <p:cNvGrpSpPr/>
        <p:nvPr/>
      </p:nvGrpSpPr>
      <p:grpSpPr>
        <a:xfrm>
          <a:off y="0" x="0"/>
          <a:ext cy="0" cx="0"/>
          <a:chOff y="0" x="0"/>
          <a:chExt cy="0" cx="0"/>
        </a:xfrm>
      </p:grpSpPr>
      <p:sp>
        <p:nvSpPr>
          <p:cNvPr id="595" name="Shape 595"/>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96" name="Shape 596"/>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597" name="Shape 597"/>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3" name="Shape 603"/>
        <p:cNvGrpSpPr/>
        <p:nvPr/>
      </p:nvGrpSpPr>
      <p:grpSpPr>
        <a:xfrm>
          <a:off y="0" x="0"/>
          <a:ext cy="0" cx="0"/>
          <a:chOff y="0" x="0"/>
          <a:chExt cy="0" cx="0"/>
        </a:xfrm>
      </p:grpSpPr>
      <p:sp>
        <p:nvSpPr>
          <p:cNvPr id="604" name="Shape 604"/>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05" name="Shape 605"/>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606" name="Shape 606"/>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0" name="Shape 620"/>
        <p:cNvGrpSpPr/>
        <p:nvPr/>
      </p:nvGrpSpPr>
      <p:grpSpPr>
        <a:xfrm>
          <a:off y="0" x="0"/>
          <a:ext cy="0" cx="0"/>
          <a:chOff y="0" x="0"/>
          <a:chExt cy="0" cx="0"/>
        </a:xfrm>
      </p:grpSpPr>
      <p:sp>
        <p:nvSpPr>
          <p:cNvPr id="621" name="Shape 621"/>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22" name="Shape 622"/>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623" name="Shape 623"/>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624" name="Shape 624"/>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625" name="Shape 625"/>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626" name="Shape 626"/>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6" name="Shape 636"/>
        <p:cNvGrpSpPr/>
        <p:nvPr/>
      </p:nvGrpSpPr>
      <p:grpSpPr>
        <a:xfrm>
          <a:off y="0" x="0"/>
          <a:ext cy="0" cx="0"/>
          <a:chOff y="0" x="0"/>
          <a:chExt cy="0" cx="0"/>
        </a:xfrm>
      </p:grpSpPr>
      <p:sp>
        <p:nvSpPr>
          <p:cNvPr id="637" name="Shape 637"/>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38" name="Shape 638"/>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639" name="Shape 639"/>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640" name="Shape 640"/>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641" name="Shape 641"/>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642" name="Shape 642"/>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3" name="Shape 653"/>
        <p:cNvGrpSpPr/>
        <p:nvPr/>
      </p:nvGrpSpPr>
      <p:grpSpPr>
        <a:xfrm>
          <a:off y="0" x="0"/>
          <a:ext cy="0" cx="0"/>
          <a:chOff y="0" x="0"/>
          <a:chExt cy="0" cx="0"/>
        </a:xfrm>
      </p:grpSpPr>
      <p:sp>
        <p:nvSpPr>
          <p:cNvPr id="654" name="Shape 654"/>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55" name="Shape 655"/>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656" name="Shape 656"/>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657" name="Shape 657"/>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658" name="Shape 658"/>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659" name="Shape 659"/>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4" name="Shape 664"/>
        <p:cNvGrpSpPr/>
        <p:nvPr/>
      </p:nvGrpSpPr>
      <p:grpSpPr>
        <a:xfrm>
          <a:off y="0" x="0"/>
          <a:ext cy="0" cx="0"/>
          <a:chOff y="0" x="0"/>
          <a:chExt cy="0" cx="0"/>
        </a:xfrm>
      </p:grpSpPr>
      <p:sp>
        <p:nvSpPr>
          <p:cNvPr id="665" name="Shape 665"/>
          <p:cNvSpPr/>
          <p:nvPr>
            <p:ph idx="2" type="sldImg"/>
          </p:nvPr>
        </p:nvSpPr>
        <p:spPr>
          <a:xfrm>
            <a:off y="754062" x="919162"/>
            <a:ext cy="3694112" cx="4922837"/>
          </a:xfrm>
          <a:custGeom>
            <a:pathLst>
              <a:path w="120000" extrusionOk="0" h="120000">
                <a:moveTo>
                  <a:pt y="0" x="0"/>
                </a:moveTo>
                <a:lnTo>
                  <a:pt y="0" x="120000"/>
                </a:lnTo>
                <a:lnTo>
                  <a:pt y="120000" x="120000"/>
                </a:lnTo>
                <a:lnTo>
                  <a:pt y="120000" x="0"/>
                </a:lnTo>
                <a:close/>
              </a:path>
            </a:pathLst>
          </a:custGeom>
          <a:solidFill>
            <a:srgbClr val="FFFFFF"/>
          </a:solidFill>
          <a:ln w="9525" cap="flat">
            <a:solidFill>
              <a:srgbClr val="000000"/>
            </a:solidFill>
            <a:prstDash val="solid"/>
            <a:miter/>
            <a:headEnd w="med" len="med" type="none"/>
            <a:tailEnd w="med" len="med" type="none"/>
          </a:ln>
        </p:spPr>
      </p:sp>
      <p:sp>
        <p:nvSpPr>
          <p:cNvPr id="666" name="Shape 666"/>
          <p:cNvSpPr txBox="1"/>
          <p:nvPr/>
        </p:nvSpPr>
        <p:spPr>
          <a:xfrm>
            <a:off y="4721626" x="1052433"/>
            <a:ext cy="3780803" cx="4665333"/>
          </a:xfrm>
          <a:prstGeom prst="rect">
            <a:avLst/>
          </a:prstGeom>
          <a:noFill/>
          <a:ln>
            <a:noFill/>
          </a:ln>
        </p:spPr>
        <p:txBody>
          <a:bodyPr bIns="45700" rIns="91425" lIns="91425" tIns="45700" anchor="ctr" anchorCtr="0">
            <a:noAutofit/>
          </a:bodyPr>
          <a:lstStyle/>
          <a:p>
            <a:pPr>
              <a:spcBef>
                <a:spcPts val="0"/>
              </a:spcBef>
              <a:buNone/>
            </a:pPr>
            <a:r>
              <a:t/>
            </a:r>
            <a:endParaRPr strike="noStrike" u="none" b="0" cap="none" baseline="0" sz="1800" i="0"/>
          </a:p>
        </p:txBody>
      </p:sp>
      <p:sp>
        <p:nvSpPr>
          <p:cNvPr id="667" name="Shape 667"/>
          <p:cNvSpPr txBox="1"/>
          <p:nvPr>
            <p:ph idx="1" type="body"/>
          </p:nvPr>
        </p:nvSpPr>
        <p:spPr>
          <a:xfrm>
            <a:off y="4714875" x="679450"/>
            <a:ext cy="4465638" cx="54355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8" name="Shape 428"/>
        <p:cNvGrpSpPr/>
        <p:nvPr/>
      </p:nvGrpSpPr>
      <p:grpSpPr>
        <a:xfrm>
          <a:off y="0" x="0"/>
          <a:ext cy="0" cx="0"/>
          <a:chOff y="0" x="0"/>
          <a:chExt cy="0" cx="0"/>
        </a:xfrm>
      </p:grpSpPr>
      <p:sp>
        <p:nvSpPr>
          <p:cNvPr id="429" name="Shape 429"/>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430" name="Shape 430"/>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6" name="Shape 676"/>
        <p:cNvGrpSpPr/>
        <p:nvPr/>
      </p:nvGrpSpPr>
      <p:grpSpPr>
        <a:xfrm>
          <a:off y="0" x="0"/>
          <a:ext cy="0" cx="0"/>
          <a:chOff y="0" x="0"/>
          <a:chExt cy="0" cx="0"/>
        </a:xfrm>
      </p:grpSpPr>
      <p:sp>
        <p:nvSpPr>
          <p:cNvPr id="677" name="Shape 677"/>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78" name="Shape 678"/>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679" name="Shape 679"/>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680" name="Shape 680"/>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681" name="Shape 681"/>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682" name="Shape 682"/>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2" name="Shape 692"/>
        <p:cNvGrpSpPr/>
        <p:nvPr/>
      </p:nvGrpSpPr>
      <p:grpSpPr>
        <a:xfrm>
          <a:off y="0" x="0"/>
          <a:ext cy="0" cx="0"/>
          <a:chOff y="0" x="0"/>
          <a:chExt cy="0" cx="0"/>
        </a:xfrm>
      </p:grpSpPr>
      <p:sp>
        <p:nvSpPr>
          <p:cNvPr id="693" name="Shape 693"/>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694" name="Shape 694"/>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
        <p:nvSpPr>
          <p:cNvPr id="695" name="Shape 695"/>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2" name="Shape 702"/>
        <p:cNvGrpSpPr/>
        <p:nvPr/>
      </p:nvGrpSpPr>
      <p:grpSpPr>
        <a:xfrm>
          <a:off y="0" x="0"/>
          <a:ext cy="0" cx="0"/>
          <a:chOff y="0" x="0"/>
          <a:chExt cy="0" cx="0"/>
        </a:xfrm>
      </p:grpSpPr>
      <p:sp>
        <p:nvSpPr>
          <p:cNvPr id="703" name="Shape 703"/>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704" name="Shape 704"/>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t>http://www.youtube.com/watch?v=SvobKxEn_yA</a:t>
            </a:r>
          </a:p>
        </p:txBody>
      </p:sp>
      <p:sp>
        <p:nvSpPr>
          <p:cNvPr id="705" name="Shape 705"/>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4" name="Shape 714"/>
        <p:cNvGrpSpPr/>
        <p:nvPr/>
      </p:nvGrpSpPr>
      <p:grpSpPr>
        <a:xfrm>
          <a:off y="0" x="0"/>
          <a:ext cy="0" cx="0"/>
          <a:chOff y="0" x="0"/>
          <a:chExt cy="0" cx="0"/>
        </a:xfrm>
      </p:grpSpPr>
      <p:sp>
        <p:nvSpPr>
          <p:cNvPr id="715" name="Shape 715"/>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716" name="Shape 716"/>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t>http://www.youtube.com/watch?v=SvobKxEn_yA</a:t>
            </a:r>
          </a:p>
        </p:txBody>
      </p:sp>
      <p:sp>
        <p:nvSpPr>
          <p:cNvPr id="717" name="Shape 717"/>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7" name="Shape 437"/>
        <p:cNvGrpSpPr/>
        <p:nvPr/>
      </p:nvGrpSpPr>
      <p:grpSpPr>
        <a:xfrm>
          <a:off y="0" x="0"/>
          <a:ext cy="0" cx="0"/>
          <a:chOff y="0" x="0"/>
          <a:chExt cy="0" cx="0"/>
        </a:xfrm>
      </p:grpSpPr>
      <p:sp>
        <p:nvSpPr>
          <p:cNvPr id="438" name="Shape 438"/>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439" name="Shape 439"/>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800" i="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7" name="Shape 447"/>
        <p:cNvGrpSpPr/>
        <p:nvPr/>
      </p:nvGrpSpPr>
      <p:grpSpPr>
        <a:xfrm>
          <a:off y="0" x="0"/>
          <a:ext cy="0" cx="0"/>
          <a:chOff y="0" x="0"/>
          <a:chExt cy="0" cx="0"/>
        </a:xfrm>
      </p:grpSpPr>
      <p:sp>
        <p:nvSpPr>
          <p:cNvPr id="448" name="Shape 448"/>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449" name="Shape 449"/>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450" name="Shape 450"/>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451" name="Shape 451"/>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452" name="Shape 452"/>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453" name="Shape 453"/>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2" name="Shape 462"/>
        <p:cNvGrpSpPr/>
        <p:nvPr/>
      </p:nvGrpSpPr>
      <p:grpSpPr>
        <a:xfrm>
          <a:off y="0" x="0"/>
          <a:ext cy="0" cx="0"/>
          <a:chOff y="0" x="0"/>
          <a:chExt cy="0" cx="0"/>
        </a:xfrm>
      </p:grpSpPr>
      <p:sp>
        <p:nvSpPr>
          <p:cNvPr id="463" name="Shape 463"/>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464" name="Shape 464"/>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465" name="Shape 465"/>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466" name="Shape 466"/>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467" name="Shape 467"/>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468" name="Shape 468"/>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6" name="Shape 476"/>
        <p:cNvGrpSpPr/>
        <p:nvPr/>
      </p:nvGrpSpPr>
      <p:grpSpPr>
        <a:xfrm>
          <a:off y="0" x="0"/>
          <a:ext cy="0" cx="0"/>
          <a:chOff y="0" x="0"/>
          <a:chExt cy="0" cx="0"/>
        </a:xfrm>
      </p:grpSpPr>
      <p:sp>
        <p:nvSpPr>
          <p:cNvPr id="477" name="Shape 477"/>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478" name="Shape 478"/>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479" name="Shape 479"/>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480" name="Shape 480"/>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481" name="Shape 481"/>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482" name="Shape 482"/>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1" name="Shape 491"/>
        <p:cNvGrpSpPr/>
        <p:nvPr/>
      </p:nvGrpSpPr>
      <p:grpSpPr>
        <a:xfrm>
          <a:off y="0" x="0"/>
          <a:ext cy="0" cx="0"/>
          <a:chOff y="0" x="0"/>
          <a:chExt cy="0" cx="0"/>
        </a:xfrm>
      </p:grpSpPr>
      <p:sp>
        <p:nvSpPr>
          <p:cNvPr id="492" name="Shape 492"/>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493" name="Shape 493"/>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494" name="Shape 494"/>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495" name="Shape 495"/>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496" name="Shape 496"/>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497" name="Shape 497"/>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5" name="Shape 505"/>
        <p:cNvGrpSpPr/>
        <p:nvPr/>
      </p:nvGrpSpPr>
      <p:grpSpPr>
        <a:xfrm>
          <a:off y="0" x="0"/>
          <a:ext cy="0" cx="0"/>
          <a:chOff y="0" x="0"/>
          <a:chExt cy="0" cx="0"/>
        </a:xfrm>
      </p:grpSpPr>
      <p:sp>
        <p:nvSpPr>
          <p:cNvPr id="506" name="Shape 506"/>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07" name="Shape 507"/>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508" name="Shape 508"/>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509" name="Shape 509"/>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510" name="Shape 510"/>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511" name="Shape 511"/>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2" name="Shape 522"/>
        <p:cNvGrpSpPr/>
        <p:nvPr/>
      </p:nvGrpSpPr>
      <p:grpSpPr>
        <a:xfrm>
          <a:off y="0" x="0"/>
          <a:ext cy="0" cx="0"/>
          <a:chOff y="0" x="0"/>
          <a:chExt cy="0" cx="0"/>
        </a:xfrm>
      </p:grpSpPr>
      <p:sp>
        <p:nvSpPr>
          <p:cNvPr id="523" name="Shape 523"/>
          <p:cNvSpPr/>
          <p:nvPr>
            <p:ph idx="2" type="sldImg"/>
          </p:nvPr>
        </p:nvSpPr>
        <p:spPr>
          <a:xfrm>
            <a:off y="744537" x="915987"/>
            <a:ext cy="3722686" cx="4964111"/>
          </a:xfrm>
          <a:custGeom>
            <a:pathLst>
              <a:path w="120000" extrusionOk="0" h="120000">
                <a:moveTo>
                  <a:pt y="0" x="0"/>
                </a:moveTo>
                <a:lnTo>
                  <a:pt y="0" x="120000"/>
                </a:lnTo>
                <a:lnTo>
                  <a:pt y="120000" x="120000"/>
                </a:lnTo>
                <a:lnTo>
                  <a:pt y="120000" x="0"/>
                </a:lnTo>
                <a:close/>
              </a:path>
            </a:pathLst>
          </a:custGeom>
          <a:noFill/>
          <a:ln>
            <a:noFill/>
          </a:ln>
        </p:spPr>
      </p:sp>
      <p:sp>
        <p:nvSpPr>
          <p:cNvPr id="524" name="Shape 524"/>
          <p:cNvSpPr txBox="1"/>
          <p:nvPr>
            <p:ph idx="1" type="body"/>
          </p:nvPr>
        </p:nvSpPr>
        <p:spPr>
          <a:xfrm>
            <a:off y="4714875" x="679450"/>
            <a:ext cy="4465638" cx="5435599"/>
          </a:xfrm>
          <a:prstGeom prst="rect">
            <a:avLst/>
          </a:prstGeom>
          <a:noFill/>
          <a:ln>
            <a:noFill/>
          </a:ln>
        </p:spPr>
        <p:txBody>
          <a:bodyPr bIns="45700" rIns="91425" lIns="91425" tIns="45700" anchor="t" anchorCtr="0">
            <a:noAutofit/>
          </a:bodyPr>
          <a:lstStyle/>
          <a:p>
            <a:pPr>
              <a:spcBef>
                <a:spcPts val="0"/>
              </a:spcBef>
              <a:buNone/>
            </a:pPr>
            <a:r>
              <a:rPr strike="noStrike" u="none" b="0" cap="none" baseline="0" sz="1800" lang="en-US" i="0">
                <a:latin typeface="Arial"/>
                <a:ea typeface="Arial"/>
                <a:cs typeface="Arial"/>
                <a:sym typeface="Arial"/>
              </a:rPr>
              <a:t>Rather than giving another general talk on wave energy, I concentrate on one example.</a:t>
            </a:r>
          </a:p>
        </p:txBody>
      </p:sp>
      <p:sp>
        <p:nvSpPr>
          <p:cNvPr id="525" name="Shape 525"/>
          <p:cNvSpPr txBox="1"/>
          <p:nvPr>
            <p:ph idx="12" type="sldNum"/>
          </p:nvPr>
        </p:nvSpPr>
        <p:spPr>
          <a:xfrm>
            <a:off y="9426575" x="3848100"/>
            <a:ext cy="496887" cx="2944813"/>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lang="en-US"/>
              <a:t> </a:t>
            </a:r>
          </a:p>
        </p:txBody>
      </p:sp>
      <p:sp>
        <p:nvSpPr>
          <p:cNvPr id="526" name="Shape 526"/>
          <p:cNvSpPr txBox="1"/>
          <p:nvPr>
            <p:ph idx="10" type="dt"/>
          </p:nvPr>
        </p:nvSpPr>
        <p:spPr>
          <a:xfrm>
            <a:off y="0" x="3848100"/>
            <a:ext cy="496887" cx="2944813"/>
          </a:xfrm>
          <a:prstGeom prst="rect">
            <a:avLst/>
          </a:prstGeom>
          <a:noFill/>
          <a:ln>
            <a:noFill/>
          </a:ln>
        </p:spPr>
        <p:txBody>
          <a:bodyPr bIns="45700" rIns="91425" lIns="91425" tIns="45700" anchor="t" anchorCtr="0">
            <a:noAutofit/>
          </a:bodyPr>
          <a:lstStyle/>
          <a:p>
            <a:pPr algn="r" rtl="0" lvl="0" marR="0" indent="0" marL="0">
              <a:spcBef>
                <a:spcPts val="0"/>
              </a:spcBef>
              <a:buSzPct val="25000"/>
              <a:buFont typeface="Arial"/>
              <a:buNone/>
            </a:pPr>
            <a:r>
              <a:rPr strike="noStrike" u="none" b="0" cap="none" baseline="0" sz="1200" lang="en-US" i="0">
                <a:latin typeface="Arial"/>
                <a:ea typeface="Arial"/>
                <a:cs typeface="Arial"/>
                <a:sym typeface="Arial"/>
              </a:rPr>
              <a:t>June 2009</a:t>
            </a:r>
          </a:p>
        </p:txBody>
      </p:sp>
      <p:sp>
        <p:nvSpPr>
          <p:cNvPr id="527" name="Shape 527"/>
          <p:cNvSpPr txBox="1"/>
          <p:nvPr>
            <p:ph idx="11" type="ftr"/>
          </p:nvPr>
        </p:nvSpPr>
        <p:spPr>
          <a:xfrm>
            <a:off y="9426575" x="0"/>
            <a:ext cy="496887" cx="2944813"/>
          </a:xfrm>
          <a:prstGeom prst="rect">
            <a:avLst/>
          </a:prstGeom>
          <a:noFill/>
          <a:ln>
            <a:noFill/>
          </a:ln>
        </p:spPr>
        <p:txBody>
          <a:bodyPr bIns="45700" rIns="91425" lIns="91425" tIns="45700" anchor="b"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Ref no. 25</a:t>
            </a:r>
          </a:p>
        </p:txBody>
      </p:sp>
      <p:sp>
        <p:nvSpPr>
          <p:cNvPr id="528" name="Shape 528"/>
          <p:cNvSpPr txBox="1"/>
          <p:nvPr>
            <p:ph idx="3" type="hdr"/>
          </p:nvPr>
        </p:nvSpPr>
        <p:spPr>
          <a:xfrm>
            <a:off y="0" x="0"/>
            <a:ext cy="496887" cx="2944813"/>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latin typeface="Arial"/>
                <a:ea typeface="Arial"/>
                <a:cs typeface="Arial"/>
                <a:sym typeface="Arial"/>
              </a:rPr>
              <a:t>Aquamarine Power Investor Presentation</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5.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6.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7.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8.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9.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0.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1.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2.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3.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5.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6.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7.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8.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9.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0.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1.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2.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3.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4.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6.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7.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y="0" x="0"/>
          <a:ext cy="0" cx="0"/>
          <a:chOff y="0" x="0"/>
          <a:chExt cy="0" cx="0"/>
        </a:xfrm>
      </p:grpSpPr>
      <p:sp>
        <p:nvSpPr>
          <p:cNvPr id="16" name="Shape 16"/>
          <p:cNvSpPr txBox="1"/>
          <p:nvPr>
            <p:ph type="ctrTitle"/>
          </p:nvPr>
        </p:nvSpPr>
        <p:spPr>
          <a:xfrm>
            <a:off y="1268412" x="684212"/>
            <a:ext cy="1439862" cx="8135936"/>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7" name="Shape 17"/>
          <p:cNvSpPr txBox="1"/>
          <p:nvPr>
            <p:ph idx="1" type="subTitle"/>
          </p:nvPr>
        </p:nvSpPr>
        <p:spPr>
          <a:xfrm>
            <a:off y="4124325" x="2268538"/>
            <a:ext cy="1752600" cx="5040312"/>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dk1"/>
              </a:buClr>
              <a:buFont typeface="Arial"/>
              <a:buNone/>
              <a:defRPr/>
            </a:lvl1pPr>
            <a:lvl2pPr algn="l" rtl="0" marR="0" indent="-63500" marL="742950">
              <a:spcBef>
                <a:spcPts val="560"/>
              </a:spcBef>
              <a:spcAft>
                <a:spcPts val="0"/>
              </a:spcAft>
              <a:buClr>
                <a:schemeClr val="dk1"/>
              </a:buClr>
              <a:buFont typeface="Arial"/>
              <a:buChar char="•"/>
              <a:defRPr/>
            </a:lvl2pPr>
            <a:lvl3pPr algn="l" rtl="0" marR="0" indent="-127000" marL="1143000">
              <a:spcBef>
                <a:spcPts val="320"/>
              </a:spcBef>
              <a:spcAft>
                <a:spcPts val="0"/>
              </a:spcAft>
              <a:buClr>
                <a:schemeClr val="dk1"/>
              </a:buClr>
              <a:buFont typeface="Arial"/>
              <a:buChar char="⇒"/>
              <a:defRPr/>
            </a:lvl3pPr>
            <a:lvl4pPr algn="l" rtl="0" marR="0" indent="-76200" marL="1600200">
              <a:spcBef>
                <a:spcPts val="480"/>
              </a:spcBef>
              <a:spcAft>
                <a:spcPts val="0"/>
              </a:spcAft>
              <a:buClr>
                <a:schemeClr val="dk1"/>
              </a:buClr>
              <a:buFont typeface="Arial"/>
              <a:buChar char="–"/>
              <a:defRPr/>
            </a:lvl4pPr>
            <a:lvl5pPr algn="l" rtl="0" marR="0" indent="-76200" marL="2057400">
              <a:spcBef>
                <a:spcPts val="480"/>
              </a:spcBef>
              <a:spcAft>
                <a:spcPts val="0"/>
              </a:spcAft>
              <a:buClr>
                <a:schemeClr val="dk1"/>
              </a:buClr>
              <a:buFont typeface="Arial"/>
              <a:buChar char="»"/>
              <a:defRPr/>
            </a:lvl5pPr>
            <a:lvl6pPr algn="l" rtl="0" marR="0" indent="-76200" marL="2514600">
              <a:spcBef>
                <a:spcPts val="480"/>
              </a:spcBef>
              <a:spcAft>
                <a:spcPts val="0"/>
              </a:spcAft>
              <a:buClr>
                <a:schemeClr val="dk1"/>
              </a:buClr>
              <a:buFont typeface="Arial"/>
              <a:buChar char="»"/>
              <a:defRPr/>
            </a:lvl6pPr>
            <a:lvl7pPr algn="l" rtl="0" marR="0" indent="-76200" marL="2971800">
              <a:spcBef>
                <a:spcPts val="480"/>
              </a:spcBef>
              <a:spcAft>
                <a:spcPts val="0"/>
              </a:spcAft>
              <a:buClr>
                <a:schemeClr val="dk1"/>
              </a:buClr>
              <a:buFont typeface="Arial"/>
              <a:buChar char="»"/>
              <a:defRPr/>
            </a:lvl7pPr>
            <a:lvl8pPr algn="l" rtl="0" marR="0" indent="-76200" marL="3429000">
              <a:spcBef>
                <a:spcPts val="480"/>
              </a:spcBef>
              <a:spcAft>
                <a:spcPts val="0"/>
              </a:spcAft>
              <a:buClr>
                <a:schemeClr val="dk1"/>
              </a:buClr>
              <a:buFont typeface="Arial"/>
              <a:buChar char="»"/>
              <a:defRPr/>
            </a:lvl8pPr>
            <a:lvl9pPr algn="l" rtl="0" marR="0" indent="-76200" marL="3886200">
              <a:spcBef>
                <a:spcPts val="480"/>
              </a:spcBef>
              <a:spcAft>
                <a:spcPts val="0"/>
              </a:spcAft>
              <a:buClr>
                <a:schemeClr val="dk1"/>
              </a:buClr>
              <a:buFont typeface="Arial"/>
              <a:buChar char="»"/>
              <a:defRPr/>
            </a:lvl9pPr>
          </a:lstStyle>
          <a:p/>
        </p:txBody>
      </p:sp>
      <p:sp>
        <p:nvSpPr>
          <p:cNvPr id="18" name="Shape 1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 name="Shape 19"/>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 name="Shape 20"/>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y="0" x="0"/>
          <a:ext cy="0" cx="0"/>
          <a:chOff y="0" x="0"/>
          <a:chExt cy="0" cx="0"/>
        </a:xfrm>
      </p:grpSpPr>
      <p:sp>
        <p:nvSpPr>
          <p:cNvPr id="73" name="Shape 73"/>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4" name="Shape 74"/>
          <p:cNvSpPr txBox="1"/>
          <p:nvPr>
            <p:ph idx="1" type="body"/>
          </p:nvPr>
        </p:nvSpPr>
        <p:spPr>
          <a:xfrm rot="5400000">
            <a:off y="-320675" x="2273299"/>
            <a:ext cy="8229600" cx="459739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75" name="Shape 7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7" name="Shape 7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y="0" x="0"/>
          <a:ext cy="0" cx="0"/>
          <a:chOff y="0" x="0"/>
          <a:chExt cy="0" cx="0"/>
        </a:xfrm>
      </p:grpSpPr>
      <p:sp>
        <p:nvSpPr>
          <p:cNvPr id="79" name="Shape 79"/>
          <p:cNvSpPr txBox="1"/>
          <p:nvPr>
            <p:ph type="title"/>
          </p:nvPr>
        </p:nvSpPr>
        <p:spPr>
          <a:xfrm rot="5400000">
            <a:off y="2291555" x="4896644"/>
            <a:ext cy="2058987" cx="554354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80" name="Shape 80"/>
          <p:cNvSpPr txBox="1"/>
          <p:nvPr>
            <p:ph idx="1" type="body"/>
          </p:nvPr>
        </p:nvSpPr>
        <p:spPr>
          <a:xfrm rot="5400000">
            <a:off y="306387" x="700087"/>
            <a:ext cy="6029324" cx="554354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81" name="Shape 8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3" name="Shape 8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1" name="Shape 91"/>
        <p:cNvGrpSpPr/>
        <p:nvPr/>
      </p:nvGrpSpPr>
      <p:grpSpPr>
        <a:xfrm>
          <a:off y="0" x="0"/>
          <a:ext cy="0" cx="0"/>
          <a:chOff y="0" x="0"/>
          <a:chExt cy="0" cx="0"/>
        </a:xfrm>
      </p:grpSpPr>
      <p:sp>
        <p:nvSpPr>
          <p:cNvPr id="92" name="Shape 92"/>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93" name="Shape 93"/>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dk1"/>
              </a:buClr>
              <a:buFont typeface="Arial"/>
              <a:buNone/>
              <a:defRPr/>
            </a:lvl1pPr>
            <a:lvl2pPr algn="ctr" rtl="0" marR="0" indent="0" marL="457200">
              <a:spcBef>
                <a:spcPts val="560"/>
              </a:spcBef>
              <a:spcAft>
                <a:spcPts val="0"/>
              </a:spcAft>
              <a:buClr>
                <a:schemeClr val="dk1"/>
              </a:buClr>
              <a:buFont typeface="Arial"/>
              <a:buNone/>
              <a:defRPr/>
            </a:lvl2pPr>
            <a:lvl3pPr algn="ctr" rtl="0" marR="0" indent="0" marL="914400">
              <a:spcBef>
                <a:spcPts val="320"/>
              </a:spcBef>
              <a:spcAft>
                <a:spcPts val="0"/>
              </a:spcAft>
              <a:buClr>
                <a:schemeClr val="dk1"/>
              </a:buClr>
              <a:buFont typeface="Arial"/>
              <a:buNone/>
              <a:defRPr/>
            </a:lvl3pPr>
            <a:lvl4pPr algn="ctr" rtl="0" marR="0" indent="0" marL="1371600">
              <a:spcBef>
                <a:spcPts val="480"/>
              </a:spcBef>
              <a:spcAft>
                <a:spcPts val="0"/>
              </a:spcAft>
              <a:buClr>
                <a:schemeClr val="dk1"/>
              </a:buClr>
              <a:buFont typeface="Arial"/>
              <a:buNone/>
              <a:defRPr/>
            </a:lvl4pPr>
            <a:lvl5pPr algn="ctr" rtl="0" marR="0" indent="0" marL="1828800">
              <a:spcBef>
                <a:spcPts val="480"/>
              </a:spcBef>
              <a:spcAft>
                <a:spcPts val="0"/>
              </a:spcAft>
              <a:buClr>
                <a:schemeClr val="dk1"/>
              </a:buClr>
              <a:buFont typeface="Arial"/>
              <a:buNone/>
              <a:defRPr/>
            </a:lvl5pPr>
            <a:lvl6pPr algn="ctr" rtl="0" marR="0" indent="0" marL="2286000">
              <a:spcBef>
                <a:spcPts val="480"/>
              </a:spcBef>
              <a:spcAft>
                <a:spcPts val="0"/>
              </a:spcAft>
              <a:buClr>
                <a:schemeClr val="dk1"/>
              </a:buClr>
              <a:buFont typeface="Arial"/>
              <a:buNone/>
              <a:defRPr/>
            </a:lvl6pPr>
            <a:lvl7pPr algn="ctr" rtl="0" marR="0" indent="0" marL="2743200">
              <a:spcBef>
                <a:spcPts val="480"/>
              </a:spcBef>
              <a:spcAft>
                <a:spcPts val="0"/>
              </a:spcAft>
              <a:buClr>
                <a:schemeClr val="dk1"/>
              </a:buClr>
              <a:buFont typeface="Arial"/>
              <a:buNone/>
              <a:defRPr/>
            </a:lvl7pPr>
            <a:lvl8pPr algn="ctr" rtl="0" marR="0" indent="0" marL="3200400">
              <a:spcBef>
                <a:spcPts val="480"/>
              </a:spcBef>
              <a:spcAft>
                <a:spcPts val="0"/>
              </a:spcAft>
              <a:buClr>
                <a:schemeClr val="dk1"/>
              </a:buClr>
              <a:buFont typeface="Arial"/>
              <a:buNone/>
              <a:defRPr/>
            </a:lvl8pPr>
            <a:lvl9pPr algn="ctr" rtl="0" marR="0" indent="0" marL="3657600">
              <a:spcBef>
                <a:spcPts val="480"/>
              </a:spcBef>
              <a:spcAft>
                <a:spcPts val="0"/>
              </a:spcAft>
              <a:buClr>
                <a:schemeClr val="dk1"/>
              </a:buClr>
              <a:buFont typeface="Arial"/>
              <a:buNone/>
              <a:defRPr/>
            </a:lvl9pPr>
          </a:lstStyle>
          <a:p/>
        </p:txBody>
      </p:sp>
      <p:sp>
        <p:nvSpPr>
          <p:cNvPr id="94" name="Shape 9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5" name="Shape 9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6" name="Shape 9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7" name="Shape 97"/>
        <p:cNvGrpSpPr/>
        <p:nvPr/>
      </p:nvGrpSpPr>
      <p:grpSpPr>
        <a:xfrm>
          <a:off y="0" x="0"/>
          <a:ext cy="0" cx="0"/>
          <a:chOff y="0" x="0"/>
          <a:chExt cy="0" cx="0"/>
        </a:xfrm>
      </p:grpSpPr>
      <p:sp>
        <p:nvSpPr>
          <p:cNvPr id="98" name="Shape 98"/>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99" name="Shape 99"/>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100" name="Shape 10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1" name="Shape 10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2" name="Shape 10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3" name="Shape 103"/>
        <p:cNvGrpSpPr/>
        <p:nvPr/>
      </p:nvGrpSpPr>
      <p:grpSpPr>
        <a:xfrm>
          <a:off y="0" x="0"/>
          <a:ext cy="0" cx="0"/>
          <a:chOff y="0" x="0"/>
          <a:chExt cy="0" cx="0"/>
        </a:xfrm>
      </p:grpSpPr>
      <p:sp>
        <p:nvSpPr>
          <p:cNvPr id="104" name="Shape 104"/>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5" name="Shape 105"/>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06" name="Shape 10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7" name="Shape 10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8" name="Shape 10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9" name="Shape 109"/>
        <p:cNvGrpSpPr/>
        <p:nvPr/>
      </p:nvGrpSpPr>
      <p:grpSpPr>
        <a:xfrm>
          <a:off y="0" x="0"/>
          <a:ext cy="0" cx="0"/>
          <a:chOff y="0" x="0"/>
          <a:chExt cy="0" cx="0"/>
        </a:xfrm>
      </p:grpSpPr>
      <p:sp>
        <p:nvSpPr>
          <p:cNvPr id="110" name="Shape 110"/>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11" name="Shape 111"/>
          <p:cNvSpPr txBox="1"/>
          <p:nvPr>
            <p:ph idx="1" type="body"/>
          </p:nvPr>
        </p:nvSpPr>
        <p:spPr>
          <a:xfrm>
            <a:off y="1495425" x="457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2" name="Shape 112"/>
          <p:cNvSpPr txBox="1"/>
          <p:nvPr>
            <p:ph idx="2" type="body"/>
          </p:nvPr>
        </p:nvSpPr>
        <p:spPr>
          <a:xfrm>
            <a:off y="1495425" x="4648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3" name="Shape 11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4" name="Shape 11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5" name="Shape 115"/>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6" name="Shape 116"/>
        <p:cNvGrpSpPr/>
        <p:nvPr/>
      </p:nvGrpSpPr>
      <p:grpSpPr>
        <a:xfrm>
          <a:off y="0" x="0"/>
          <a:ext cy="0" cx="0"/>
          <a:chOff y="0" x="0"/>
          <a:chExt cy="0" cx="0"/>
        </a:xfrm>
      </p:grpSpPr>
      <p:sp>
        <p:nvSpPr>
          <p:cNvPr id="117" name="Shape 117"/>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8" name="Shape 118"/>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19" name="Shape 119"/>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0" name="Shape 120"/>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21" name="Shape 121"/>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2" name="Shape 122"/>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3" name="Shape 123"/>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4" name="Shape 124"/>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5" name="Shape 125"/>
        <p:cNvGrpSpPr/>
        <p:nvPr/>
      </p:nvGrpSpPr>
      <p:grpSpPr>
        <a:xfrm>
          <a:off y="0" x="0"/>
          <a:ext cy="0" cx="0"/>
          <a:chOff y="0" x="0"/>
          <a:chExt cy="0" cx="0"/>
        </a:xfrm>
      </p:grpSpPr>
      <p:sp>
        <p:nvSpPr>
          <p:cNvPr id="126" name="Shape 126"/>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27" name="Shape 12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8" name="Shape 12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9" name="Shape 12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30" name="Shape 130"/>
        <p:cNvGrpSpPr/>
        <p:nvPr/>
      </p:nvGrpSpPr>
      <p:grpSpPr>
        <a:xfrm>
          <a:off y="0" x="0"/>
          <a:ext cy="0" cx="0"/>
          <a:chOff y="0" x="0"/>
          <a:chExt cy="0" cx="0"/>
        </a:xfrm>
      </p:grpSpPr>
      <p:sp>
        <p:nvSpPr>
          <p:cNvPr id="131" name="Shape 13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2" name="Shape 13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3" name="Shape 13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4" name="Shape 134"/>
        <p:cNvGrpSpPr/>
        <p:nvPr/>
      </p:nvGrpSpPr>
      <p:grpSpPr>
        <a:xfrm>
          <a:off y="0" x="0"/>
          <a:ext cy="0" cx="0"/>
          <a:chOff y="0" x="0"/>
          <a:chExt cy="0" cx="0"/>
        </a:xfrm>
      </p:grpSpPr>
      <p:sp>
        <p:nvSpPr>
          <p:cNvPr id="135" name="Shape 135"/>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6" name="Shape 136"/>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7" name="Shape 137"/>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38" name="Shape 13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9" name="Shape 139"/>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0" name="Shape 140"/>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y="0" x="0"/>
          <a:ext cy="0" cx="0"/>
          <a:chOff y="0" x="0"/>
          <a:chExt cy="0" cx="0"/>
        </a:xfrm>
      </p:grpSpPr>
      <p:sp>
        <p:nvSpPr>
          <p:cNvPr id="22" name="Shape 22"/>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3" name="Shape 23"/>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24" name="Shape 24"/>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5" name="Shape 25"/>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1" name="Shape 141"/>
        <p:cNvGrpSpPr/>
        <p:nvPr/>
      </p:nvGrpSpPr>
      <p:grpSpPr>
        <a:xfrm>
          <a:off y="0" x="0"/>
          <a:ext cy="0" cx="0"/>
          <a:chOff y="0" x="0"/>
          <a:chExt cy="0" cx="0"/>
        </a:xfrm>
      </p:grpSpPr>
      <p:sp>
        <p:nvSpPr>
          <p:cNvPr id="142" name="Shape 142"/>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p:nvPr>
            <p:ph idx="2" type="pic"/>
          </p:nvPr>
        </p:nvSpPr>
        <p:spPr>
          <a:xfrm>
            <a:off y="612775" x="1792288"/>
            <a:ext cy="4114800" cx="5486399"/>
          </a:xfrm>
          <a:prstGeom prst="rect">
            <a:avLst/>
          </a:prstGeom>
          <a:noFill/>
          <a:ln>
            <a:noFill/>
          </a:ln>
        </p:spPr>
      </p:sp>
      <p:sp>
        <p:nvSpPr>
          <p:cNvPr id="144" name="Shape 144"/>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45" name="Shape 14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6" name="Shape 14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7" name="Shape 14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8" name="Shape 148"/>
        <p:cNvGrpSpPr/>
        <p:nvPr/>
      </p:nvGrpSpPr>
      <p:grpSpPr>
        <a:xfrm>
          <a:off y="0" x="0"/>
          <a:ext cy="0" cx="0"/>
          <a:chOff y="0" x="0"/>
          <a:chExt cy="0" cx="0"/>
        </a:xfrm>
      </p:grpSpPr>
      <p:sp>
        <p:nvSpPr>
          <p:cNvPr id="149" name="Shape 149"/>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50" name="Shape 150"/>
          <p:cNvSpPr txBox="1"/>
          <p:nvPr>
            <p:ph idx="1" type="body"/>
          </p:nvPr>
        </p:nvSpPr>
        <p:spPr>
          <a:xfrm rot="5400000">
            <a:off y="-320675" x="2273299"/>
            <a:ext cy="8229600" cx="459739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151" name="Shape 15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2" name="Shape 15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3" name="Shape 15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4" name="Shape 154"/>
        <p:cNvGrpSpPr/>
        <p:nvPr/>
      </p:nvGrpSpPr>
      <p:grpSpPr>
        <a:xfrm>
          <a:off y="0" x="0"/>
          <a:ext cy="0" cx="0"/>
          <a:chOff y="0" x="0"/>
          <a:chExt cy="0" cx="0"/>
        </a:xfrm>
      </p:grpSpPr>
      <p:sp>
        <p:nvSpPr>
          <p:cNvPr id="155" name="Shape 155"/>
          <p:cNvSpPr txBox="1"/>
          <p:nvPr>
            <p:ph type="title"/>
          </p:nvPr>
        </p:nvSpPr>
        <p:spPr>
          <a:xfrm rot="5400000">
            <a:off y="2291555" x="4896644"/>
            <a:ext cy="2058987" cx="554354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56" name="Shape 156"/>
          <p:cNvSpPr txBox="1"/>
          <p:nvPr>
            <p:ph idx="1" type="body"/>
          </p:nvPr>
        </p:nvSpPr>
        <p:spPr>
          <a:xfrm rot="5400000">
            <a:off y="306387" x="700087"/>
            <a:ext cy="6029324" cx="554354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157" name="Shape 15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8" name="Shape 15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9" name="Shape 15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6" name="Shape 166"/>
        <p:cNvGrpSpPr/>
        <p:nvPr/>
      </p:nvGrpSpPr>
      <p:grpSpPr>
        <a:xfrm>
          <a:off y="0" x="0"/>
          <a:ext cy="0" cx="0"/>
          <a:chOff y="0" x="0"/>
          <a:chExt cy="0" cx="0"/>
        </a:xfrm>
      </p:grpSpPr>
      <p:sp>
        <p:nvSpPr>
          <p:cNvPr id="167" name="Shape 167"/>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68" name="Shape 168"/>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dk1"/>
              </a:buClr>
              <a:buFont typeface="Arial"/>
              <a:buNone/>
              <a:defRPr/>
            </a:lvl1pPr>
            <a:lvl2pPr algn="ctr" rtl="0" marR="0" indent="0" marL="457200">
              <a:spcBef>
                <a:spcPts val="560"/>
              </a:spcBef>
              <a:spcAft>
                <a:spcPts val="0"/>
              </a:spcAft>
              <a:buClr>
                <a:schemeClr val="dk1"/>
              </a:buClr>
              <a:buFont typeface="Arial"/>
              <a:buNone/>
              <a:defRPr/>
            </a:lvl2pPr>
            <a:lvl3pPr algn="ctr" rtl="0" marR="0" indent="0" marL="914400">
              <a:spcBef>
                <a:spcPts val="320"/>
              </a:spcBef>
              <a:spcAft>
                <a:spcPts val="0"/>
              </a:spcAft>
              <a:buClr>
                <a:schemeClr val="dk1"/>
              </a:buClr>
              <a:buFont typeface="Arial"/>
              <a:buNone/>
              <a:defRPr/>
            </a:lvl3pPr>
            <a:lvl4pPr algn="ctr" rtl="0" marR="0" indent="0" marL="1371600">
              <a:spcBef>
                <a:spcPts val="480"/>
              </a:spcBef>
              <a:spcAft>
                <a:spcPts val="0"/>
              </a:spcAft>
              <a:buClr>
                <a:schemeClr val="dk1"/>
              </a:buClr>
              <a:buFont typeface="Arial"/>
              <a:buNone/>
              <a:defRPr/>
            </a:lvl4pPr>
            <a:lvl5pPr algn="ctr" rtl="0" marR="0" indent="0" marL="1828800">
              <a:spcBef>
                <a:spcPts val="480"/>
              </a:spcBef>
              <a:spcAft>
                <a:spcPts val="0"/>
              </a:spcAft>
              <a:buClr>
                <a:schemeClr val="dk1"/>
              </a:buClr>
              <a:buFont typeface="Arial"/>
              <a:buNone/>
              <a:defRPr/>
            </a:lvl5pPr>
            <a:lvl6pPr algn="ctr" rtl="0" marR="0" indent="0" marL="2286000">
              <a:spcBef>
                <a:spcPts val="480"/>
              </a:spcBef>
              <a:spcAft>
                <a:spcPts val="0"/>
              </a:spcAft>
              <a:buClr>
                <a:schemeClr val="dk1"/>
              </a:buClr>
              <a:buFont typeface="Arial"/>
              <a:buNone/>
              <a:defRPr/>
            </a:lvl6pPr>
            <a:lvl7pPr algn="ctr" rtl="0" marR="0" indent="0" marL="2743200">
              <a:spcBef>
                <a:spcPts val="480"/>
              </a:spcBef>
              <a:spcAft>
                <a:spcPts val="0"/>
              </a:spcAft>
              <a:buClr>
                <a:schemeClr val="dk1"/>
              </a:buClr>
              <a:buFont typeface="Arial"/>
              <a:buNone/>
              <a:defRPr/>
            </a:lvl7pPr>
            <a:lvl8pPr algn="ctr" rtl="0" marR="0" indent="0" marL="3200400">
              <a:spcBef>
                <a:spcPts val="480"/>
              </a:spcBef>
              <a:spcAft>
                <a:spcPts val="0"/>
              </a:spcAft>
              <a:buClr>
                <a:schemeClr val="dk1"/>
              </a:buClr>
              <a:buFont typeface="Arial"/>
              <a:buNone/>
              <a:defRPr/>
            </a:lvl8pPr>
            <a:lvl9pPr algn="ctr" rtl="0" marR="0" indent="0" marL="3657600">
              <a:spcBef>
                <a:spcPts val="480"/>
              </a:spcBef>
              <a:spcAft>
                <a:spcPts val="0"/>
              </a:spcAft>
              <a:buClr>
                <a:schemeClr val="dk1"/>
              </a:buClr>
              <a:buFont typeface="Arial"/>
              <a:buNone/>
              <a:defRPr/>
            </a:lvl9pPr>
          </a:lstStyle>
          <a:p/>
        </p:txBody>
      </p:sp>
      <p:sp>
        <p:nvSpPr>
          <p:cNvPr id="169" name="Shape 16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0" name="Shape 17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1" name="Shape 171"/>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2" name="Shape 172"/>
        <p:cNvGrpSpPr/>
        <p:nvPr/>
      </p:nvGrpSpPr>
      <p:grpSpPr>
        <a:xfrm>
          <a:off y="0" x="0"/>
          <a:ext cy="0" cx="0"/>
          <a:chOff y="0" x="0"/>
          <a:chExt cy="0" cx="0"/>
        </a:xfrm>
      </p:grpSpPr>
      <p:sp>
        <p:nvSpPr>
          <p:cNvPr id="173" name="Shape 173"/>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74" name="Shape 174"/>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175" name="Shape 17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6" name="Shape 17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7" name="Shape 17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8" name="Shape 178"/>
        <p:cNvGrpSpPr/>
        <p:nvPr/>
      </p:nvGrpSpPr>
      <p:grpSpPr>
        <a:xfrm>
          <a:off y="0" x="0"/>
          <a:ext cy="0" cx="0"/>
          <a:chOff y="0" x="0"/>
          <a:chExt cy="0" cx="0"/>
        </a:xfrm>
      </p:grpSpPr>
      <p:sp>
        <p:nvSpPr>
          <p:cNvPr id="179" name="Shape 179"/>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0" name="Shape 180"/>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81" name="Shape 18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82" name="Shape 18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83" name="Shape 18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4" name="Shape 184"/>
        <p:cNvGrpSpPr/>
        <p:nvPr/>
      </p:nvGrpSpPr>
      <p:grpSpPr>
        <a:xfrm>
          <a:off y="0" x="0"/>
          <a:ext cy="0" cx="0"/>
          <a:chOff y="0" x="0"/>
          <a:chExt cy="0" cx="0"/>
        </a:xfrm>
      </p:grpSpPr>
      <p:sp>
        <p:nvSpPr>
          <p:cNvPr id="185" name="Shape 185"/>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86" name="Shape 186"/>
          <p:cNvSpPr txBox="1"/>
          <p:nvPr>
            <p:ph idx="1" type="body"/>
          </p:nvPr>
        </p:nvSpPr>
        <p:spPr>
          <a:xfrm>
            <a:off y="1495425" x="457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7" name="Shape 187"/>
          <p:cNvSpPr txBox="1"/>
          <p:nvPr>
            <p:ph idx="2" type="body"/>
          </p:nvPr>
        </p:nvSpPr>
        <p:spPr>
          <a:xfrm>
            <a:off y="1495425" x="4648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8" name="Shape 18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89" name="Shape 189"/>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0" name="Shape 190"/>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91" name="Shape 191"/>
        <p:cNvGrpSpPr/>
        <p:nvPr/>
      </p:nvGrpSpPr>
      <p:grpSpPr>
        <a:xfrm>
          <a:off y="0" x="0"/>
          <a:ext cy="0" cx="0"/>
          <a:chOff y="0" x="0"/>
          <a:chExt cy="0" cx="0"/>
        </a:xfrm>
      </p:grpSpPr>
      <p:sp>
        <p:nvSpPr>
          <p:cNvPr id="192" name="Shape 192"/>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3" name="Shape 193"/>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94" name="Shape 194"/>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5" name="Shape 195"/>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196" name="Shape 196"/>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7" name="Shape 19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8" name="Shape 19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9" name="Shape 19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0" name="Shape 200"/>
        <p:cNvGrpSpPr/>
        <p:nvPr/>
      </p:nvGrpSpPr>
      <p:grpSpPr>
        <a:xfrm>
          <a:off y="0" x="0"/>
          <a:ext cy="0" cx="0"/>
          <a:chOff y="0" x="0"/>
          <a:chExt cy="0" cx="0"/>
        </a:xfrm>
      </p:grpSpPr>
      <p:sp>
        <p:nvSpPr>
          <p:cNvPr id="201" name="Shape 201"/>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02" name="Shape 202"/>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3" name="Shape 203"/>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4" name="Shape 204"/>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05" name="Shape 205"/>
        <p:cNvGrpSpPr/>
        <p:nvPr/>
      </p:nvGrpSpPr>
      <p:grpSpPr>
        <a:xfrm>
          <a:off y="0" x="0"/>
          <a:ext cy="0" cx="0"/>
          <a:chOff y="0" x="0"/>
          <a:chExt cy="0" cx="0"/>
        </a:xfrm>
      </p:grpSpPr>
      <p:sp>
        <p:nvSpPr>
          <p:cNvPr id="206" name="Shape 20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7" name="Shape 20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8" name="Shape 20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y="0" x="0"/>
          <a:ext cy="0" cx="0"/>
          <a:chOff y="0" x="0"/>
          <a:chExt cy="0" cx="0"/>
        </a:xfrm>
      </p:grpSpPr>
      <p:sp>
        <p:nvSpPr>
          <p:cNvPr id="28" name="Shape 28"/>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0" name="Shape 3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1" name="Shape 3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2" name="Shape 3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09" name="Shape 209"/>
        <p:cNvGrpSpPr/>
        <p:nvPr/>
      </p:nvGrpSpPr>
      <p:grpSpPr>
        <a:xfrm>
          <a:off y="0" x="0"/>
          <a:ext cy="0" cx="0"/>
          <a:chOff y="0" x="0"/>
          <a:chExt cy="0" cx="0"/>
        </a:xfrm>
      </p:grpSpPr>
      <p:sp>
        <p:nvSpPr>
          <p:cNvPr id="210" name="Shape 210"/>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1" name="Shape 211"/>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2" name="Shape 212"/>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213" name="Shape 21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4" name="Shape 21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5" name="Shape 215"/>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6" name="Shape 216"/>
        <p:cNvGrpSpPr/>
        <p:nvPr/>
      </p:nvGrpSpPr>
      <p:grpSpPr>
        <a:xfrm>
          <a:off y="0" x="0"/>
          <a:ext cy="0" cx="0"/>
          <a:chOff y="0" x="0"/>
          <a:chExt cy="0" cx="0"/>
        </a:xfrm>
      </p:grpSpPr>
      <p:sp>
        <p:nvSpPr>
          <p:cNvPr id="217" name="Shape 217"/>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8" name="Shape 218"/>
          <p:cNvSpPr/>
          <p:nvPr>
            <p:ph idx="2" type="pic"/>
          </p:nvPr>
        </p:nvSpPr>
        <p:spPr>
          <a:xfrm>
            <a:off y="612775" x="1792288"/>
            <a:ext cy="4114800" cx="5486399"/>
          </a:xfrm>
          <a:prstGeom prst="rect">
            <a:avLst/>
          </a:prstGeom>
          <a:noFill/>
          <a:ln>
            <a:noFill/>
          </a:ln>
        </p:spPr>
      </p:sp>
      <p:sp>
        <p:nvSpPr>
          <p:cNvPr id="219" name="Shape 219"/>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220" name="Shape 220"/>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1" name="Shape 221"/>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2" name="Shape 222"/>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23" name="Shape 223"/>
        <p:cNvGrpSpPr/>
        <p:nvPr/>
      </p:nvGrpSpPr>
      <p:grpSpPr>
        <a:xfrm>
          <a:off y="0" x="0"/>
          <a:ext cy="0" cx="0"/>
          <a:chOff y="0" x="0"/>
          <a:chExt cy="0" cx="0"/>
        </a:xfrm>
      </p:grpSpPr>
      <p:sp>
        <p:nvSpPr>
          <p:cNvPr id="224" name="Shape 224"/>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25" name="Shape 225"/>
          <p:cNvSpPr txBox="1"/>
          <p:nvPr>
            <p:ph idx="1" type="body"/>
          </p:nvPr>
        </p:nvSpPr>
        <p:spPr>
          <a:xfrm rot="5400000">
            <a:off y="-320675" x="2273299"/>
            <a:ext cy="8229600" cx="459739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226" name="Shape 22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7" name="Shape 22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8" name="Shape 22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29" name="Shape 229"/>
        <p:cNvGrpSpPr/>
        <p:nvPr/>
      </p:nvGrpSpPr>
      <p:grpSpPr>
        <a:xfrm>
          <a:off y="0" x="0"/>
          <a:ext cy="0" cx="0"/>
          <a:chOff y="0" x="0"/>
          <a:chExt cy="0" cx="0"/>
        </a:xfrm>
      </p:grpSpPr>
      <p:sp>
        <p:nvSpPr>
          <p:cNvPr id="230" name="Shape 230"/>
          <p:cNvSpPr txBox="1"/>
          <p:nvPr>
            <p:ph type="title"/>
          </p:nvPr>
        </p:nvSpPr>
        <p:spPr>
          <a:xfrm rot="5400000">
            <a:off y="2291555" x="4896644"/>
            <a:ext cy="2058987" cx="554354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31" name="Shape 231"/>
          <p:cNvSpPr txBox="1"/>
          <p:nvPr>
            <p:ph idx="1" type="body"/>
          </p:nvPr>
        </p:nvSpPr>
        <p:spPr>
          <a:xfrm rot="5400000">
            <a:off y="306387" x="700087"/>
            <a:ext cy="6029324" cx="5543549"/>
          </a:xfrm>
          <a:prstGeom prst="rect">
            <a:avLst/>
          </a:prstGeom>
          <a:noFill/>
          <a:ln>
            <a:noFill/>
          </a:ln>
        </p:spPr>
        <p:txBody>
          <a:bodyPr bIns="91425" rIns="91425" lIns="91425" tIns="91425" anchor="t" anchorCtr="0"/>
          <a:lstStyle>
            <a:lvl1pPr algn="l" rtl="0" indent="-88900" marL="342900">
              <a:spcBef>
                <a:spcPts val="640"/>
              </a:spcBef>
              <a:spcAft>
                <a:spcPts val="0"/>
              </a:spcAft>
              <a:buClr>
                <a:schemeClr val="dk1"/>
              </a:buClr>
              <a:buFont typeface="Arial"/>
              <a:buChar char="•"/>
              <a:defRPr/>
            </a:lvl1pPr>
            <a:lvl2pPr algn="l" rtl="0" indent="-63500" marL="742950">
              <a:spcBef>
                <a:spcPts val="560"/>
              </a:spcBef>
              <a:spcAft>
                <a:spcPts val="0"/>
              </a:spcAft>
              <a:buClr>
                <a:schemeClr val="dk1"/>
              </a:buClr>
              <a:buFont typeface="Arial"/>
              <a:buChar char="•"/>
              <a:defRPr/>
            </a:lvl2pPr>
            <a:lvl3pPr algn="l" rtl="0" indent="-127000" marL="1143000">
              <a:spcBef>
                <a:spcPts val="320"/>
              </a:spcBef>
              <a:spcAft>
                <a:spcPts val="0"/>
              </a:spcAft>
              <a:buClr>
                <a:schemeClr val="dk1"/>
              </a:buClr>
              <a:buFont typeface="Arial"/>
              <a:buChar char="⇒"/>
              <a:defRPr/>
            </a:lvl3pPr>
            <a:lvl4pPr algn="l" rtl="0" indent="-76200" marL="1600200">
              <a:spcBef>
                <a:spcPts val="480"/>
              </a:spcBef>
              <a:spcAft>
                <a:spcPts val="0"/>
              </a:spcAft>
              <a:buClr>
                <a:schemeClr val="dk1"/>
              </a:buClr>
              <a:buFont typeface="Arial"/>
              <a:buChar char="–"/>
              <a:defRPr/>
            </a:lvl4pPr>
            <a:lvl5pPr algn="l" rtl="0" indent="-76200" marL="2057400">
              <a:spcBef>
                <a:spcPts val="480"/>
              </a:spcBef>
              <a:spcAft>
                <a:spcPts val="0"/>
              </a:spcAft>
              <a:buClr>
                <a:schemeClr val="dk1"/>
              </a:buClr>
              <a:buFont typeface="Arial"/>
              <a:buChar char="»"/>
              <a:defRPr/>
            </a:lvl5pPr>
            <a:lvl6pPr algn="l" rtl="0" indent="-76200" marL="2514600">
              <a:spcBef>
                <a:spcPts val="480"/>
              </a:spcBef>
              <a:spcAft>
                <a:spcPts val="0"/>
              </a:spcAft>
              <a:buClr>
                <a:schemeClr val="dk1"/>
              </a:buClr>
              <a:buFont typeface="Arial"/>
              <a:buChar char="»"/>
              <a:defRPr/>
            </a:lvl6pPr>
            <a:lvl7pPr algn="l" rtl="0" indent="-76200" marL="2971800">
              <a:spcBef>
                <a:spcPts val="480"/>
              </a:spcBef>
              <a:spcAft>
                <a:spcPts val="0"/>
              </a:spcAft>
              <a:buClr>
                <a:schemeClr val="dk1"/>
              </a:buClr>
              <a:buFont typeface="Arial"/>
              <a:buChar char="»"/>
              <a:defRPr/>
            </a:lvl7pPr>
            <a:lvl8pPr algn="l" rtl="0" indent="-76200" marL="3429000">
              <a:spcBef>
                <a:spcPts val="480"/>
              </a:spcBef>
              <a:spcAft>
                <a:spcPts val="0"/>
              </a:spcAft>
              <a:buClr>
                <a:schemeClr val="dk1"/>
              </a:buClr>
              <a:buFont typeface="Arial"/>
              <a:buChar char="»"/>
              <a:defRPr/>
            </a:lvl8pPr>
            <a:lvl9pPr algn="l" rtl="0" indent="-76200" marL="3886200">
              <a:spcBef>
                <a:spcPts val="480"/>
              </a:spcBef>
              <a:spcAft>
                <a:spcPts val="0"/>
              </a:spcAft>
              <a:buClr>
                <a:schemeClr val="dk1"/>
              </a:buClr>
              <a:buFont typeface="Arial"/>
              <a:buChar char="»"/>
              <a:defRPr/>
            </a:lvl9pPr>
          </a:lstStyle>
          <a:p/>
        </p:txBody>
      </p:sp>
      <p:sp>
        <p:nvSpPr>
          <p:cNvPr id="232" name="Shape 232"/>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3" name="Shape 233"/>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4" name="Shape 234"/>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1" name="Shape 241"/>
        <p:cNvGrpSpPr/>
        <p:nvPr/>
      </p:nvGrpSpPr>
      <p:grpSpPr>
        <a:xfrm>
          <a:off y="0" x="0"/>
          <a:ext cy="0" cx="0"/>
          <a:chOff y="0" x="0"/>
          <a:chExt cy="0" cx="0"/>
        </a:xfrm>
      </p:grpSpPr>
      <p:sp>
        <p:nvSpPr>
          <p:cNvPr id="242" name="Shape 242"/>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3" name="Shape 243"/>
        <p:cNvGrpSpPr/>
        <p:nvPr/>
      </p:nvGrpSpPr>
      <p:grpSpPr>
        <a:xfrm>
          <a:off y="0" x="0"/>
          <a:ext cy="0" cx="0"/>
          <a:chOff y="0" x="0"/>
          <a:chExt cy="0" cx="0"/>
        </a:xfrm>
      </p:grpSpPr>
      <p:sp>
        <p:nvSpPr>
          <p:cNvPr id="244" name="Shape 244"/>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245" name="Shape 245"/>
          <p:cNvSpPr txBox="1"/>
          <p:nvPr>
            <p:ph idx="1" type="body"/>
          </p:nvPr>
        </p:nvSpPr>
        <p:spPr>
          <a:xfrm>
            <a:off y="1981200" x="685800"/>
            <a:ext cy="4114800"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Source Sans Pro"/>
              <a:buChar char="•"/>
              <a:defRPr/>
            </a:lvl1pPr>
            <a:lvl2pPr algn="l" rtl="0" indent="-107950" marL="742950">
              <a:spcBef>
                <a:spcPts val="560"/>
              </a:spcBef>
              <a:spcAft>
                <a:spcPts val="0"/>
              </a:spcAft>
              <a:buClr>
                <a:schemeClr val="dk1"/>
              </a:buClr>
              <a:buFont typeface="Source Sans Pro"/>
              <a:buChar char="–"/>
              <a:defRPr/>
            </a:lvl2pPr>
            <a:lvl3pPr algn="l" rtl="0" indent="-76200" marL="1143000">
              <a:spcBef>
                <a:spcPts val="480"/>
              </a:spcBef>
              <a:spcAft>
                <a:spcPts val="0"/>
              </a:spcAft>
              <a:buClr>
                <a:schemeClr val="dk1"/>
              </a:buClr>
              <a:buFont typeface="Source Sans Pro"/>
              <a:buChar char="•"/>
              <a:defRPr/>
            </a:lvl3pPr>
            <a:lvl4pPr algn="l" rtl="0" indent="-101600" marL="1600200">
              <a:spcBef>
                <a:spcPts val="400"/>
              </a:spcBef>
              <a:spcAft>
                <a:spcPts val="0"/>
              </a:spcAft>
              <a:buClr>
                <a:schemeClr val="dk1"/>
              </a:buClr>
              <a:buFont typeface="Source Sans Pro"/>
              <a:buChar char="–"/>
              <a:defRPr/>
            </a:lvl4pPr>
            <a:lvl5pPr algn="l" rtl="0" indent="-101600" marL="2057400">
              <a:spcBef>
                <a:spcPts val="400"/>
              </a:spcBef>
              <a:spcAft>
                <a:spcPts val="0"/>
              </a:spcAft>
              <a:buClr>
                <a:schemeClr val="dk1"/>
              </a:buClr>
              <a:buFont typeface="Source Sans Pro"/>
              <a:buChar char="»"/>
              <a:defRPr/>
            </a:lvl5pPr>
            <a:lvl6pPr algn="l" rtl="0" indent="-101600" marL="2514600">
              <a:spcBef>
                <a:spcPts val="400"/>
              </a:spcBef>
              <a:spcAft>
                <a:spcPts val="0"/>
              </a:spcAft>
              <a:buClr>
                <a:schemeClr val="dk1"/>
              </a:buClr>
              <a:buFont typeface="Source Sans Pro"/>
              <a:buChar char="»"/>
              <a:defRPr/>
            </a:lvl6pPr>
            <a:lvl7pPr algn="l" rtl="0" indent="-101600" marL="2971800">
              <a:spcBef>
                <a:spcPts val="400"/>
              </a:spcBef>
              <a:spcAft>
                <a:spcPts val="0"/>
              </a:spcAft>
              <a:buClr>
                <a:schemeClr val="dk1"/>
              </a:buClr>
              <a:buFont typeface="Source Sans Pro"/>
              <a:buChar char="»"/>
              <a:defRPr/>
            </a:lvl7pPr>
            <a:lvl8pPr algn="l" rtl="0" indent="-101600" marL="3429000">
              <a:spcBef>
                <a:spcPts val="400"/>
              </a:spcBef>
              <a:spcAft>
                <a:spcPts val="0"/>
              </a:spcAft>
              <a:buClr>
                <a:schemeClr val="dk1"/>
              </a:buClr>
              <a:buFont typeface="Source Sans Pro"/>
              <a:buChar char="»"/>
              <a:defRPr/>
            </a:lvl8pPr>
            <a:lvl9pPr algn="l" rtl="0" indent="-101600" marL="3886200">
              <a:spcBef>
                <a:spcPts val="400"/>
              </a:spcBef>
              <a:spcAft>
                <a:spcPts val="0"/>
              </a:spcAft>
              <a:buClr>
                <a:schemeClr val="dk1"/>
              </a:buClr>
              <a:buFont typeface="Source Sans Pro"/>
              <a:buChar char="»"/>
              <a:defRPr/>
            </a:lvl9pPr>
          </a:lstStyle>
          <a:p/>
        </p:txBody>
      </p:sp>
      <p:sp>
        <p:nvSpPr>
          <p:cNvPr id="246" name="Shape 246"/>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7" name="Shape 247"/>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8" name="Shape 248"/>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49" name="Shape 249"/>
        <p:cNvGrpSpPr/>
        <p:nvPr/>
      </p:nvGrpSpPr>
      <p:grpSpPr>
        <a:xfrm>
          <a:off y="0" x="0"/>
          <a:ext cy="0" cx="0"/>
          <a:chOff y="0" x="0"/>
          <a:chExt cy="0" cx="0"/>
        </a:xfrm>
      </p:grpSpPr>
      <p:sp>
        <p:nvSpPr>
          <p:cNvPr id="250" name="Shape 250"/>
          <p:cNvSpPr txBox="1"/>
          <p:nvPr>
            <p:ph type="title"/>
          </p:nvPr>
        </p:nvSpPr>
        <p:spPr>
          <a:xfrm>
            <a:off y="4406905"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1" name="Shape 251"/>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252" name="Shape 252"/>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53" name="Shape 253"/>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54" name="Shape 254"/>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5" name="Shape 255"/>
        <p:cNvGrpSpPr/>
        <p:nvPr/>
      </p:nvGrpSpPr>
      <p:grpSpPr>
        <a:xfrm>
          <a:off y="0" x="0"/>
          <a:ext cy="0" cx="0"/>
          <a:chOff y="0" x="0"/>
          <a:chExt cy="0" cx="0"/>
        </a:xfrm>
      </p:grpSpPr>
      <p:sp>
        <p:nvSpPr>
          <p:cNvPr id="256" name="Shape 256"/>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257" name="Shape 257"/>
          <p:cNvSpPr txBox="1"/>
          <p:nvPr>
            <p:ph idx="1" type="body"/>
          </p:nvPr>
        </p:nvSpPr>
        <p:spPr>
          <a:xfrm>
            <a:off y="1981200" x="685800"/>
            <a:ext cy="4114800"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8" name="Shape 258"/>
          <p:cNvSpPr txBox="1"/>
          <p:nvPr>
            <p:ph idx="2" type="body"/>
          </p:nvPr>
        </p:nvSpPr>
        <p:spPr>
          <a:xfrm>
            <a:off y="1981200" x="4648200"/>
            <a:ext cy="4114800"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9" name="Shape 259"/>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0" name="Shape 260"/>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1" name="Shape 261"/>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2" name="Shape 262"/>
        <p:cNvGrpSpPr/>
        <p:nvPr/>
      </p:nvGrpSpPr>
      <p:grpSpPr>
        <a:xfrm>
          <a:off y="0" x="0"/>
          <a:ext cy="0" cx="0"/>
          <a:chOff y="0" x="0"/>
          <a:chExt cy="0" cx="0"/>
        </a:xfrm>
      </p:grpSpPr>
      <p:sp>
        <p:nvSpPr>
          <p:cNvPr id="263" name="Shape 263"/>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4" name="Shape 264"/>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265" name="Shape 265"/>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6" name="Shape 266"/>
          <p:cNvSpPr txBox="1"/>
          <p:nvPr>
            <p:ph idx="3" type="body"/>
          </p:nvPr>
        </p:nvSpPr>
        <p:spPr>
          <a:xfrm>
            <a:off y="1535112" x="4645028"/>
            <a:ext cy="639762" cx="4041774"/>
          </a:xfrm>
          <a:prstGeom prst="rect">
            <a:avLst/>
          </a:prstGeom>
          <a:noFill/>
          <a:ln>
            <a:noFill/>
          </a:ln>
        </p:spPr>
        <p:txBody>
          <a:bodyPr bIns="91425" rIns="91425" lIns="91425" tIns="91425" anchor="b" anchorCtr="0"/>
          <a:lstStyle>
            <a:lvl1pP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267" name="Shape 267"/>
          <p:cNvSpPr txBox="1"/>
          <p:nvPr>
            <p:ph idx="4" type="body"/>
          </p:nvPr>
        </p:nvSpPr>
        <p:spPr>
          <a:xfrm>
            <a:off y="2174875" x="4645028"/>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8" name="Shape 268"/>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9" name="Shape 269"/>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0" name="Shape 270"/>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1" name="Shape 271"/>
        <p:cNvGrpSpPr/>
        <p:nvPr/>
      </p:nvGrpSpPr>
      <p:grpSpPr>
        <a:xfrm>
          <a:off y="0" x="0"/>
          <a:ext cy="0" cx="0"/>
          <a:chOff y="0" x="0"/>
          <a:chExt cy="0" cx="0"/>
        </a:xfrm>
      </p:grpSpPr>
      <p:sp>
        <p:nvSpPr>
          <p:cNvPr id="272" name="Shape 272"/>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273" name="Shape 273"/>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4" name="Shape 274"/>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5" name="Shape 275"/>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y="0" x="0"/>
          <a:ext cy="0" cx="0"/>
          <a:chOff y="0" x="0"/>
          <a:chExt cy="0" cx="0"/>
        </a:xfrm>
      </p:grpSpPr>
      <p:sp>
        <p:nvSpPr>
          <p:cNvPr id="34" name="Shape 34"/>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5" name="Shape 35"/>
          <p:cNvSpPr txBox="1"/>
          <p:nvPr>
            <p:ph idx="1" type="body"/>
          </p:nvPr>
        </p:nvSpPr>
        <p:spPr>
          <a:xfrm>
            <a:off y="1495425" x="457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2" type="body"/>
          </p:nvPr>
        </p:nvSpPr>
        <p:spPr>
          <a:xfrm>
            <a:off y="1495425" x="4648200"/>
            <a:ext cy="4597399"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8" name="Shape 3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 name="Shape 3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6" name="Shape 276"/>
        <p:cNvGrpSpPr/>
        <p:nvPr/>
      </p:nvGrpSpPr>
      <p:grpSpPr>
        <a:xfrm>
          <a:off y="0" x="0"/>
          <a:ext cy="0" cx="0"/>
          <a:chOff y="0" x="0"/>
          <a:chExt cy="0" cx="0"/>
        </a:xfrm>
      </p:grpSpPr>
      <p:sp>
        <p:nvSpPr>
          <p:cNvPr id="277" name="Shape 277"/>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8" name="Shape 278"/>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9" name="Shape 279"/>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80" name="Shape 280"/>
        <p:cNvGrpSpPr/>
        <p:nvPr/>
      </p:nvGrpSpPr>
      <p:grpSpPr>
        <a:xfrm>
          <a:off y="0" x="0"/>
          <a:ext cy="0" cx="0"/>
          <a:chOff y="0" x="0"/>
          <a:chExt cy="0" cx="0"/>
        </a:xfrm>
      </p:grpSpPr>
      <p:sp>
        <p:nvSpPr>
          <p:cNvPr id="281" name="Shape 281"/>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2" name="Shape 282"/>
          <p:cNvSpPr txBox="1"/>
          <p:nvPr>
            <p:ph idx="1" type="body"/>
          </p:nvPr>
        </p:nvSpPr>
        <p:spPr>
          <a:xfrm>
            <a:off y="273056" x="3575051"/>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3" name="Shape 283"/>
          <p:cNvSpPr txBox="1"/>
          <p:nvPr>
            <p:ph idx="2" type="body"/>
          </p:nvPr>
        </p:nvSpPr>
        <p:spPr>
          <a:xfrm>
            <a:off y="1435103" x="457200"/>
            <a:ext cy="4691063" cx="3008313"/>
          </a:xfrm>
          <a:prstGeom prst="rect">
            <a:avLst/>
          </a:prstGeom>
          <a:noFill/>
          <a:ln>
            <a:noFill/>
          </a:ln>
        </p:spPr>
        <p:txBody>
          <a:bodyPr bIns="91425" rIns="91425" lIns="91425" tIns="91425" anchor="t" anchorCtr="0"/>
          <a:lstStyle>
            <a:lvl1pP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284" name="Shape 284"/>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85" name="Shape 285"/>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86" name="Shape 286"/>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87" name="Shape 287"/>
        <p:cNvGrpSpPr/>
        <p:nvPr/>
      </p:nvGrpSpPr>
      <p:grpSpPr>
        <a:xfrm>
          <a:off y="0" x="0"/>
          <a:ext cy="0" cx="0"/>
          <a:chOff y="0" x="0"/>
          <a:chExt cy="0" cx="0"/>
        </a:xfrm>
      </p:grpSpPr>
      <p:sp>
        <p:nvSpPr>
          <p:cNvPr id="288" name="Shape 288"/>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9" name="Shape 289"/>
          <p:cNvSpPr/>
          <p:nvPr>
            <p:ph idx="2" type="pic"/>
          </p:nvPr>
        </p:nvSpPr>
        <p:spPr>
          <a:xfrm>
            <a:off y="612775" x="1792288"/>
            <a:ext cy="4114800" cx="5486399"/>
          </a:xfrm>
          <a:prstGeom prst="rect">
            <a:avLst/>
          </a:prstGeom>
          <a:noFill/>
          <a:ln>
            <a:noFill/>
          </a:ln>
        </p:spPr>
      </p:sp>
      <p:sp>
        <p:nvSpPr>
          <p:cNvPr id="290" name="Shape 290"/>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291" name="Shape 291"/>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2" name="Shape 292"/>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3" name="Shape 293"/>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94" name="Shape 294"/>
        <p:cNvGrpSpPr/>
        <p:nvPr/>
      </p:nvGrpSpPr>
      <p:grpSpPr>
        <a:xfrm>
          <a:off y="0" x="0"/>
          <a:ext cy="0" cx="0"/>
          <a:chOff y="0" x="0"/>
          <a:chExt cy="0" cx="0"/>
        </a:xfrm>
      </p:grpSpPr>
      <p:sp>
        <p:nvSpPr>
          <p:cNvPr id="295" name="Shape 295"/>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296" name="Shape 296"/>
          <p:cNvSpPr txBox="1"/>
          <p:nvPr>
            <p:ph idx="1" type="body"/>
          </p:nvPr>
        </p:nvSpPr>
        <p:spPr>
          <a:xfrm rot="5400000">
            <a:off y="152399" x="2514599"/>
            <a:ext cy="7772400" cx="4114800"/>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Source Sans Pro"/>
              <a:buChar char="•"/>
              <a:defRPr/>
            </a:lvl1pPr>
            <a:lvl2pPr algn="l" rtl="0" indent="-107950" marL="742950">
              <a:spcBef>
                <a:spcPts val="560"/>
              </a:spcBef>
              <a:spcAft>
                <a:spcPts val="0"/>
              </a:spcAft>
              <a:buClr>
                <a:schemeClr val="dk1"/>
              </a:buClr>
              <a:buFont typeface="Source Sans Pro"/>
              <a:buChar char="–"/>
              <a:defRPr/>
            </a:lvl2pPr>
            <a:lvl3pPr algn="l" rtl="0" indent="-76200" marL="1143000">
              <a:spcBef>
                <a:spcPts val="480"/>
              </a:spcBef>
              <a:spcAft>
                <a:spcPts val="0"/>
              </a:spcAft>
              <a:buClr>
                <a:schemeClr val="dk1"/>
              </a:buClr>
              <a:buFont typeface="Source Sans Pro"/>
              <a:buChar char="•"/>
              <a:defRPr/>
            </a:lvl3pPr>
            <a:lvl4pPr algn="l" rtl="0" indent="-101600" marL="1600200">
              <a:spcBef>
                <a:spcPts val="400"/>
              </a:spcBef>
              <a:spcAft>
                <a:spcPts val="0"/>
              </a:spcAft>
              <a:buClr>
                <a:schemeClr val="dk1"/>
              </a:buClr>
              <a:buFont typeface="Source Sans Pro"/>
              <a:buChar char="–"/>
              <a:defRPr/>
            </a:lvl4pPr>
            <a:lvl5pPr algn="l" rtl="0" indent="-101600" marL="2057400">
              <a:spcBef>
                <a:spcPts val="400"/>
              </a:spcBef>
              <a:spcAft>
                <a:spcPts val="0"/>
              </a:spcAft>
              <a:buClr>
                <a:schemeClr val="dk1"/>
              </a:buClr>
              <a:buFont typeface="Source Sans Pro"/>
              <a:buChar char="»"/>
              <a:defRPr/>
            </a:lvl5pPr>
            <a:lvl6pPr algn="l" rtl="0" indent="-101600" marL="2514600">
              <a:spcBef>
                <a:spcPts val="400"/>
              </a:spcBef>
              <a:spcAft>
                <a:spcPts val="0"/>
              </a:spcAft>
              <a:buClr>
                <a:schemeClr val="dk1"/>
              </a:buClr>
              <a:buFont typeface="Source Sans Pro"/>
              <a:buChar char="»"/>
              <a:defRPr/>
            </a:lvl6pPr>
            <a:lvl7pPr algn="l" rtl="0" indent="-101600" marL="2971800">
              <a:spcBef>
                <a:spcPts val="400"/>
              </a:spcBef>
              <a:spcAft>
                <a:spcPts val="0"/>
              </a:spcAft>
              <a:buClr>
                <a:schemeClr val="dk1"/>
              </a:buClr>
              <a:buFont typeface="Source Sans Pro"/>
              <a:buChar char="»"/>
              <a:defRPr/>
            </a:lvl7pPr>
            <a:lvl8pPr algn="l" rtl="0" indent="-101600" marL="3429000">
              <a:spcBef>
                <a:spcPts val="400"/>
              </a:spcBef>
              <a:spcAft>
                <a:spcPts val="0"/>
              </a:spcAft>
              <a:buClr>
                <a:schemeClr val="dk1"/>
              </a:buClr>
              <a:buFont typeface="Source Sans Pro"/>
              <a:buChar char="»"/>
              <a:defRPr/>
            </a:lvl8pPr>
            <a:lvl9pPr algn="l" rtl="0" indent="-101600" marL="3886200">
              <a:spcBef>
                <a:spcPts val="400"/>
              </a:spcBef>
              <a:spcAft>
                <a:spcPts val="0"/>
              </a:spcAft>
              <a:buClr>
                <a:schemeClr val="dk1"/>
              </a:buClr>
              <a:buFont typeface="Source Sans Pro"/>
              <a:buChar char="»"/>
              <a:defRPr/>
            </a:lvl9pPr>
          </a:lstStyle>
          <a:p/>
        </p:txBody>
      </p:sp>
      <p:sp>
        <p:nvSpPr>
          <p:cNvPr id="297" name="Shape 297"/>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8" name="Shape 298"/>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9" name="Shape 299"/>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00" name="Shape 300"/>
        <p:cNvGrpSpPr/>
        <p:nvPr/>
      </p:nvGrpSpPr>
      <p:grpSpPr>
        <a:xfrm>
          <a:off y="0" x="0"/>
          <a:ext cy="0" cx="0"/>
          <a:chOff y="0" x="0"/>
          <a:chExt cy="0" cx="0"/>
        </a:xfrm>
      </p:grpSpPr>
      <p:sp>
        <p:nvSpPr>
          <p:cNvPr id="301" name="Shape 301"/>
          <p:cNvSpPr txBox="1"/>
          <p:nvPr>
            <p:ph type="title"/>
          </p:nvPr>
        </p:nvSpPr>
        <p:spPr>
          <a:xfrm rot="5400000">
            <a:off y="2381249" x="4743450"/>
            <a:ext cy="1943100" cx="5486399"/>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302" name="Shape 302"/>
          <p:cNvSpPr txBox="1"/>
          <p:nvPr>
            <p:ph idx="1" type="body"/>
          </p:nvPr>
        </p:nvSpPr>
        <p:spPr>
          <a:xfrm rot="5400000">
            <a:off y="514349" x="781050"/>
            <a:ext cy="5676900" cx="5486399"/>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Source Sans Pro"/>
              <a:buChar char="•"/>
              <a:defRPr/>
            </a:lvl1pPr>
            <a:lvl2pPr algn="l" rtl="0" indent="-107950" marL="742950">
              <a:spcBef>
                <a:spcPts val="560"/>
              </a:spcBef>
              <a:spcAft>
                <a:spcPts val="0"/>
              </a:spcAft>
              <a:buClr>
                <a:schemeClr val="dk1"/>
              </a:buClr>
              <a:buFont typeface="Source Sans Pro"/>
              <a:buChar char="–"/>
              <a:defRPr/>
            </a:lvl2pPr>
            <a:lvl3pPr algn="l" rtl="0" indent="-76200" marL="1143000">
              <a:spcBef>
                <a:spcPts val="480"/>
              </a:spcBef>
              <a:spcAft>
                <a:spcPts val="0"/>
              </a:spcAft>
              <a:buClr>
                <a:schemeClr val="dk1"/>
              </a:buClr>
              <a:buFont typeface="Source Sans Pro"/>
              <a:buChar char="•"/>
              <a:defRPr/>
            </a:lvl3pPr>
            <a:lvl4pPr algn="l" rtl="0" indent="-101600" marL="1600200">
              <a:spcBef>
                <a:spcPts val="400"/>
              </a:spcBef>
              <a:spcAft>
                <a:spcPts val="0"/>
              </a:spcAft>
              <a:buClr>
                <a:schemeClr val="dk1"/>
              </a:buClr>
              <a:buFont typeface="Source Sans Pro"/>
              <a:buChar char="–"/>
              <a:defRPr/>
            </a:lvl4pPr>
            <a:lvl5pPr algn="l" rtl="0" indent="-101600" marL="2057400">
              <a:spcBef>
                <a:spcPts val="400"/>
              </a:spcBef>
              <a:spcAft>
                <a:spcPts val="0"/>
              </a:spcAft>
              <a:buClr>
                <a:schemeClr val="dk1"/>
              </a:buClr>
              <a:buFont typeface="Source Sans Pro"/>
              <a:buChar char="»"/>
              <a:defRPr/>
            </a:lvl5pPr>
            <a:lvl6pPr algn="l" rtl="0" indent="-101600" marL="2514600">
              <a:spcBef>
                <a:spcPts val="400"/>
              </a:spcBef>
              <a:spcAft>
                <a:spcPts val="0"/>
              </a:spcAft>
              <a:buClr>
                <a:schemeClr val="dk1"/>
              </a:buClr>
              <a:buFont typeface="Source Sans Pro"/>
              <a:buChar char="»"/>
              <a:defRPr/>
            </a:lvl6pPr>
            <a:lvl7pPr algn="l" rtl="0" indent="-101600" marL="2971800">
              <a:spcBef>
                <a:spcPts val="400"/>
              </a:spcBef>
              <a:spcAft>
                <a:spcPts val="0"/>
              </a:spcAft>
              <a:buClr>
                <a:schemeClr val="dk1"/>
              </a:buClr>
              <a:buFont typeface="Source Sans Pro"/>
              <a:buChar char="»"/>
              <a:defRPr/>
            </a:lvl7pPr>
            <a:lvl8pPr algn="l" rtl="0" indent="-101600" marL="3429000">
              <a:spcBef>
                <a:spcPts val="400"/>
              </a:spcBef>
              <a:spcAft>
                <a:spcPts val="0"/>
              </a:spcAft>
              <a:buClr>
                <a:schemeClr val="dk1"/>
              </a:buClr>
              <a:buFont typeface="Source Sans Pro"/>
              <a:buChar char="»"/>
              <a:defRPr/>
            </a:lvl8pPr>
            <a:lvl9pPr algn="l" rtl="0" indent="-101600" marL="3886200">
              <a:spcBef>
                <a:spcPts val="400"/>
              </a:spcBef>
              <a:spcAft>
                <a:spcPts val="0"/>
              </a:spcAft>
              <a:buClr>
                <a:schemeClr val="dk1"/>
              </a:buClr>
              <a:buFont typeface="Source Sans Pro"/>
              <a:buChar char="»"/>
              <a:defRPr/>
            </a:lvl9pPr>
          </a:lstStyle>
          <a:p/>
        </p:txBody>
      </p:sp>
      <p:sp>
        <p:nvSpPr>
          <p:cNvPr id="303" name="Shape 303"/>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4" name="Shape 304"/>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5" name="Shape 305"/>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306" name="Shape 306"/>
        <p:cNvGrpSpPr/>
        <p:nvPr/>
      </p:nvGrpSpPr>
      <p:grpSpPr>
        <a:xfrm>
          <a:off y="0" x="0"/>
          <a:ext cy="0" cx="0"/>
          <a:chOff y="0" x="0"/>
          <a:chExt cy="0" cx="0"/>
        </a:xfrm>
      </p:grpSpPr>
      <p:sp>
        <p:nvSpPr>
          <p:cNvPr id="307" name="Shape 30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308" name="Shape 308"/>
          <p:cNvSpPr txBox="1"/>
          <p:nvPr>
            <p:ph idx="1" type="body"/>
          </p:nvPr>
        </p:nvSpPr>
        <p:spPr>
          <a:xfrm>
            <a:off y="1600204" x="457200"/>
            <a:ext cy="4525963" cx="4038599"/>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Source Sans Pro"/>
              <a:buChar char="•"/>
              <a:defRPr/>
            </a:lvl1pPr>
            <a:lvl2pPr algn="l" rtl="0" indent="-107950" marL="742950">
              <a:spcBef>
                <a:spcPts val="560"/>
              </a:spcBef>
              <a:spcAft>
                <a:spcPts val="0"/>
              </a:spcAft>
              <a:buClr>
                <a:schemeClr val="dk1"/>
              </a:buClr>
              <a:buFont typeface="Source Sans Pro"/>
              <a:buChar char="–"/>
              <a:defRPr/>
            </a:lvl2pPr>
            <a:lvl3pPr algn="l" rtl="0" indent="-76200" marL="1143000">
              <a:spcBef>
                <a:spcPts val="480"/>
              </a:spcBef>
              <a:spcAft>
                <a:spcPts val="0"/>
              </a:spcAft>
              <a:buClr>
                <a:schemeClr val="dk1"/>
              </a:buClr>
              <a:buFont typeface="Source Sans Pro"/>
              <a:buChar char="•"/>
              <a:defRPr/>
            </a:lvl3pPr>
            <a:lvl4pPr algn="l" rtl="0" indent="-101600" marL="1600200">
              <a:spcBef>
                <a:spcPts val="400"/>
              </a:spcBef>
              <a:spcAft>
                <a:spcPts val="0"/>
              </a:spcAft>
              <a:buClr>
                <a:schemeClr val="dk1"/>
              </a:buClr>
              <a:buFont typeface="Source Sans Pro"/>
              <a:buChar char="–"/>
              <a:defRPr/>
            </a:lvl4pPr>
            <a:lvl5pPr algn="l" rtl="0" indent="-101600" marL="2057400">
              <a:spcBef>
                <a:spcPts val="400"/>
              </a:spcBef>
              <a:spcAft>
                <a:spcPts val="0"/>
              </a:spcAft>
              <a:buClr>
                <a:schemeClr val="dk1"/>
              </a:buClr>
              <a:buFont typeface="Source Sans Pro"/>
              <a:buChar char="»"/>
              <a:defRPr/>
            </a:lvl5pPr>
            <a:lvl6pPr algn="l" rtl="0" indent="-101600" marL="2514600">
              <a:spcBef>
                <a:spcPts val="400"/>
              </a:spcBef>
              <a:spcAft>
                <a:spcPts val="0"/>
              </a:spcAft>
              <a:buClr>
                <a:schemeClr val="dk1"/>
              </a:buClr>
              <a:buFont typeface="Source Sans Pro"/>
              <a:buChar char="»"/>
              <a:defRPr/>
            </a:lvl6pPr>
            <a:lvl7pPr algn="l" rtl="0" indent="-101600" marL="2971800">
              <a:spcBef>
                <a:spcPts val="400"/>
              </a:spcBef>
              <a:spcAft>
                <a:spcPts val="0"/>
              </a:spcAft>
              <a:buClr>
                <a:schemeClr val="dk1"/>
              </a:buClr>
              <a:buFont typeface="Source Sans Pro"/>
              <a:buChar char="»"/>
              <a:defRPr/>
            </a:lvl7pPr>
            <a:lvl8pPr algn="l" rtl="0" indent="-101600" marL="3429000">
              <a:spcBef>
                <a:spcPts val="400"/>
              </a:spcBef>
              <a:spcAft>
                <a:spcPts val="0"/>
              </a:spcAft>
              <a:buClr>
                <a:schemeClr val="dk1"/>
              </a:buClr>
              <a:buFont typeface="Source Sans Pro"/>
              <a:buChar char="»"/>
              <a:defRPr/>
            </a:lvl8pPr>
            <a:lvl9pPr algn="l" rtl="0" indent="-101600" marL="3886200">
              <a:spcBef>
                <a:spcPts val="400"/>
              </a:spcBef>
              <a:spcAft>
                <a:spcPts val="0"/>
              </a:spcAft>
              <a:buClr>
                <a:schemeClr val="dk1"/>
              </a:buClr>
              <a:buFont typeface="Source Sans Pro"/>
              <a:buChar char="»"/>
              <a:defRPr/>
            </a:lvl9pPr>
          </a:lstStyle>
          <a:p/>
        </p:txBody>
      </p:sp>
      <p:sp>
        <p:nvSpPr>
          <p:cNvPr id="309" name="Shape 309"/>
          <p:cNvSpPr txBox="1"/>
          <p:nvPr>
            <p:ph idx="2" type="body"/>
          </p:nvPr>
        </p:nvSpPr>
        <p:spPr>
          <a:xfrm>
            <a:off y="1600204" x="4648200"/>
            <a:ext cy="4525963" cx="4038599"/>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Source Sans Pro"/>
              <a:buChar char="•"/>
              <a:defRPr/>
            </a:lvl1pPr>
            <a:lvl2pPr algn="l" rtl="0" indent="-107950" marL="742950">
              <a:spcBef>
                <a:spcPts val="560"/>
              </a:spcBef>
              <a:spcAft>
                <a:spcPts val="0"/>
              </a:spcAft>
              <a:buClr>
                <a:schemeClr val="dk1"/>
              </a:buClr>
              <a:buFont typeface="Source Sans Pro"/>
              <a:buChar char="–"/>
              <a:defRPr/>
            </a:lvl2pPr>
            <a:lvl3pPr algn="l" rtl="0" indent="-76200" marL="1143000">
              <a:spcBef>
                <a:spcPts val="480"/>
              </a:spcBef>
              <a:spcAft>
                <a:spcPts val="0"/>
              </a:spcAft>
              <a:buClr>
                <a:schemeClr val="dk1"/>
              </a:buClr>
              <a:buFont typeface="Source Sans Pro"/>
              <a:buChar char="•"/>
              <a:defRPr/>
            </a:lvl3pPr>
            <a:lvl4pPr algn="l" rtl="0" indent="-101600" marL="1600200">
              <a:spcBef>
                <a:spcPts val="400"/>
              </a:spcBef>
              <a:spcAft>
                <a:spcPts val="0"/>
              </a:spcAft>
              <a:buClr>
                <a:schemeClr val="dk1"/>
              </a:buClr>
              <a:buFont typeface="Source Sans Pro"/>
              <a:buChar char="–"/>
              <a:defRPr/>
            </a:lvl4pPr>
            <a:lvl5pPr algn="l" rtl="0" indent="-101600" marL="2057400">
              <a:spcBef>
                <a:spcPts val="400"/>
              </a:spcBef>
              <a:spcAft>
                <a:spcPts val="0"/>
              </a:spcAft>
              <a:buClr>
                <a:schemeClr val="dk1"/>
              </a:buClr>
              <a:buFont typeface="Source Sans Pro"/>
              <a:buChar char="»"/>
              <a:defRPr/>
            </a:lvl5pPr>
            <a:lvl6pPr algn="l" rtl="0" indent="-101600" marL="2514600">
              <a:spcBef>
                <a:spcPts val="400"/>
              </a:spcBef>
              <a:spcAft>
                <a:spcPts val="0"/>
              </a:spcAft>
              <a:buClr>
                <a:schemeClr val="dk1"/>
              </a:buClr>
              <a:buFont typeface="Source Sans Pro"/>
              <a:buChar char="»"/>
              <a:defRPr/>
            </a:lvl6pPr>
            <a:lvl7pPr algn="l" rtl="0" indent="-101600" marL="2971800">
              <a:spcBef>
                <a:spcPts val="400"/>
              </a:spcBef>
              <a:spcAft>
                <a:spcPts val="0"/>
              </a:spcAft>
              <a:buClr>
                <a:schemeClr val="dk1"/>
              </a:buClr>
              <a:buFont typeface="Source Sans Pro"/>
              <a:buChar char="»"/>
              <a:defRPr/>
            </a:lvl7pPr>
            <a:lvl8pPr algn="l" rtl="0" indent="-101600" marL="3429000">
              <a:spcBef>
                <a:spcPts val="400"/>
              </a:spcBef>
              <a:spcAft>
                <a:spcPts val="0"/>
              </a:spcAft>
              <a:buClr>
                <a:schemeClr val="dk1"/>
              </a:buClr>
              <a:buFont typeface="Source Sans Pro"/>
              <a:buChar char="»"/>
              <a:defRPr/>
            </a:lvl8pPr>
            <a:lvl9pPr algn="l" rtl="0" indent="-101600" marL="3886200">
              <a:spcBef>
                <a:spcPts val="400"/>
              </a:spcBef>
              <a:spcAft>
                <a:spcPts val="0"/>
              </a:spcAft>
              <a:buClr>
                <a:schemeClr val="dk1"/>
              </a:buClr>
              <a:buFont typeface="Source Sans Pro"/>
              <a:buChar char="»"/>
              <a:defRPr/>
            </a:lvl9pPr>
          </a:lstStyle>
          <a:p/>
        </p:txBody>
      </p:sp>
      <p:sp>
        <p:nvSpPr>
          <p:cNvPr id="310" name="Shape 310"/>
          <p:cNvSpPr txBox="1"/>
          <p:nvPr>
            <p:ph idx="10" type="dt"/>
          </p:nvPr>
        </p:nvSpPr>
        <p:spPr>
          <a:xfrm>
            <a:off y="6251575" x="457200"/>
            <a:ext cy="476249" cx="21335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11" name="Shape 311"/>
          <p:cNvSpPr txBox="1"/>
          <p:nvPr>
            <p:ph idx="12" type="sldNum"/>
          </p:nvPr>
        </p:nvSpPr>
        <p:spPr>
          <a:xfrm>
            <a:off y="6248400"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12" name="Shape 312"/>
          <p:cNvSpPr txBox="1"/>
          <p:nvPr>
            <p:ph idx="11" type="ftr"/>
          </p:nvPr>
        </p:nvSpPr>
        <p:spPr>
          <a:xfrm>
            <a:off y="6248400" x="3124200"/>
            <a:ext cy="476249"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19" name="Shape 319"/>
        <p:cNvGrpSpPr/>
        <p:nvPr/>
      </p:nvGrpSpPr>
      <p:grpSpPr>
        <a:xfrm>
          <a:off y="0" x="0"/>
          <a:ext cy="0" cx="0"/>
          <a:chOff y="0" x="0"/>
          <a:chExt cy="0" cx="0"/>
        </a:xfrm>
      </p:grpSpPr>
      <p:sp>
        <p:nvSpPr>
          <p:cNvPr id="320" name="Shape 320"/>
          <p:cNvSpPr txBox="1"/>
          <p:nvPr>
            <p:ph type="ctrTitle"/>
          </p:nvPr>
        </p:nvSpPr>
        <p:spPr>
          <a:xfrm>
            <a:off y="2130426" x="685800"/>
            <a:ext cy="1470024" cx="77724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21" name="Shape 321"/>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a:lvl1pPr>
            <a:lvl2pPr algn="ctr" rtl="0" marR="0" indent="-12589" marL="457089">
              <a:spcBef>
                <a:spcPts val="560"/>
              </a:spcBef>
              <a:buClr>
                <a:srgbClr val="888888"/>
              </a:buClr>
              <a:buFont typeface="Calibri"/>
              <a:buNone/>
              <a:defRPr/>
            </a:lvl2pPr>
            <a:lvl3pPr algn="ctr" rtl="0" marR="0" indent="-12479" marL="914179">
              <a:spcBef>
                <a:spcPts val="480"/>
              </a:spcBef>
              <a:buClr>
                <a:srgbClr val="888888"/>
              </a:buClr>
              <a:buFont typeface="Calibri"/>
              <a:buNone/>
              <a:defRPr/>
            </a:lvl3pPr>
            <a:lvl4pPr algn="ctr" rtl="0" marR="0" indent="-12369" marL="1371270">
              <a:spcBef>
                <a:spcPts val="400"/>
              </a:spcBef>
              <a:buClr>
                <a:srgbClr val="888888"/>
              </a:buClr>
              <a:buFont typeface="Calibri"/>
              <a:buNone/>
              <a:defRPr/>
            </a:lvl4pPr>
            <a:lvl5pPr algn="ctr" rtl="0" marR="0" indent="-12261" marL="1828361">
              <a:spcBef>
                <a:spcPts val="400"/>
              </a:spcBef>
              <a:buClr>
                <a:srgbClr val="888888"/>
              </a:buClr>
              <a:buFont typeface="Calibri"/>
              <a:buNone/>
              <a:defRPr/>
            </a:lvl5pPr>
            <a:lvl6pPr algn="ctr" rtl="0" marR="0" indent="-12151" marL="2285451">
              <a:spcBef>
                <a:spcPts val="400"/>
              </a:spcBef>
              <a:buClr>
                <a:srgbClr val="888888"/>
              </a:buClr>
              <a:buFont typeface="Calibri"/>
              <a:buNone/>
              <a:defRPr/>
            </a:lvl6pPr>
            <a:lvl7pPr algn="ctr" rtl="0" marR="0" indent="-12042" marL="2742542">
              <a:spcBef>
                <a:spcPts val="400"/>
              </a:spcBef>
              <a:buClr>
                <a:srgbClr val="888888"/>
              </a:buClr>
              <a:buFont typeface="Calibri"/>
              <a:buNone/>
              <a:defRPr/>
            </a:lvl7pPr>
            <a:lvl8pPr algn="ctr" rtl="0" marR="0" indent="-11932" marL="3199632">
              <a:spcBef>
                <a:spcPts val="400"/>
              </a:spcBef>
              <a:buClr>
                <a:srgbClr val="888888"/>
              </a:buClr>
              <a:buFont typeface="Calibri"/>
              <a:buNone/>
              <a:defRPr/>
            </a:lvl8pPr>
            <a:lvl9pPr algn="ctr" rtl="0" marR="0" indent="-11822" marL="3656722">
              <a:spcBef>
                <a:spcPts val="400"/>
              </a:spcBef>
              <a:buClr>
                <a:srgbClr val="888888"/>
              </a:buClr>
              <a:buFont typeface="Calibri"/>
              <a:buNone/>
              <a:defRPr/>
            </a:lvl9pPr>
          </a:lstStyle>
          <a:p/>
        </p:txBody>
      </p:sp>
      <p:sp>
        <p:nvSpPr>
          <p:cNvPr id="322" name="Shape 322"/>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23" name="Shape 323"/>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24" name="Shape 324"/>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25" name="Shape 325"/>
        <p:cNvGrpSpPr/>
        <p:nvPr/>
      </p:nvGrpSpPr>
      <p:grpSpPr>
        <a:xfrm>
          <a:off y="0" x="0"/>
          <a:ext cy="0" cx="0"/>
          <a:chOff y="0" x="0"/>
          <a:chExt cy="0" cx="0"/>
        </a:xfrm>
      </p:grpSpPr>
      <p:sp>
        <p:nvSpPr>
          <p:cNvPr id="326" name="Shape 32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7" name="Shape 327"/>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indent="-139618" marL="342818">
              <a:spcBef>
                <a:spcPts val="640"/>
              </a:spcBef>
              <a:buClr>
                <a:schemeClr val="dk1"/>
              </a:buClr>
              <a:buFont typeface="Calibri"/>
              <a:buChar char="•"/>
              <a:defRPr/>
            </a:lvl1pPr>
            <a:lvl2pPr algn="l" rtl="0" indent="-120472" marL="742772">
              <a:spcBef>
                <a:spcPts val="560"/>
              </a:spcBef>
              <a:buClr>
                <a:schemeClr val="dk1"/>
              </a:buClr>
              <a:buFont typeface="Calibri"/>
              <a:buChar char="–"/>
              <a:defRPr/>
            </a:lvl2pPr>
            <a:lvl3pPr algn="l" rtl="0" indent="-88625" marL="1142726">
              <a:spcBef>
                <a:spcPts val="480"/>
              </a:spcBef>
              <a:buClr>
                <a:schemeClr val="dk1"/>
              </a:buClr>
              <a:buFont typeface="Calibri"/>
              <a:buChar char="•"/>
              <a:defRPr/>
            </a:lvl3pPr>
            <a:lvl4pPr algn="l" rtl="0" indent="-113916" marL="1599816">
              <a:spcBef>
                <a:spcPts val="400"/>
              </a:spcBef>
              <a:buClr>
                <a:schemeClr val="dk1"/>
              </a:buClr>
              <a:buFont typeface="Calibri"/>
              <a:buChar char="–"/>
              <a:defRPr/>
            </a:lvl4pPr>
            <a:lvl5pPr algn="l" rtl="0" indent="-113806" marL="2056906">
              <a:spcBef>
                <a:spcPts val="400"/>
              </a:spcBef>
              <a:buClr>
                <a:schemeClr val="dk1"/>
              </a:buClr>
              <a:buFont typeface="Calibri"/>
              <a:buChar char="»"/>
              <a:defRPr/>
            </a:lvl5pPr>
            <a:lvl6pPr algn="l" rtl="0" indent="-113695" marL="2513996">
              <a:spcBef>
                <a:spcPts val="400"/>
              </a:spcBef>
              <a:buClr>
                <a:schemeClr val="dk1"/>
              </a:buClr>
              <a:buFont typeface="Calibri"/>
              <a:buChar char="•"/>
              <a:defRPr/>
            </a:lvl6pPr>
            <a:lvl7pPr algn="l" rtl="0" indent="-113586" marL="2971086">
              <a:spcBef>
                <a:spcPts val="400"/>
              </a:spcBef>
              <a:buClr>
                <a:schemeClr val="dk1"/>
              </a:buClr>
              <a:buFont typeface="Calibri"/>
              <a:buChar char="•"/>
              <a:defRPr/>
            </a:lvl7pPr>
            <a:lvl8pPr algn="l" rtl="0" indent="-113477" marL="3428178">
              <a:spcBef>
                <a:spcPts val="400"/>
              </a:spcBef>
              <a:buClr>
                <a:schemeClr val="dk1"/>
              </a:buClr>
              <a:buFont typeface="Calibri"/>
              <a:buChar char="•"/>
              <a:defRPr/>
            </a:lvl8pPr>
            <a:lvl9pPr algn="l" rtl="0" indent="-113367" marL="3885268">
              <a:spcBef>
                <a:spcPts val="400"/>
              </a:spcBef>
              <a:buClr>
                <a:schemeClr val="dk1"/>
              </a:buClr>
              <a:buFont typeface="Calibri"/>
              <a:buChar char="•"/>
              <a:defRPr/>
            </a:lvl9pPr>
          </a:lstStyle>
          <a:p/>
        </p:txBody>
      </p:sp>
      <p:sp>
        <p:nvSpPr>
          <p:cNvPr id="328" name="Shape 328"/>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29" name="Shape 329"/>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30" name="Shape 330"/>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31" name="Shape 331"/>
        <p:cNvGrpSpPr/>
        <p:nvPr/>
      </p:nvGrpSpPr>
      <p:grpSpPr>
        <a:xfrm>
          <a:off y="0" x="0"/>
          <a:ext cy="0" cx="0"/>
          <a:chOff y="0" x="0"/>
          <a:chExt cy="0" cx="0"/>
        </a:xfrm>
      </p:grpSpPr>
      <p:sp>
        <p:nvSpPr>
          <p:cNvPr id="332" name="Shape 332"/>
          <p:cNvSpPr txBox="1"/>
          <p:nvPr>
            <p:ph type="title"/>
          </p:nvPr>
        </p:nvSpPr>
        <p:spPr>
          <a:xfrm>
            <a:off y="4406901"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3" name="Shape 333"/>
          <p:cNvSpPr txBox="1"/>
          <p:nvPr>
            <p:ph idx="1" type="body"/>
          </p:nvPr>
        </p:nvSpPr>
        <p:spPr>
          <a:xfrm>
            <a:off y="2906714" x="722312"/>
            <a:ext cy="1500187"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12589" marL="457089">
              <a:spcBef>
                <a:spcPts val="0"/>
              </a:spcBef>
              <a:buClr>
                <a:srgbClr val="888888"/>
              </a:buClr>
              <a:buFont typeface="Calibri"/>
              <a:buNone/>
              <a:defRPr/>
            </a:lvl2pPr>
            <a:lvl3pPr rtl="0" indent="-12479" marL="914179">
              <a:spcBef>
                <a:spcPts val="0"/>
              </a:spcBef>
              <a:buClr>
                <a:srgbClr val="888888"/>
              </a:buClr>
              <a:buFont typeface="Calibri"/>
              <a:buNone/>
              <a:defRPr/>
            </a:lvl3pPr>
            <a:lvl4pPr rtl="0" indent="-12369" marL="1371270">
              <a:spcBef>
                <a:spcPts val="0"/>
              </a:spcBef>
              <a:buClr>
                <a:srgbClr val="888888"/>
              </a:buClr>
              <a:buFont typeface="Calibri"/>
              <a:buNone/>
              <a:defRPr/>
            </a:lvl4pPr>
            <a:lvl5pPr rtl="0" indent="-12261" marL="1828361">
              <a:spcBef>
                <a:spcPts val="0"/>
              </a:spcBef>
              <a:buClr>
                <a:srgbClr val="888888"/>
              </a:buClr>
              <a:buFont typeface="Calibri"/>
              <a:buNone/>
              <a:defRPr/>
            </a:lvl5pPr>
            <a:lvl6pPr rtl="0" indent="-12151" marL="2285451">
              <a:spcBef>
                <a:spcPts val="0"/>
              </a:spcBef>
              <a:buClr>
                <a:srgbClr val="888888"/>
              </a:buClr>
              <a:buFont typeface="Calibri"/>
              <a:buNone/>
              <a:defRPr/>
            </a:lvl6pPr>
            <a:lvl7pPr rtl="0" indent="-12042" marL="2742542">
              <a:spcBef>
                <a:spcPts val="0"/>
              </a:spcBef>
              <a:buClr>
                <a:srgbClr val="888888"/>
              </a:buClr>
              <a:buFont typeface="Calibri"/>
              <a:buNone/>
              <a:defRPr/>
            </a:lvl7pPr>
            <a:lvl8pPr rtl="0" indent="-11932" marL="3199632">
              <a:spcBef>
                <a:spcPts val="0"/>
              </a:spcBef>
              <a:buClr>
                <a:srgbClr val="888888"/>
              </a:buClr>
              <a:buFont typeface="Calibri"/>
              <a:buNone/>
              <a:defRPr/>
            </a:lvl8pPr>
            <a:lvl9pPr rtl="0" indent="-11822" marL="3656722">
              <a:spcBef>
                <a:spcPts val="0"/>
              </a:spcBef>
              <a:buClr>
                <a:srgbClr val="888888"/>
              </a:buClr>
              <a:buFont typeface="Calibri"/>
              <a:buNone/>
              <a:defRPr/>
            </a:lvl9pPr>
          </a:lstStyle>
          <a:p/>
        </p:txBody>
      </p:sp>
      <p:sp>
        <p:nvSpPr>
          <p:cNvPr id="334" name="Shape 334"/>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35" name="Shape 335"/>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36" name="Shape 336"/>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7" name="Shape 337"/>
        <p:cNvGrpSpPr/>
        <p:nvPr/>
      </p:nvGrpSpPr>
      <p:grpSpPr>
        <a:xfrm>
          <a:off y="0" x="0"/>
          <a:ext cy="0" cx="0"/>
          <a:chOff y="0" x="0"/>
          <a:chExt cy="0" cx="0"/>
        </a:xfrm>
      </p:grpSpPr>
      <p:sp>
        <p:nvSpPr>
          <p:cNvPr id="338" name="Shape 338"/>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9" name="Shape 339"/>
          <p:cNvSpPr txBox="1"/>
          <p:nvPr>
            <p:ph idx="1" type="body"/>
          </p:nvPr>
        </p:nvSpPr>
        <p:spPr>
          <a:xfrm>
            <a:off y="2239963" x="639764"/>
            <a:ext cy="6337300" cx="5684836"/>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0" name="Shape 340"/>
          <p:cNvSpPr txBox="1"/>
          <p:nvPr>
            <p:ph idx="2" type="body"/>
          </p:nvPr>
        </p:nvSpPr>
        <p:spPr>
          <a:xfrm>
            <a:off y="2239963" x="6477000"/>
            <a:ext cy="6337300" cx="568483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1" name="Shape 341"/>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42" name="Shape 342"/>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43" name="Shape 343"/>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43" name="Shape 43"/>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45" name="Shape 45"/>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8" name="Shape 4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44" name="Shape 344"/>
        <p:cNvGrpSpPr/>
        <p:nvPr/>
      </p:nvGrpSpPr>
      <p:grpSpPr>
        <a:xfrm>
          <a:off y="0" x="0"/>
          <a:ext cy="0" cx="0"/>
          <a:chOff y="0" x="0"/>
          <a:chExt cy="0" cx="0"/>
        </a:xfrm>
      </p:grpSpPr>
      <p:sp>
        <p:nvSpPr>
          <p:cNvPr id="345" name="Shape 345"/>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6" name="Shape 346"/>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12589" marL="457089">
              <a:spcBef>
                <a:spcPts val="0"/>
              </a:spcBef>
              <a:buFont typeface="Calibri"/>
              <a:buNone/>
              <a:defRPr/>
            </a:lvl2pPr>
            <a:lvl3pPr rtl="0" indent="-12479" marL="914179">
              <a:spcBef>
                <a:spcPts val="0"/>
              </a:spcBef>
              <a:buFont typeface="Calibri"/>
              <a:buNone/>
              <a:defRPr/>
            </a:lvl3pPr>
            <a:lvl4pPr rtl="0" indent="-12369" marL="1371270">
              <a:spcBef>
                <a:spcPts val="0"/>
              </a:spcBef>
              <a:buFont typeface="Calibri"/>
              <a:buNone/>
              <a:defRPr/>
            </a:lvl4pPr>
            <a:lvl5pPr rtl="0" indent="-12261" marL="1828361">
              <a:spcBef>
                <a:spcPts val="0"/>
              </a:spcBef>
              <a:buFont typeface="Calibri"/>
              <a:buNone/>
              <a:defRPr/>
            </a:lvl5pPr>
            <a:lvl6pPr rtl="0" indent="-12151" marL="2285451">
              <a:spcBef>
                <a:spcPts val="0"/>
              </a:spcBef>
              <a:buFont typeface="Calibri"/>
              <a:buNone/>
              <a:defRPr/>
            </a:lvl6pPr>
            <a:lvl7pPr rtl="0" indent="-12042" marL="2742542">
              <a:spcBef>
                <a:spcPts val="0"/>
              </a:spcBef>
              <a:buFont typeface="Calibri"/>
              <a:buNone/>
              <a:defRPr/>
            </a:lvl7pPr>
            <a:lvl8pPr rtl="0" indent="-11932" marL="3199632">
              <a:spcBef>
                <a:spcPts val="0"/>
              </a:spcBef>
              <a:buFont typeface="Calibri"/>
              <a:buNone/>
              <a:defRPr/>
            </a:lvl8pPr>
            <a:lvl9pPr rtl="0" indent="-11822" marL="3656722">
              <a:spcBef>
                <a:spcPts val="0"/>
              </a:spcBef>
              <a:buFont typeface="Calibri"/>
              <a:buNone/>
              <a:defRPr/>
            </a:lvl9pPr>
          </a:lstStyle>
          <a:p/>
        </p:txBody>
      </p:sp>
      <p:sp>
        <p:nvSpPr>
          <p:cNvPr id="347" name="Shape 347"/>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8" name="Shape 348"/>
          <p:cNvSpPr txBox="1"/>
          <p:nvPr>
            <p:ph idx="3" type="body"/>
          </p:nvPr>
        </p:nvSpPr>
        <p:spPr>
          <a:xfrm>
            <a:off y="1535112" x="4645026"/>
            <a:ext cy="639762" cx="4041774"/>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12589" marL="457089">
              <a:spcBef>
                <a:spcPts val="0"/>
              </a:spcBef>
              <a:buFont typeface="Calibri"/>
              <a:buNone/>
              <a:defRPr/>
            </a:lvl2pPr>
            <a:lvl3pPr rtl="0" indent="-12479" marL="914179">
              <a:spcBef>
                <a:spcPts val="0"/>
              </a:spcBef>
              <a:buFont typeface="Calibri"/>
              <a:buNone/>
              <a:defRPr/>
            </a:lvl3pPr>
            <a:lvl4pPr rtl="0" indent="-12369" marL="1371270">
              <a:spcBef>
                <a:spcPts val="0"/>
              </a:spcBef>
              <a:buFont typeface="Calibri"/>
              <a:buNone/>
              <a:defRPr/>
            </a:lvl4pPr>
            <a:lvl5pPr rtl="0" indent="-12261" marL="1828361">
              <a:spcBef>
                <a:spcPts val="0"/>
              </a:spcBef>
              <a:buFont typeface="Calibri"/>
              <a:buNone/>
              <a:defRPr/>
            </a:lvl5pPr>
            <a:lvl6pPr rtl="0" indent="-12151" marL="2285451">
              <a:spcBef>
                <a:spcPts val="0"/>
              </a:spcBef>
              <a:buFont typeface="Calibri"/>
              <a:buNone/>
              <a:defRPr/>
            </a:lvl6pPr>
            <a:lvl7pPr rtl="0" indent="-12042" marL="2742542">
              <a:spcBef>
                <a:spcPts val="0"/>
              </a:spcBef>
              <a:buFont typeface="Calibri"/>
              <a:buNone/>
              <a:defRPr/>
            </a:lvl7pPr>
            <a:lvl8pPr rtl="0" indent="-11932" marL="3199632">
              <a:spcBef>
                <a:spcPts val="0"/>
              </a:spcBef>
              <a:buFont typeface="Calibri"/>
              <a:buNone/>
              <a:defRPr/>
            </a:lvl8pPr>
            <a:lvl9pPr rtl="0" indent="-11822" marL="3656722">
              <a:spcBef>
                <a:spcPts val="0"/>
              </a:spcBef>
              <a:buFont typeface="Calibri"/>
              <a:buNone/>
              <a:defRPr/>
            </a:lvl9pPr>
          </a:lstStyle>
          <a:p/>
        </p:txBody>
      </p:sp>
      <p:sp>
        <p:nvSpPr>
          <p:cNvPr id="349" name="Shape 349"/>
          <p:cNvSpPr txBox="1"/>
          <p:nvPr>
            <p:ph idx="4" type="body"/>
          </p:nvPr>
        </p:nvSpPr>
        <p:spPr>
          <a:xfrm>
            <a:off y="2174875" x="4645026"/>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0" name="Shape 350"/>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51" name="Shape 351"/>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52" name="Shape 352"/>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3" name="Shape 353"/>
        <p:cNvGrpSpPr/>
        <p:nvPr/>
      </p:nvGrpSpPr>
      <p:grpSpPr>
        <a:xfrm>
          <a:off y="0" x="0"/>
          <a:ext cy="0" cx="0"/>
          <a:chOff y="0" x="0"/>
          <a:chExt cy="0" cx="0"/>
        </a:xfrm>
      </p:grpSpPr>
      <p:sp>
        <p:nvSpPr>
          <p:cNvPr id="354" name="Shape 35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5" name="Shape 355"/>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56" name="Shape 356"/>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57" name="Shape 357"/>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58" name="Shape 358"/>
        <p:cNvGrpSpPr/>
        <p:nvPr/>
      </p:nvGrpSpPr>
      <p:grpSpPr>
        <a:xfrm>
          <a:off y="0" x="0"/>
          <a:ext cy="0" cx="0"/>
          <a:chOff y="0" x="0"/>
          <a:chExt cy="0" cx="0"/>
        </a:xfrm>
      </p:grpSpPr>
      <p:sp>
        <p:nvSpPr>
          <p:cNvPr id="359" name="Shape 359"/>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60" name="Shape 360"/>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61" name="Shape 361"/>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62" name="Shape 362"/>
        <p:cNvGrpSpPr/>
        <p:nvPr/>
      </p:nvGrpSpPr>
      <p:grpSpPr>
        <a:xfrm>
          <a:off y="0" x="0"/>
          <a:ext cy="0" cx="0"/>
          <a:chOff y="0" x="0"/>
          <a:chExt cy="0" cx="0"/>
        </a:xfrm>
      </p:grpSpPr>
      <p:sp>
        <p:nvSpPr>
          <p:cNvPr id="363" name="Shape 363"/>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4" name="Shape 364"/>
          <p:cNvSpPr txBox="1"/>
          <p:nvPr>
            <p:ph idx="1" type="body"/>
          </p:nvPr>
        </p:nvSpPr>
        <p:spPr>
          <a:xfrm>
            <a:off y="273051"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5" name="Shape 365"/>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12589" marL="457089">
              <a:spcBef>
                <a:spcPts val="0"/>
              </a:spcBef>
              <a:buFont typeface="Calibri"/>
              <a:buNone/>
              <a:defRPr/>
            </a:lvl2pPr>
            <a:lvl3pPr rtl="0" indent="-12479" marL="914179">
              <a:spcBef>
                <a:spcPts val="0"/>
              </a:spcBef>
              <a:buFont typeface="Calibri"/>
              <a:buNone/>
              <a:defRPr/>
            </a:lvl3pPr>
            <a:lvl4pPr rtl="0" indent="-12369" marL="1371270">
              <a:spcBef>
                <a:spcPts val="0"/>
              </a:spcBef>
              <a:buFont typeface="Calibri"/>
              <a:buNone/>
              <a:defRPr/>
            </a:lvl4pPr>
            <a:lvl5pPr rtl="0" indent="-12261" marL="1828361">
              <a:spcBef>
                <a:spcPts val="0"/>
              </a:spcBef>
              <a:buFont typeface="Calibri"/>
              <a:buNone/>
              <a:defRPr/>
            </a:lvl5pPr>
            <a:lvl6pPr rtl="0" indent="-12151" marL="2285451">
              <a:spcBef>
                <a:spcPts val="0"/>
              </a:spcBef>
              <a:buFont typeface="Calibri"/>
              <a:buNone/>
              <a:defRPr/>
            </a:lvl6pPr>
            <a:lvl7pPr rtl="0" indent="-12042" marL="2742542">
              <a:spcBef>
                <a:spcPts val="0"/>
              </a:spcBef>
              <a:buFont typeface="Calibri"/>
              <a:buNone/>
              <a:defRPr/>
            </a:lvl7pPr>
            <a:lvl8pPr rtl="0" indent="-11932" marL="3199632">
              <a:spcBef>
                <a:spcPts val="0"/>
              </a:spcBef>
              <a:buFont typeface="Calibri"/>
              <a:buNone/>
              <a:defRPr/>
            </a:lvl8pPr>
            <a:lvl9pPr rtl="0" indent="-11822" marL="3656722">
              <a:spcBef>
                <a:spcPts val="0"/>
              </a:spcBef>
              <a:buFont typeface="Calibri"/>
              <a:buNone/>
              <a:defRPr/>
            </a:lvl9pPr>
          </a:lstStyle>
          <a:p/>
        </p:txBody>
      </p:sp>
      <p:sp>
        <p:nvSpPr>
          <p:cNvPr id="366" name="Shape 366"/>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67" name="Shape 367"/>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68" name="Shape 368"/>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69" name="Shape 369"/>
        <p:cNvGrpSpPr/>
        <p:nvPr/>
      </p:nvGrpSpPr>
      <p:grpSpPr>
        <a:xfrm>
          <a:off y="0" x="0"/>
          <a:ext cy="0" cx="0"/>
          <a:chOff y="0" x="0"/>
          <a:chExt cy="0" cx="0"/>
        </a:xfrm>
      </p:grpSpPr>
      <p:sp>
        <p:nvSpPr>
          <p:cNvPr id="370" name="Shape 370"/>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1" name="Shape 371"/>
          <p:cNvSpPr/>
          <p:nvPr>
            <p:ph idx="2" type="pic"/>
          </p:nvPr>
        </p:nvSpPr>
        <p:spPr>
          <a:xfrm>
            <a:off y="612775" x="1792288"/>
            <a:ext cy="4114800" cx="5486399"/>
          </a:xfrm>
          <a:prstGeom prst="rect">
            <a:avLst/>
          </a:prstGeom>
          <a:noFill/>
          <a:ln>
            <a:noFill/>
          </a:ln>
        </p:spPr>
      </p:sp>
      <p:sp>
        <p:nvSpPr>
          <p:cNvPr id="372" name="Shape 372"/>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12589" marL="457089">
              <a:spcBef>
                <a:spcPts val="0"/>
              </a:spcBef>
              <a:buFont typeface="Calibri"/>
              <a:buNone/>
              <a:defRPr/>
            </a:lvl2pPr>
            <a:lvl3pPr rtl="0" indent="-12479" marL="914179">
              <a:spcBef>
                <a:spcPts val="0"/>
              </a:spcBef>
              <a:buFont typeface="Calibri"/>
              <a:buNone/>
              <a:defRPr/>
            </a:lvl3pPr>
            <a:lvl4pPr rtl="0" indent="-12369" marL="1371270">
              <a:spcBef>
                <a:spcPts val="0"/>
              </a:spcBef>
              <a:buFont typeface="Calibri"/>
              <a:buNone/>
              <a:defRPr/>
            </a:lvl4pPr>
            <a:lvl5pPr rtl="0" indent="-12261" marL="1828361">
              <a:spcBef>
                <a:spcPts val="0"/>
              </a:spcBef>
              <a:buFont typeface="Calibri"/>
              <a:buNone/>
              <a:defRPr/>
            </a:lvl5pPr>
            <a:lvl6pPr rtl="0" indent="-12151" marL="2285451">
              <a:spcBef>
                <a:spcPts val="0"/>
              </a:spcBef>
              <a:buFont typeface="Calibri"/>
              <a:buNone/>
              <a:defRPr/>
            </a:lvl6pPr>
            <a:lvl7pPr rtl="0" indent="-12042" marL="2742542">
              <a:spcBef>
                <a:spcPts val="0"/>
              </a:spcBef>
              <a:buFont typeface="Calibri"/>
              <a:buNone/>
              <a:defRPr/>
            </a:lvl7pPr>
            <a:lvl8pPr rtl="0" indent="-11932" marL="3199632">
              <a:spcBef>
                <a:spcPts val="0"/>
              </a:spcBef>
              <a:buFont typeface="Calibri"/>
              <a:buNone/>
              <a:defRPr/>
            </a:lvl8pPr>
            <a:lvl9pPr rtl="0" indent="-11822" marL="3656722">
              <a:spcBef>
                <a:spcPts val="0"/>
              </a:spcBef>
              <a:buFont typeface="Calibri"/>
              <a:buNone/>
              <a:defRPr/>
            </a:lvl9pPr>
          </a:lstStyle>
          <a:p/>
        </p:txBody>
      </p:sp>
      <p:sp>
        <p:nvSpPr>
          <p:cNvPr id="373" name="Shape 373"/>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74" name="Shape 374"/>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75" name="Shape 375"/>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6" name="Shape 376"/>
        <p:cNvGrpSpPr/>
        <p:nvPr/>
      </p:nvGrpSpPr>
      <p:grpSpPr>
        <a:xfrm>
          <a:off y="0" x="0"/>
          <a:ext cy="0" cx="0"/>
          <a:chOff y="0" x="0"/>
          <a:chExt cy="0" cx="0"/>
        </a:xfrm>
      </p:grpSpPr>
      <p:sp>
        <p:nvSpPr>
          <p:cNvPr id="377" name="Shape 37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8" name="Shape 378"/>
          <p:cNvSpPr txBox="1"/>
          <p:nvPr>
            <p:ph idx="1" type="body"/>
          </p:nvPr>
        </p:nvSpPr>
        <p:spPr>
          <a:xfrm rot="5400000">
            <a:off y="-251617" x="2309018"/>
            <a:ext cy="8229600" cx="4525963"/>
          </a:xfrm>
          <a:prstGeom prst="rect">
            <a:avLst/>
          </a:prstGeom>
          <a:noFill/>
          <a:ln>
            <a:noFill/>
          </a:ln>
        </p:spPr>
        <p:txBody>
          <a:bodyPr bIns="91425" rIns="91425" lIns="91425" tIns="91425" anchor="t" anchorCtr="0"/>
          <a:lstStyle>
            <a:lvl1pPr algn="l" rtl="0" indent="-139618" marL="342818">
              <a:spcBef>
                <a:spcPts val="640"/>
              </a:spcBef>
              <a:buClr>
                <a:schemeClr val="dk1"/>
              </a:buClr>
              <a:buFont typeface="Calibri"/>
              <a:buChar char="•"/>
              <a:defRPr/>
            </a:lvl1pPr>
            <a:lvl2pPr algn="l" rtl="0" indent="-120472" marL="742772">
              <a:spcBef>
                <a:spcPts val="560"/>
              </a:spcBef>
              <a:buClr>
                <a:schemeClr val="dk1"/>
              </a:buClr>
              <a:buFont typeface="Calibri"/>
              <a:buChar char="–"/>
              <a:defRPr/>
            </a:lvl2pPr>
            <a:lvl3pPr algn="l" rtl="0" indent="-88625" marL="1142726">
              <a:spcBef>
                <a:spcPts val="480"/>
              </a:spcBef>
              <a:buClr>
                <a:schemeClr val="dk1"/>
              </a:buClr>
              <a:buFont typeface="Calibri"/>
              <a:buChar char="•"/>
              <a:defRPr/>
            </a:lvl3pPr>
            <a:lvl4pPr algn="l" rtl="0" indent="-113916" marL="1599816">
              <a:spcBef>
                <a:spcPts val="400"/>
              </a:spcBef>
              <a:buClr>
                <a:schemeClr val="dk1"/>
              </a:buClr>
              <a:buFont typeface="Calibri"/>
              <a:buChar char="–"/>
              <a:defRPr/>
            </a:lvl4pPr>
            <a:lvl5pPr algn="l" rtl="0" indent="-113806" marL="2056906">
              <a:spcBef>
                <a:spcPts val="400"/>
              </a:spcBef>
              <a:buClr>
                <a:schemeClr val="dk1"/>
              </a:buClr>
              <a:buFont typeface="Calibri"/>
              <a:buChar char="»"/>
              <a:defRPr/>
            </a:lvl5pPr>
            <a:lvl6pPr algn="l" rtl="0" indent="-113695" marL="2513996">
              <a:spcBef>
                <a:spcPts val="400"/>
              </a:spcBef>
              <a:buClr>
                <a:schemeClr val="dk1"/>
              </a:buClr>
              <a:buFont typeface="Calibri"/>
              <a:buChar char="•"/>
              <a:defRPr/>
            </a:lvl6pPr>
            <a:lvl7pPr algn="l" rtl="0" indent="-113586" marL="2971086">
              <a:spcBef>
                <a:spcPts val="400"/>
              </a:spcBef>
              <a:buClr>
                <a:schemeClr val="dk1"/>
              </a:buClr>
              <a:buFont typeface="Calibri"/>
              <a:buChar char="•"/>
              <a:defRPr/>
            </a:lvl7pPr>
            <a:lvl8pPr algn="l" rtl="0" indent="-113477" marL="3428178">
              <a:spcBef>
                <a:spcPts val="400"/>
              </a:spcBef>
              <a:buClr>
                <a:schemeClr val="dk1"/>
              </a:buClr>
              <a:buFont typeface="Calibri"/>
              <a:buChar char="•"/>
              <a:defRPr/>
            </a:lvl8pPr>
            <a:lvl9pPr algn="l" rtl="0" indent="-113367" marL="3885268">
              <a:spcBef>
                <a:spcPts val="400"/>
              </a:spcBef>
              <a:buClr>
                <a:schemeClr val="dk1"/>
              </a:buClr>
              <a:buFont typeface="Calibri"/>
              <a:buChar char="•"/>
              <a:defRPr/>
            </a:lvl9pPr>
          </a:lstStyle>
          <a:p/>
        </p:txBody>
      </p:sp>
      <p:sp>
        <p:nvSpPr>
          <p:cNvPr id="379" name="Shape 379"/>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80" name="Shape 380"/>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81" name="Shape 381"/>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82" name="Shape 382"/>
        <p:cNvGrpSpPr/>
        <p:nvPr/>
      </p:nvGrpSpPr>
      <p:grpSpPr>
        <a:xfrm>
          <a:off y="0" x="0"/>
          <a:ext cy="0" cx="0"/>
          <a:chOff y="0" x="0"/>
          <a:chExt cy="0" cx="0"/>
        </a:xfrm>
      </p:grpSpPr>
      <p:sp>
        <p:nvSpPr>
          <p:cNvPr id="383" name="Shape 383"/>
          <p:cNvSpPr txBox="1"/>
          <p:nvPr>
            <p:ph type="title"/>
          </p:nvPr>
        </p:nvSpPr>
        <p:spPr>
          <a:xfrm rot="5400000">
            <a:off y="3040856" x="6625433"/>
            <a:ext cy="2879724" cx="8193087"/>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4" name="Shape 384"/>
          <p:cNvSpPr txBox="1"/>
          <p:nvPr>
            <p:ph idx="1" type="body"/>
          </p:nvPr>
        </p:nvSpPr>
        <p:spPr>
          <a:xfrm rot="5400000">
            <a:off y="235744" x="788194"/>
            <a:ext cy="8489949" cx="8193087"/>
          </a:xfrm>
          <a:prstGeom prst="rect">
            <a:avLst/>
          </a:prstGeom>
          <a:noFill/>
          <a:ln>
            <a:noFill/>
          </a:ln>
        </p:spPr>
        <p:txBody>
          <a:bodyPr bIns="91425" rIns="91425" lIns="91425" tIns="91425" anchor="t" anchorCtr="0"/>
          <a:lstStyle>
            <a:lvl1pPr algn="l" rtl="0" indent="-139618" marL="342818">
              <a:spcBef>
                <a:spcPts val="640"/>
              </a:spcBef>
              <a:buClr>
                <a:schemeClr val="dk1"/>
              </a:buClr>
              <a:buFont typeface="Calibri"/>
              <a:buChar char="•"/>
              <a:defRPr/>
            </a:lvl1pPr>
            <a:lvl2pPr algn="l" rtl="0" indent="-120472" marL="742772">
              <a:spcBef>
                <a:spcPts val="560"/>
              </a:spcBef>
              <a:buClr>
                <a:schemeClr val="dk1"/>
              </a:buClr>
              <a:buFont typeface="Calibri"/>
              <a:buChar char="–"/>
              <a:defRPr/>
            </a:lvl2pPr>
            <a:lvl3pPr algn="l" rtl="0" indent="-88625" marL="1142726">
              <a:spcBef>
                <a:spcPts val="480"/>
              </a:spcBef>
              <a:buClr>
                <a:schemeClr val="dk1"/>
              </a:buClr>
              <a:buFont typeface="Calibri"/>
              <a:buChar char="•"/>
              <a:defRPr/>
            </a:lvl3pPr>
            <a:lvl4pPr algn="l" rtl="0" indent="-113916" marL="1599816">
              <a:spcBef>
                <a:spcPts val="400"/>
              </a:spcBef>
              <a:buClr>
                <a:schemeClr val="dk1"/>
              </a:buClr>
              <a:buFont typeface="Calibri"/>
              <a:buChar char="–"/>
              <a:defRPr/>
            </a:lvl4pPr>
            <a:lvl5pPr algn="l" rtl="0" indent="-113806" marL="2056906">
              <a:spcBef>
                <a:spcPts val="400"/>
              </a:spcBef>
              <a:buClr>
                <a:schemeClr val="dk1"/>
              </a:buClr>
              <a:buFont typeface="Calibri"/>
              <a:buChar char="»"/>
              <a:defRPr/>
            </a:lvl5pPr>
            <a:lvl6pPr algn="l" rtl="0" indent="-113695" marL="2513996">
              <a:spcBef>
                <a:spcPts val="400"/>
              </a:spcBef>
              <a:buClr>
                <a:schemeClr val="dk1"/>
              </a:buClr>
              <a:buFont typeface="Calibri"/>
              <a:buChar char="•"/>
              <a:defRPr/>
            </a:lvl6pPr>
            <a:lvl7pPr algn="l" rtl="0" indent="-113586" marL="2971086">
              <a:spcBef>
                <a:spcPts val="400"/>
              </a:spcBef>
              <a:buClr>
                <a:schemeClr val="dk1"/>
              </a:buClr>
              <a:buFont typeface="Calibri"/>
              <a:buChar char="•"/>
              <a:defRPr/>
            </a:lvl7pPr>
            <a:lvl8pPr algn="l" rtl="0" indent="-113477" marL="3428178">
              <a:spcBef>
                <a:spcPts val="400"/>
              </a:spcBef>
              <a:buClr>
                <a:schemeClr val="dk1"/>
              </a:buClr>
              <a:buFont typeface="Calibri"/>
              <a:buChar char="•"/>
              <a:defRPr/>
            </a:lvl8pPr>
            <a:lvl9pPr algn="l" rtl="0" indent="-113367" marL="3885268">
              <a:spcBef>
                <a:spcPts val="400"/>
              </a:spcBef>
              <a:buClr>
                <a:schemeClr val="dk1"/>
              </a:buClr>
              <a:buFont typeface="Calibri"/>
              <a:buChar char="•"/>
              <a:defRPr/>
            </a:lvl9pPr>
          </a:lstStyle>
          <a:p/>
        </p:txBody>
      </p:sp>
      <p:sp>
        <p:nvSpPr>
          <p:cNvPr id="385" name="Shape 385"/>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86" name="Shape 386"/>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87" name="Shape 387"/>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5" name="Shape 395"/>
        <p:cNvGrpSpPr/>
        <p:nvPr/>
      </p:nvGrpSpPr>
      <p:grpSpPr>
        <a:xfrm>
          <a:off y="0" x="0"/>
          <a:ext cy="0" cx="0"/>
          <a:chOff y="0" x="0"/>
          <a:chExt cy="0" cx="0"/>
        </a:xfrm>
      </p:grpSpPr>
      <p:sp>
        <p:nvSpPr>
          <p:cNvPr id="396" name="Shape 39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7" name="Shape 39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8" name="Shape 398"/>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y="0" x="0"/>
          <a:ext cy="0" cx="0"/>
          <a:chOff y="0" x="0"/>
          <a:chExt cy="0" cx="0"/>
        </a:xfrm>
      </p:grpSpPr>
      <p:sp>
        <p:nvSpPr>
          <p:cNvPr id="50" name="Shape 50"/>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51" name="Shape 5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y="0" x="0"/>
          <a:ext cy="0" cx="0"/>
          <a:chOff y="0" x="0"/>
          <a:chExt cy="0" cx="0"/>
        </a:xfrm>
      </p:grpSpPr>
      <p:sp>
        <p:nvSpPr>
          <p:cNvPr id="55" name="Shape 5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6" name="Shape 5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y="0" x="0"/>
          <a:ext cy="0" cx="0"/>
          <a:chOff y="0" x="0"/>
          <a:chExt cy="0" cx="0"/>
        </a:xfrm>
      </p:grpSpPr>
      <p:sp>
        <p:nvSpPr>
          <p:cNvPr id="59" name="Shape 59"/>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1" name="Shape 61"/>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62" name="Shape 62"/>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3" name="Shape 63"/>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4" name="Shape 64"/>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y="0" x="0"/>
          <a:ext cy="0" cx="0"/>
          <a:chOff y="0" x="0"/>
          <a:chExt cy="0" cx="0"/>
        </a:xfrm>
      </p:grpSpPr>
      <p:sp>
        <p:nvSpPr>
          <p:cNvPr id="66" name="Shape 66"/>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p:nvPr>
            <p:ph idx="2" type="pic"/>
          </p:nvPr>
        </p:nvSpPr>
        <p:spPr>
          <a:xfrm>
            <a:off y="612775" x="1792288"/>
            <a:ext cy="4114800" cx="5486399"/>
          </a:xfrm>
          <a:prstGeom prst="rect">
            <a:avLst/>
          </a:prstGeom>
          <a:noFill/>
          <a:ln>
            <a:noFill/>
          </a:ln>
        </p:spPr>
      </p:sp>
      <p:sp>
        <p:nvSpPr>
          <p:cNvPr id="68" name="Shape 68"/>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69" name="Shape 69"/>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7.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theme/theme5.xml" Type="http://schemas.openxmlformats.org/officeDocument/2006/relationships/theme" Id="rId12"/><Relationship Target="../slideLayouts/slideLayout13.xml" Type="http://schemas.openxmlformats.org/officeDocument/2006/relationships/slideLayout" Id="rId2"/><Relationship Target="../slideLayouts/slideLayout12.xml" Type="http://schemas.openxmlformats.org/officeDocument/2006/relationships/slideLayout" Id="rId1"/><Relationship Target="../slideLayouts/slideLayout21.xml" Type="http://schemas.openxmlformats.org/officeDocument/2006/relationships/slideLayout" Id="rId10"/><Relationship Target="../slideLayouts/slideLayout15.xml" Type="http://schemas.openxmlformats.org/officeDocument/2006/relationships/slideLayout" Id="rId4"/><Relationship Target="../slideLayouts/slideLayout22.xml" Type="http://schemas.openxmlformats.org/officeDocument/2006/relationships/slideLayout" Id="rId11"/><Relationship Target="../slideLayouts/slideLayout14.xml" Type="http://schemas.openxmlformats.org/officeDocument/2006/relationships/slideLayout" Id="rId3"/><Relationship Target="../slideLayouts/slideLayout20.xml" Type="http://schemas.openxmlformats.org/officeDocument/2006/relationships/slideLayout" Id="rId9"/><Relationship Target="../slideLayouts/slideLayout17.xml" Type="http://schemas.openxmlformats.org/officeDocument/2006/relationships/slideLayout" Id="rId6"/><Relationship Target="../slideLayouts/slideLayout16.xml" Type="http://schemas.openxmlformats.org/officeDocument/2006/relationships/slideLayout" Id="rId5"/><Relationship Target="../slideLayouts/slideLayout19.xml" Type="http://schemas.openxmlformats.org/officeDocument/2006/relationships/slideLayout" Id="rId8"/><Relationship Target="../slideLayouts/slideLayout18.xml" Type="http://schemas.openxmlformats.org/officeDocument/2006/relationships/slideLayout" Id="rId7"/></Relationships>
</file>

<file path=ppt/slideMasters/_rels/slideMaster3.xml.rels><?xml version="1.0" encoding="UTF-8" standalone="yes"?><Relationships xmlns="http://schemas.openxmlformats.org/package/2006/relationships"><Relationship Target="../theme/theme6.xml" Type="http://schemas.openxmlformats.org/officeDocument/2006/relationships/theme" Id="rId12"/><Relationship Target="../slideLayouts/slideLayout24.xml" Type="http://schemas.openxmlformats.org/officeDocument/2006/relationships/slideLayout" Id="rId2"/><Relationship Target="../slideLayouts/slideLayout23.xml" Type="http://schemas.openxmlformats.org/officeDocument/2006/relationships/slideLayout" Id="rId1"/><Relationship Target="../slideLayouts/slideLayout32.xml" Type="http://schemas.openxmlformats.org/officeDocument/2006/relationships/slideLayout" Id="rId10"/><Relationship Target="../slideLayouts/slideLayout26.xml" Type="http://schemas.openxmlformats.org/officeDocument/2006/relationships/slideLayout" Id="rId4"/><Relationship Target="../slideLayouts/slideLayout33.xml" Type="http://schemas.openxmlformats.org/officeDocument/2006/relationships/slideLayout" Id="rId11"/><Relationship Target="../slideLayouts/slideLayout25.xml" Type="http://schemas.openxmlformats.org/officeDocument/2006/relationships/slideLayout" Id="rId3"/><Relationship Target="../slideLayouts/slideLayout31.xml" Type="http://schemas.openxmlformats.org/officeDocument/2006/relationships/slideLayout" Id="rId9"/><Relationship Target="../slideLayouts/slideLayout28.xml" Type="http://schemas.openxmlformats.org/officeDocument/2006/relationships/slideLayout" Id="rId6"/><Relationship Target="../slideLayouts/slideLayout27.xml" Type="http://schemas.openxmlformats.org/officeDocument/2006/relationships/slideLayout" Id="rId5"/><Relationship Target="../slideLayouts/slideLayout30.xml" Type="http://schemas.openxmlformats.org/officeDocument/2006/relationships/slideLayout" Id="rId8"/><Relationship Target="../slideLayouts/slideLayout29.xml" Type="http://schemas.openxmlformats.org/officeDocument/2006/relationships/slideLayout" Id="rId7"/></Relationships>
</file>

<file path=ppt/slideMasters/_rels/slideMaster4.xml.rels><?xml version="1.0" encoding="UTF-8" standalone="yes"?><Relationships xmlns="http://schemas.openxmlformats.org/package/2006/relationships"><Relationship Target="../slideLayouts/slideLayout35.xml" Type="http://schemas.openxmlformats.org/officeDocument/2006/relationships/slideLayout" Id="rId2"/><Relationship Target="../slideLayouts/slideLayout45.xml" Type="http://schemas.openxmlformats.org/officeDocument/2006/relationships/slideLayout" Id="rId12"/><Relationship Target="../theme/theme3.xml" Type="http://schemas.openxmlformats.org/officeDocument/2006/relationships/theme" Id="rId13"/><Relationship Target="../slideLayouts/slideLayout34.xml" Type="http://schemas.openxmlformats.org/officeDocument/2006/relationships/slideLayout" Id="rId1"/><Relationship Target="../slideLayouts/slideLayout37.xml" Type="http://schemas.openxmlformats.org/officeDocument/2006/relationships/slideLayout" Id="rId4"/><Relationship Target="../slideLayouts/slideLayout43.xml" Type="http://schemas.openxmlformats.org/officeDocument/2006/relationships/slideLayout" Id="rId10"/><Relationship Target="../slideLayouts/slideLayout36.xml" Type="http://schemas.openxmlformats.org/officeDocument/2006/relationships/slideLayout" Id="rId3"/><Relationship Target="../slideLayouts/slideLayout44.xml" Type="http://schemas.openxmlformats.org/officeDocument/2006/relationships/slideLayout" Id="rId11"/><Relationship Target="../slideLayouts/slideLayout42.xml" Type="http://schemas.openxmlformats.org/officeDocument/2006/relationships/slideLayout" Id="rId9"/><Relationship Target="../slideLayouts/slideLayout39.xml" Type="http://schemas.openxmlformats.org/officeDocument/2006/relationships/slideLayout" Id="rId6"/><Relationship Target="../slideLayouts/slideLayout38.xml" Type="http://schemas.openxmlformats.org/officeDocument/2006/relationships/slideLayout" Id="rId5"/><Relationship Target="../slideLayouts/slideLayout41.xml" Type="http://schemas.openxmlformats.org/officeDocument/2006/relationships/slideLayout" Id="rId8"/><Relationship Target="../slideLayouts/slideLayout40.xml" Type="http://schemas.openxmlformats.org/officeDocument/2006/relationships/slideLayout" Id="rId7"/></Relationships>
</file>

<file path=ppt/slideMasters/_rels/slideMaster5.xml.rels><?xml version="1.0" encoding="UTF-8" standalone="yes"?><Relationships xmlns="http://schemas.openxmlformats.org/package/2006/relationships"><Relationship Target="../theme/theme1.xml" Type="http://schemas.openxmlformats.org/officeDocument/2006/relationships/theme" Id="rId12"/><Relationship Target="../slideLayouts/slideLayout47.xml" Type="http://schemas.openxmlformats.org/officeDocument/2006/relationships/slideLayout" Id="rId2"/><Relationship Target="../slideLayouts/slideLayout46.xml" Type="http://schemas.openxmlformats.org/officeDocument/2006/relationships/slideLayout" Id="rId1"/><Relationship Target="../slideLayouts/slideLayout55.xml" Type="http://schemas.openxmlformats.org/officeDocument/2006/relationships/slideLayout" Id="rId10"/><Relationship Target="../slideLayouts/slideLayout49.xml" Type="http://schemas.openxmlformats.org/officeDocument/2006/relationships/slideLayout" Id="rId4"/><Relationship Target="../slideLayouts/slideLayout56.xml" Type="http://schemas.openxmlformats.org/officeDocument/2006/relationships/slideLayout" Id="rId11"/><Relationship Target="../slideLayouts/slideLayout48.xml" Type="http://schemas.openxmlformats.org/officeDocument/2006/relationships/slideLayout" Id="rId3"/><Relationship Target="../slideLayouts/slideLayout54.xml" Type="http://schemas.openxmlformats.org/officeDocument/2006/relationships/slideLayout" Id="rId9"/><Relationship Target="../slideLayouts/slideLayout51.xml" Type="http://schemas.openxmlformats.org/officeDocument/2006/relationships/slideLayout" Id="rId6"/><Relationship Target="../slideLayouts/slideLayout50.xml" Type="http://schemas.openxmlformats.org/officeDocument/2006/relationships/slideLayout" Id="rId5"/><Relationship Target="../slideLayouts/slideLayout53.xml" Type="http://schemas.openxmlformats.org/officeDocument/2006/relationships/slideLayout" Id="rId8"/><Relationship Target="../slideLayouts/slideLayout52.xml" Type="http://schemas.openxmlformats.org/officeDocument/2006/relationships/slideLayout" Id="rId7"/></Relationships>
</file>

<file path=ppt/slideMasters/_rels/slideMaster6.xml.rels><?xml version="1.0" encoding="UTF-8" standalone="yes"?><Relationships xmlns="http://schemas.openxmlformats.org/package/2006/relationships"><Relationship Target="../theme/theme4.xml" Type="http://schemas.openxmlformats.org/officeDocument/2006/relationships/theme" Id="rId2"/><Relationship Target="../slideLayouts/slideLayout57.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0" name="Shape 10"/>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marR="0" indent="-88900" marL="342900">
              <a:spcBef>
                <a:spcPts val="640"/>
              </a:spcBef>
              <a:spcAft>
                <a:spcPts val="0"/>
              </a:spcAft>
              <a:buClr>
                <a:schemeClr val="dk1"/>
              </a:buClr>
              <a:buFont typeface="Arial"/>
              <a:buChar char="•"/>
              <a:defRPr/>
            </a:lvl1pPr>
            <a:lvl2pPr algn="l" rtl="0" marR="0" indent="-63500" marL="742950">
              <a:spcBef>
                <a:spcPts val="560"/>
              </a:spcBef>
              <a:spcAft>
                <a:spcPts val="0"/>
              </a:spcAft>
              <a:buClr>
                <a:schemeClr val="dk1"/>
              </a:buClr>
              <a:buFont typeface="Arial"/>
              <a:buChar char="•"/>
              <a:defRPr/>
            </a:lvl2pPr>
            <a:lvl3pPr algn="l" rtl="0" marR="0" indent="-127000" marL="1143000">
              <a:spcBef>
                <a:spcPts val="320"/>
              </a:spcBef>
              <a:spcAft>
                <a:spcPts val="0"/>
              </a:spcAft>
              <a:buClr>
                <a:schemeClr val="dk1"/>
              </a:buClr>
              <a:buFont typeface="Arial"/>
              <a:buChar char="⇒"/>
              <a:defRPr/>
            </a:lvl3pPr>
            <a:lvl4pPr algn="l" rtl="0" marR="0" indent="-76200" marL="1600200">
              <a:spcBef>
                <a:spcPts val="480"/>
              </a:spcBef>
              <a:spcAft>
                <a:spcPts val="0"/>
              </a:spcAft>
              <a:buClr>
                <a:schemeClr val="dk1"/>
              </a:buClr>
              <a:buFont typeface="Arial"/>
              <a:buChar char="–"/>
              <a:defRPr/>
            </a:lvl4pPr>
            <a:lvl5pPr algn="l" rtl="0" marR="0" indent="-76200" marL="2057400">
              <a:spcBef>
                <a:spcPts val="480"/>
              </a:spcBef>
              <a:spcAft>
                <a:spcPts val="0"/>
              </a:spcAft>
              <a:buClr>
                <a:schemeClr val="dk1"/>
              </a:buClr>
              <a:buFont typeface="Arial"/>
              <a:buChar char="»"/>
              <a:defRPr/>
            </a:lvl5pPr>
            <a:lvl6pPr algn="l" rtl="0" marR="0" indent="-76200" marL="2514600">
              <a:spcBef>
                <a:spcPts val="480"/>
              </a:spcBef>
              <a:spcAft>
                <a:spcPts val="0"/>
              </a:spcAft>
              <a:buClr>
                <a:schemeClr val="dk1"/>
              </a:buClr>
              <a:buFont typeface="Arial"/>
              <a:buChar char="»"/>
              <a:defRPr/>
            </a:lvl6pPr>
            <a:lvl7pPr algn="l" rtl="0" marR="0" indent="-76200" marL="2971800">
              <a:spcBef>
                <a:spcPts val="480"/>
              </a:spcBef>
              <a:spcAft>
                <a:spcPts val="0"/>
              </a:spcAft>
              <a:buClr>
                <a:schemeClr val="dk1"/>
              </a:buClr>
              <a:buFont typeface="Arial"/>
              <a:buChar char="»"/>
              <a:defRPr/>
            </a:lvl7pPr>
            <a:lvl8pPr algn="l" rtl="0" marR="0" indent="-76200" marL="3429000">
              <a:spcBef>
                <a:spcPts val="480"/>
              </a:spcBef>
              <a:spcAft>
                <a:spcPts val="0"/>
              </a:spcAft>
              <a:buClr>
                <a:schemeClr val="dk1"/>
              </a:buClr>
              <a:buFont typeface="Arial"/>
              <a:buChar char="»"/>
              <a:defRPr/>
            </a:lvl8pPr>
            <a:lvl9pPr algn="l" rtl="0" marR="0" indent="-76200" marL="3886200">
              <a:spcBef>
                <a:spcPts val="480"/>
              </a:spcBef>
              <a:spcAft>
                <a:spcPts val="0"/>
              </a:spcAft>
              <a:buClr>
                <a:schemeClr val="dk1"/>
              </a:buClr>
              <a:buFont typeface="Arial"/>
              <a:buChar char="»"/>
              <a:defRPr/>
            </a:lvl9pPr>
          </a:lstStyle>
          <a:p/>
        </p:txBody>
      </p:sp>
      <p:sp>
        <p:nvSpPr>
          <p:cNvPr id="11" name="Shape 1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14" name="Shape 14"/>
          <p:cNvCxnSpPr/>
          <p:nvPr/>
        </p:nvCxnSpPr>
        <p:spPr>
          <a:xfrm>
            <a:off y="1125537" x="468312"/>
            <a:ext cy="0" cx="8207375"/>
          </a:xfrm>
          <a:prstGeom prst="straightConnector1">
            <a:avLst/>
          </a:prstGeom>
          <a:noFill/>
          <a:ln w="50800" cap="flat">
            <a:solidFill>
              <a:schemeClr val="dk1"/>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y="0" x="0"/>
          <a:ext cy="0" cx="0"/>
          <a:chOff y="0" x="0"/>
          <a:chExt cy="0" cx="0"/>
        </a:xfrm>
      </p:grpSpPr>
      <p:sp>
        <p:nvSpPr>
          <p:cNvPr id="85" name="Shape 85"/>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86" name="Shape 86"/>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marR="0" indent="-88900" marL="342900">
              <a:spcBef>
                <a:spcPts val="640"/>
              </a:spcBef>
              <a:spcAft>
                <a:spcPts val="0"/>
              </a:spcAft>
              <a:buClr>
                <a:schemeClr val="dk1"/>
              </a:buClr>
              <a:buFont typeface="Arial"/>
              <a:buChar char="•"/>
              <a:defRPr/>
            </a:lvl1pPr>
            <a:lvl2pPr algn="l" rtl="0" marR="0" indent="-63500" marL="742950">
              <a:spcBef>
                <a:spcPts val="560"/>
              </a:spcBef>
              <a:spcAft>
                <a:spcPts val="0"/>
              </a:spcAft>
              <a:buClr>
                <a:schemeClr val="dk1"/>
              </a:buClr>
              <a:buFont typeface="Arial"/>
              <a:buChar char="•"/>
              <a:defRPr/>
            </a:lvl2pPr>
            <a:lvl3pPr algn="l" rtl="0" marR="0" indent="-127000" marL="1143000">
              <a:spcBef>
                <a:spcPts val="320"/>
              </a:spcBef>
              <a:spcAft>
                <a:spcPts val="0"/>
              </a:spcAft>
              <a:buClr>
                <a:schemeClr val="dk1"/>
              </a:buClr>
              <a:buFont typeface="Arial"/>
              <a:buChar char="⇒"/>
              <a:defRPr/>
            </a:lvl3pPr>
            <a:lvl4pPr algn="l" rtl="0" marR="0" indent="-76200" marL="1600200">
              <a:spcBef>
                <a:spcPts val="480"/>
              </a:spcBef>
              <a:spcAft>
                <a:spcPts val="0"/>
              </a:spcAft>
              <a:buClr>
                <a:schemeClr val="dk1"/>
              </a:buClr>
              <a:buFont typeface="Arial"/>
              <a:buChar char="–"/>
              <a:defRPr/>
            </a:lvl4pPr>
            <a:lvl5pPr algn="l" rtl="0" marR="0" indent="-76200" marL="2057400">
              <a:spcBef>
                <a:spcPts val="480"/>
              </a:spcBef>
              <a:spcAft>
                <a:spcPts val="0"/>
              </a:spcAft>
              <a:buClr>
                <a:schemeClr val="dk1"/>
              </a:buClr>
              <a:buFont typeface="Arial"/>
              <a:buChar char="»"/>
              <a:defRPr/>
            </a:lvl5pPr>
            <a:lvl6pPr algn="l" rtl="0" marR="0" indent="-76200" marL="2514600">
              <a:spcBef>
                <a:spcPts val="480"/>
              </a:spcBef>
              <a:spcAft>
                <a:spcPts val="0"/>
              </a:spcAft>
              <a:buClr>
                <a:schemeClr val="dk1"/>
              </a:buClr>
              <a:buFont typeface="Arial"/>
              <a:buChar char="»"/>
              <a:defRPr/>
            </a:lvl6pPr>
            <a:lvl7pPr algn="l" rtl="0" marR="0" indent="-76200" marL="2971800">
              <a:spcBef>
                <a:spcPts val="480"/>
              </a:spcBef>
              <a:spcAft>
                <a:spcPts val="0"/>
              </a:spcAft>
              <a:buClr>
                <a:schemeClr val="dk1"/>
              </a:buClr>
              <a:buFont typeface="Arial"/>
              <a:buChar char="»"/>
              <a:defRPr/>
            </a:lvl7pPr>
            <a:lvl8pPr algn="l" rtl="0" marR="0" indent="-76200" marL="3429000">
              <a:spcBef>
                <a:spcPts val="480"/>
              </a:spcBef>
              <a:spcAft>
                <a:spcPts val="0"/>
              </a:spcAft>
              <a:buClr>
                <a:schemeClr val="dk1"/>
              </a:buClr>
              <a:buFont typeface="Arial"/>
              <a:buChar char="»"/>
              <a:defRPr/>
            </a:lvl8pPr>
            <a:lvl9pPr algn="l" rtl="0" marR="0" indent="-76200" marL="3886200">
              <a:spcBef>
                <a:spcPts val="480"/>
              </a:spcBef>
              <a:spcAft>
                <a:spcPts val="0"/>
              </a:spcAft>
              <a:buClr>
                <a:schemeClr val="dk1"/>
              </a:buClr>
              <a:buFont typeface="Arial"/>
              <a:buChar char="»"/>
              <a:defRPr/>
            </a:lvl9pPr>
          </a:lstStyle>
          <a:p/>
        </p:txBody>
      </p:sp>
      <p:sp>
        <p:nvSpPr>
          <p:cNvPr id="87" name="Shape 8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8" name="Shape 8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9" name="Shape 8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90" name="Shape 90"/>
          <p:cNvCxnSpPr/>
          <p:nvPr/>
        </p:nvCxnSpPr>
        <p:spPr>
          <a:xfrm>
            <a:off y="1125537" x="468312"/>
            <a:ext cy="0" cx="8207375"/>
          </a:xfrm>
          <a:prstGeom prst="straightConnector1">
            <a:avLst/>
          </a:prstGeom>
          <a:noFill/>
          <a:ln w="50800" cap="flat">
            <a:solidFill>
              <a:schemeClr val="dk1"/>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0" name="Shape 160"/>
        <p:cNvGrpSpPr/>
        <p:nvPr/>
      </p:nvGrpSpPr>
      <p:grpSpPr>
        <a:xfrm>
          <a:off y="0" x="0"/>
          <a:ext cy="0" cx="0"/>
          <a:chOff y="0" x="0"/>
          <a:chExt cy="0" cx="0"/>
        </a:xfrm>
      </p:grpSpPr>
      <p:sp>
        <p:nvSpPr>
          <p:cNvPr id="161" name="Shape 161"/>
          <p:cNvSpPr txBox="1"/>
          <p:nvPr>
            <p:ph type="title"/>
          </p:nvPr>
        </p:nvSpPr>
        <p:spPr>
          <a:xfrm>
            <a:off y="549275" x="468312"/>
            <a:ext cy="576262"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62" name="Shape 162"/>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marR="0" indent="-88900" marL="342900">
              <a:spcBef>
                <a:spcPts val="640"/>
              </a:spcBef>
              <a:spcAft>
                <a:spcPts val="0"/>
              </a:spcAft>
              <a:buClr>
                <a:schemeClr val="dk1"/>
              </a:buClr>
              <a:buFont typeface="Arial"/>
              <a:buChar char="•"/>
              <a:defRPr/>
            </a:lvl1pPr>
            <a:lvl2pPr algn="l" rtl="0" marR="0" indent="-63500" marL="742950">
              <a:spcBef>
                <a:spcPts val="560"/>
              </a:spcBef>
              <a:spcAft>
                <a:spcPts val="0"/>
              </a:spcAft>
              <a:buClr>
                <a:schemeClr val="dk1"/>
              </a:buClr>
              <a:buFont typeface="Arial"/>
              <a:buChar char="•"/>
              <a:defRPr/>
            </a:lvl2pPr>
            <a:lvl3pPr algn="l" rtl="0" marR="0" indent="-127000" marL="1143000">
              <a:spcBef>
                <a:spcPts val="320"/>
              </a:spcBef>
              <a:spcAft>
                <a:spcPts val="0"/>
              </a:spcAft>
              <a:buClr>
                <a:schemeClr val="dk1"/>
              </a:buClr>
              <a:buFont typeface="Arial"/>
              <a:buChar char="⇒"/>
              <a:defRPr/>
            </a:lvl3pPr>
            <a:lvl4pPr algn="l" rtl="0" marR="0" indent="-76200" marL="1600200">
              <a:spcBef>
                <a:spcPts val="480"/>
              </a:spcBef>
              <a:spcAft>
                <a:spcPts val="0"/>
              </a:spcAft>
              <a:buClr>
                <a:schemeClr val="dk1"/>
              </a:buClr>
              <a:buFont typeface="Arial"/>
              <a:buChar char="–"/>
              <a:defRPr/>
            </a:lvl4pPr>
            <a:lvl5pPr algn="l" rtl="0" marR="0" indent="-76200" marL="2057400">
              <a:spcBef>
                <a:spcPts val="480"/>
              </a:spcBef>
              <a:spcAft>
                <a:spcPts val="0"/>
              </a:spcAft>
              <a:buClr>
                <a:schemeClr val="dk1"/>
              </a:buClr>
              <a:buFont typeface="Arial"/>
              <a:buChar char="»"/>
              <a:defRPr/>
            </a:lvl5pPr>
            <a:lvl6pPr algn="l" rtl="0" marR="0" indent="-76200" marL="2514600">
              <a:spcBef>
                <a:spcPts val="480"/>
              </a:spcBef>
              <a:spcAft>
                <a:spcPts val="0"/>
              </a:spcAft>
              <a:buClr>
                <a:schemeClr val="dk1"/>
              </a:buClr>
              <a:buFont typeface="Arial"/>
              <a:buChar char="»"/>
              <a:defRPr/>
            </a:lvl6pPr>
            <a:lvl7pPr algn="l" rtl="0" marR="0" indent="-76200" marL="2971800">
              <a:spcBef>
                <a:spcPts val="480"/>
              </a:spcBef>
              <a:spcAft>
                <a:spcPts val="0"/>
              </a:spcAft>
              <a:buClr>
                <a:schemeClr val="dk1"/>
              </a:buClr>
              <a:buFont typeface="Arial"/>
              <a:buChar char="»"/>
              <a:defRPr/>
            </a:lvl7pPr>
            <a:lvl8pPr algn="l" rtl="0" marR="0" indent="-76200" marL="3429000">
              <a:spcBef>
                <a:spcPts val="480"/>
              </a:spcBef>
              <a:spcAft>
                <a:spcPts val="0"/>
              </a:spcAft>
              <a:buClr>
                <a:schemeClr val="dk1"/>
              </a:buClr>
              <a:buFont typeface="Arial"/>
              <a:buChar char="»"/>
              <a:defRPr/>
            </a:lvl8pPr>
            <a:lvl9pPr algn="l" rtl="0" marR="0" indent="-76200" marL="3886200">
              <a:spcBef>
                <a:spcPts val="480"/>
              </a:spcBef>
              <a:spcAft>
                <a:spcPts val="0"/>
              </a:spcAft>
              <a:buClr>
                <a:schemeClr val="dk1"/>
              </a:buClr>
              <a:buFont typeface="Arial"/>
              <a:buChar char="»"/>
              <a:defRPr/>
            </a:lvl9pPr>
          </a:lstStyle>
          <a:p/>
        </p:txBody>
      </p:sp>
      <p:sp>
        <p:nvSpPr>
          <p:cNvPr id="163" name="Shape 163"/>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64" name="Shape 164"/>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65" name="Shape 165"/>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chemeClr val="dk1"/>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5" name="Shape 235"/>
        <p:cNvGrpSpPr/>
        <p:nvPr/>
      </p:nvGrpSpPr>
      <p:grpSpPr>
        <a:xfrm>
          <a:off y="0" x="0"/>
          <a:ext cy="0" cx="0"/>
          <a:chOff y="0" x="0"/>
          <a:chExt cy="0" cx="0"/>
        </a:xfrm>
      </p:grpSpPr>
      <p:sp>
        <p:nvSpPr>
          <p:cNvPr id="236" name="Shape 236"/>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237" name="Shape 237"/>
          <p:cNvSpPr txBox="1"/>
          <p:nvPr>
            <p:ph idx="1" type="body"/>
          </p:nvPr>
        </p:nvSpPr>
        <p:spPr>
          <a:xfrm>
            <a:off y="1981200" x="685800"/>
            <a:ext cy="4114800"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Source Sans Pro"/>
              <a:buChar char="•"/>
              <a:defRPr/>
            </a:lvl1pPr>
            <a:lvl2pPr algn="l" rtl="0" marR="0" indent="-107950" marL="742950">
              <a:spcBef>
                <a:spcPts val="560"/>
              </a:spcBef>
              <a:spcAft>
                <a:spcPts val="0"/>
              </a:spcAft>
              <a:buClr>
                <a:schemeClr val="dk1"/>
              </a:buClr>
              <a:buFont typeface="Source Sans Pro"/>
              <a:buChar char="–"/>
              <a:defRPr/>
            </a:lvl2pPr>
            <a:lvl3pPr algn="l" rtl="0" marR="0" indent="-76200" marL="1143000">
              <a:spcBef>
                <a:spcPts val="480"/>
              </a:spcBef>
              <a:spcAft>
                <a:spcPts val="0"/>
              </a:spcAft>
              <a:buClr>
                <a:schemeClr val="dk1"/>
              </a:buClr>
              <a:buFont typeface="Source Sans Pro"/>
              <a:buChar char="•"/>
              <a:defRPr/>
            </a:lvl3pPr>
            <a:lvl4pPr algn="l" rtl="0" marR="0" indent="-101600" marL="1600200">
              <a:spcBef>
                <a:spcPts val="400"/>
              </a:spcBef>
              <a:spcAft>
                <a:spcPts val="0"/>
              </a:spcAft>
              <a:buClr>
                <a:schemeClr val="dk1"/>
              </a:buClr>
              <a:buFont typeface="Source Sans Pro"/>
              <a:buChar char="–"/>
              <a:defRPr/>
            </a:lvl4pPr>
            <a:lvl5pPr algn="l" rtl="0" marR="0" indent="-101600" marL="2057400">
              <a:spcBef>
                <a:spcPts val="400"/>
              </a:spcBef>
              <a:spcAft>
                <a:spcPts val="0"/>
              </a:spcAft>
              <a:buClr>
                <a:schemeClr val="dk1"/>
              </a:buClr>
              <a:buFont typeface="Source Sans Pro"/>
              <a:buChar char="»"/>
              <a:defRPr/>
            </a:lvl5pPr>
            <a:lvl6pPr algn="l" rtl="0" marR="0" indent="-101600" marL="2514600">
              <a:spcBef>
                <a:spcPts val="400"/>
              </a:spcBef>
              <a:spcAft>
                <a:spcPts val="0"/>
              </a:spcAft>
              <a:buClr>
                <a:schemeClr val="dk1"/>
              </a:buClr>
              <a:buFont typeface="Source Sans Pro"/>
              <a:buChar char="»"/>
              <a:defRPr/>
            </a:lvl6pPr>
            <a:lvl7pPr algn="l" rtl="0" marR="0" indent="-101600" marL="2971800">
              <a:spcBef>
                <a:spcPts val="400"/>
              </a:spcBef>
              <a:spcAft>
                <a:spcPts val="0"/>
              </a:spcAft>
              <a:buClr>
                <a:schemeClr val="dk1"/>
              </a:buClr>
              <a:buFont typeface="Source Sans Pro"/>
              <a:buChar char="»"/>
              <a:defRPr/>
            </a:lvl7pPr>
            <a:lvl8pPr algn="l" rtl="0" marR="0" indent="-101600" marL="3429000">
              <a:spcBef>
                <a:spcPts val="400"/>
              </a:spcBef>
              <a:spcAft>
                <a:spcPts val="0"/>
              </a:spcAft>
              <a:buClr>
                <a:schemeClr val="dk1"/>
              </a:buClr>
              <a:buFont typeface="Source Sans Pro"/>
              <a:buChar char="»"/>
              <a:defRPr/>
            </a:lvl8pPr>
            <a:lvl9pPr algn="l" rtl="0" marR="0" indent="-101600" marL="3886200">
              <a:spcBef>
                <a:spcPts val="400"/>
              </a:spcBef>
              <a:spcAft>
                <a:spcPts val="0"/>
              </a:spcAft>
              <a:buClr>
                <a:schemeClr val="dk1"/>
              </a:buClr>
              <a:buFont typeface="Source Sans Pro"/>
              <a:buChar char="»"/>
              <a:defRPr/>
            </a:lvl9pPr>
          </a:lstStyle>
          <a:p/>
        </p:txBody>
      </p:sp>
      <p:sp>
        <p:nvSpPr>
          <p:cNvPr id="238" name="Shape 238"/>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9" name="Shape 239"/>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Source Sans Pro"/>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0" name="Shape 240"/>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y="0" x="0"/>
          <a:ext cy="0" cx="0"/>
          <a:chOff y="0" x="0"/>
          <a:chExt cy="0" cx="0"/>
        </a:xfrm>
      </p:grpSpPr>
      <p:sp>
        <p:nvSpPr>
          <p:cNvPr id="314" name="Shape 31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15" name="Shape 315"/>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marR="0" indent="-139618" marL="342818">
              <a:spcBef>
                <a:spcPts val="640"/>
              </a:spcBef>
              <a:buClr>
                <a:schemeClr val="dk1"/>
              </a:buClr>
              <a:buFont typeface="Calibri"/>
              <a:buChar char="•"/>
              <a:defRPr/>
            </a:lvl1pPr>
            <a:lvl2pPr algn="l" rtl="0" marR="0" indent="-120472" marL="742772">
              <a:spcBef>
                <a:spcPts val="560"/>
              </a:spcBef>
              <a:buClr>
                <a:schemeClr val="dk1"/>
              </a:buClr>
              <a:buFont typeface="Calibri"/>
              <a:buChar char="–"/>
              <a:defRPr/>
            </a:lvl2pPr>
            <a:lvl3pPr algn="l" rtl="0" marR="0" indent="-88625" marL="1142726">
              <a:spcBef>
                <a:spcPts val="480"/>
              </a:spcBef>
              <a:buClr>
                <a:schemeClr val="dk1"/>
              </a:buClr>
              <a:buFont typeface="Calibri"/>
              <a:buChar char="•"/>
              <a:defRPr/>
            </a:lvl3pPr>
            <a:lvl4pPr algn="l" rtl="0" marR="0" indent="-113916" marL="1599816">
              <a:spcBef>
                <a:spcPts val="400"/>
              </a:spcBef>
              <a:buClr>
                <a:schemeClr val="dk1"/>
              </a:buClr>
              <a:buFont typeface="Calibri"/>
              <a:buChar char="–"/>
              <a:defRPr/>
            </a:lvl4pPr>
            <a:lvl5pPr algn="l" rtl="0" marR="0" indent="-113806" marL="2056906">
              <a:spcBef>
                <a:spcPts val="400"/>
              </a:spcBef>
              <a:buClr>
                <a:schemeClr val="dk1"/>
              </a:buClr>
              <a:buFont typeface="Calibri"/>
              <a:buChar char="»"/>
              <a:defRPr/>
            </a:lvl5pPr>
            <a:lvl6pPr algn="l" rtl="0" marR="0" indent="-113695" marL="2513996">
              <a:spcBef>
                <a:spcPts val="400"/>
              </a:spcBef>
              <a:buClr>
                <a:schemeClr val="dk1"/>
              </a:buClr>
              <a:buFont typeface="Calibri"/>
              <a:buChar char="•"/>
              <a:defRPr/>
            </a:lvl6pPr>
            <a:lvl7pPr algn="l" rtl="0" marR="0" indent="-113586" marL="2971086">
              <a:spcBef>
                <a:spcPts val="400"/>
              </a:spcBef>
              <a:buClr>
                <a:schemeClr val="dk1"/>
              </a:buClr>
              <a:buFont typeface="Calibri"/>
              <a:buChar char="•"/>
              <a:defRPr/>
            </a:lvl7pPr>
            <a:lvl8pPr algn="l" rtl="0" marR="0" indent="-113477" marL="3428178">
              <a:spcBef>
                <a:spcPts val="400"/>
              </a:spcBef>
              <a:buClr>
                <a:schemeClr val="dk1"/>
              </a:buClr>
              <a:buFont typeface="Calibri"/>
              <a:buChar char="•"/>
              <a:defRPr/>
            </a:lvl8pPr>
            <a:lvl9pPr algn="l" rtl="0" marR="0" indent="-113367" marL="3885268">
              <a:spcBef>
                <a:spcPts val="400"/>
              </a:spcBef>
              <a:buClr>
                <a:schemeClr val="dk1"/>
              </a:buClr>
              <a:buFont typeface="Calibri"/>
              <a:buChar char="•"/>
              <a:defRPr/>
            </a:lvl9pPr>
          </a:lstStyle>
          <a:p/>
        </p:txBody>
      </p:sp>
      <p:sp>
        <p:nvSpPr>
          <p:cNvPr id="316" name="Shape 316"/>
          <p:cNvSpPr txBox="1"/>
          <p:nvPr>
            <p:ph idx="10" type="dt"/>
          </p:nvPr>
        </p:nvSpPr>
        <p:spPr>
          <a:xfrm>
            <a:off y="6356351"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17" name="Shape 317"/>
          <p:cNvSpPr txBox="1"/>
          <p:nvPr>
            <p:ph idx="11" type="ftr"/>
          </p:nvPr>
        </p:nvSpPr>
        <p:spPr>
          <a:xfrm>
            <a:off y="6356351" x="3124200"/>
            <a:ext cy="365125"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
        <p:nvSpPr>
          <p:cNvPr id="318" name="Shape 318"/>
          <p:cNvSpPr txBox="1"/>
          <p:nvPr>
            <p:ph idx="12" type="sldNum"/>
          </p:nvPr>
        </p:nvSpPr>
        <p:spPr>
          <a:xfrm>
            <a:off y="6356351" x="65532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12589" marL="457089">
              <a:spcBef>
                <a:spcPts val="0"/>
              </a:spcBef>
              <a:defRPr/>
            </a:lvl2pPr>
            <a:lvl3pPr algn="l" rtl="0" marR="0" indent="-12479" marL="914179">
              <a:spcBef>
                <a:spcPts val="0"/>
              </a:spcBef>
              <a:defRPr/>
            </a:lvl3pPr>
            <a:lvl4pPr algn="l" rtl="0" marR="0" indent="-12369" marL="1371270">
              <a:spcBef>
                <a:spcPts val="0"/>
              </a:spcBef>
              <a:defRPr/>
            </a:lvl4pPr>
            <a:lvl5pPr algn="l" rtl="0" marR="0" indent="-12261" marL="1828361">
              <a:spcBef>
                <a:spcPts val="0"/>
              </a:spcBef>
              <a:defRPr/>
            </a:lvl5pPr>
            <a:lvl6pPr algn="l" rtl="0" marR="0" indent="-12151" marL="2285451">
              <a:spcBef>
                <a:spcPts val="0"/>
              </a:spcBef>
              <a:defRPr/>
            </a:lvl6pPr>
            <a:lvl7pPr algn="l" rtl="0" marR="0" indent="-12042" marL="2742542">
              <a:spcBef>
                <a:spcPts val="0"/>
              </a:spcBef>
              <a:defRPr/>
            </a:lvl7pPr>
            <a:lvl8pPr algn="l" rtl="0" marR="0" indent="-11932" marL="3199632">
              <a:spcBef>
                <a:spcPts val="0"/>
              </a:spcBef>
              <a:defRPr/>
            </a:lvl8pPr>
            <a:lvl9pPr algn="l" rtl="0" marR="0" indent="-11822" marL="3656722">
              <a:spcBef>
                <a:spcPts val="0"/>
              </a:spcBef>
              <a:defRPr/>
            </a:lvl9pPr>
          </a:lstStyle>
          <a:p/>
        </p:txBody>
      </p:sp>
    </p:spTree>
  </p:cSld>
  <p:clrMap accent2="accent2" accent3="accent3" accent4="accent4" accent5="accent5" accent6="accent6" hlink="hlink" tx2="lt2" tx1="dk1" bg2="dk2" bg1="lt1" folHlink="folHlink" accent1="accent1"/>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8" name="Shape 388"/>
        <p:cNvGrpSpPr/>
        <p:nvPr/>
      </p:nvGrpSpPr>
      <p:grpSpPr>
        <a:xfrm>
          <a:off y="0" x="0"/>
          <a:ext cy="0" cx="0"/>
          <a:chOff y="0" x="0"/>
          <a:chExt cy="0" cx="0"/>
        </a:xfrm>
      </p:grpSpPr>
      <p:sp>
        <p:nvSpPr>
          <p:cNvPr id="389" name="Shape 389"/>
          <p:cNvSpPr txBox="1"/>
          <p:nvPr>
            <p:ph type="title"/>
          </p:nvPr>
        </p:nvSpPr>
        <p:spPr>
          <a:xfrm>
            <a:off y="549283" x="468312"/>
            <a:ext cy="576262" cx="82296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390" name="Shape 390"/>
          <p:cNvSpPr txBox="1"/>
          <p:nvPr>
            <p:ph idx="1" type="body"/>
          </p:nvPr>
        </p:nvSpPr>
        <p:spPr>
          <a:xfrm>
            <a:off y="1495425" x="457200"/>
            <a:ext cy="4597399" cx="8229600"/>
          </a:xfrm>
          <a:prstGeom prst="rect">
            <a:avLst/>
          </a:prstGeom>
          <a:noFill/>
          <a:ln>
            <a:noFill/>
          </a:ln>
        </p:spPr>
        <p:txBody>
          <a:bodyPr bIns="91425" rIns="91425" lIns="91425" tIns="91425" anchor="t" anchorCtr="0"/>
          <a:lstStyle>
            <a:lvl1pPr algn="l" rtl="0" marR="0" indent="-88900" marL="342900">
              <a:spcBef>
                <a:spcPts val="640"/>
              </a:spcBef>
              <a:spcAft>
                <a:spcPts val="0"/>
              </a:spcAft>
              <a:buClr>
                <a:schemeClr val="dk1"/>
              </a:buClr>
              <a:buFont typeface="Arial"/>
              <a:buChar char="•"/>
              <a:defRPr/>
            </a:lvl1pPr>
            <a:lvl2pPr algn="l" rtl="0" marR="0" indent="-63500" marL="742950">
              <a:spcBef>
                <a:spcPts val="560"/>
              </a:spcBef>
              <a:spcAft>
                <a:spcPts val="0"/>
              </a:spcAft>
              <a:buClr>
                <a:schemeClr val="dk1"/>
              </a:buClr>
              <a:buFont typeface="Arial"/>
              <a:buChar char="•"/>
              <a:defRPr/>
            </a:lvl2pPr>
            <a:lvl3pPr algn="l" rtl="0" marR="0" indent="-127000" marL="1143000">
              <a:spcBef>
                <a:spcPts val="320"/>
              </a:spcBef>
              <a:spcAft>
                <a:spcPts val="0"/>
              </a:spcAft>
              <a:buClr>
                <a:schemeClr val="dk1"/>
              </a:buClr>
              <a:buFont typeface="Arial"/>
              <a:buChar char="⇒"/>
              <a:defRPr/>
            </a:lvl3pPr>
            <a:lvl4pPr algn="l" rtl="0" marR="0" indent="-76200" marL="1600200">
              <a:spcBef>
                <a:spcPts val="480"/>
              </a:spcBef>
              <a:spcAft>
                <a:spcPts val="0"/>
              </a:spcAft>
              <a:buClr>
                <a:schemeClr val="dk1"/>
              </a:buClr>
              <a:buFont typeface="Arial"/>
              <a:buChar char="–"/>
              <a:defRPr/>
            </a:lvl4pPr>
            <a:lvl5pPr algn="l" rtl="0" marR="0" indent="-76200" marL="2057400">
              <a:spcBef>
                <a:spcPts val="480"/>
              </a:spcBef>
              <a:spcAft>
                <a:spcPts val="0"/>
              </a:spcAft>
              <a:buClr>
                <a:schemeClr val="dk1"/>
              </a:buClr>
              <a:buFont typeface="Arial"/>
              <a:buChar char="»"/>
              <a:defRPr/>
            </a:lvl5pPr>
            <a:lvl6pPr algn="l" rtl="0" marR="0" indent="-76200" marL="2514600">
              <a:spcBef>
                <a:spcPts val="480"/>
              </a:spcBef>
              <a:spcAft>
                <a:spcPts val="0"/>
              </a:spcAft>
              <a:buClr>
                <a:schemeClr val="dk1"/>
              </a:buClr>
              <a:buFont typeface="Arial"/>
              <a:buChar char="»"/>
              <a:defRPr/>
            </a:lvl6pPr>
            <a:lvl7pPr algn="l" rtl="0" marR="0" indent="-76200" marL="2971800">
              <a:spcBef>
                <a:spcPts val="480"/>
              </a:spcBef>
              <a:spcAft>
                <a:spcPts val="0"/>
              </a:spcAft>
              <a:buClr>
                <a:schemeClr val="dk1"/>
              </a:buClr>
              <a:buFont typeface="Arial"/>
              <a:buChar char="»"/>
              <a:defRPr/>
            </a:lvl7pPr>
            <a:lvl8pPr algn="l" rtl="0" marR="0" indent="-76200" marL="3429000">
              <a:spcBef>
                <a:spcPts val="480"/>
              </a:spcBef>
              <a:spcAft>
                <a:spcPts val="0"/>
              </a:spcAft>
              <a:buClr>
                <a:schemeClr val="dk1"/>
              </a:buClr>
              <a:buFont typeface="Arial"/>
              <a:buChar char="»"/>
              <a:defRPr/>
            </a:lvl8pPr>
            <a:lvl9pPr algn="l" rtl="0" marR="0" indent="-76200" marL="3886200">
              <a:spcBef>
                <a:spcPts val="480"/>
              </a:spcBef>
              <a:spcAft>
                <a:spcPts val="0"/>
              </a:spcAft>
              <a:buClr>
                <a:schemeClr val="dk1"/>
              </a:buClr>
              <a:buFont typeface="Arial"/>
              <a:buChar char="»"/>
              <a:defRPr/>
            </a:lvl9pPr>
          </a:lstStyle>
          <a:p/>
        </p:txBody>
      </p:sp>
      <p:sp>
        <p:nvSpPr>
          <p:cNvPr id="391" name="Shape 391"/>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2" name="Shape 392"/>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3" name="Shape 39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buClr>
                <a:srgbClr val="000000"/>
              </a:buClr>
              <a:buFont typeface="Arial"/>
              <a:buNone/>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394" name="Shape 394"/>
          <p:cNvCxnSpPr/>
          <p:nvPr/>
        </p:nvCxnSpPr>
        <p:spPr>
          <a:xfrm>
            <a:off y="1125537" x="468316"/>
            <a:ext cy="0" cx="8207375"/>
          </a:xfrm>
          <a:prstGeom prst="straightConnector1">
            <a:avLst/>
          </a:prstGeom>
          <a:noFill/>
          <a:ln w="50800" cap="flat">
            <a:solidFill>
              <a:schemeClr val="dk1"/>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704"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34.xml" Type="http://schemas.openxmlformats.org/officeDocument/2006/relationships/slideLayout" Id="rId1"/><Relationship Target="../media/image01.jpg" Type="http://schemas.openxmlformats.org/officeDocument/2006/relationships/image" Id="rId4"/><Relationship Target="../media/image00.jpg" Type="http://schemas.openxmlformats.org/officeDocument/2006/relationships/image" Id="rId3"/><Relationship Target="../media/image02.png" Type="http://schemas.openxmlformats.org/officeDocument/2006/relationships/image" Id="rId6"/><Relationship Target="../media/image11.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3.xml" Type="http://schemas.openxmlformats.org/officeDocument/2006/relationships/slideLayout" Id="rId1"/><Relationship Target="../media/image16.jpg" Type="http://schemas.openxmlformats.org/officeDocument/2006/relationships/image" Id="rId4"/><Relationship Target="../media/image13.jpg" Type="http://schemas.openxmlformats.org/officeDocument/2006/relationships/image" Id="rId3"/><Relationship Target="../media/image15.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4.xml" Type="http://schemas.openxmlformats.org/officeDocument/2006/relationships/slideLayout" Id="rId1"/><Relationship Target="../media/image12.jpg" Type="http://schemas.openxmlformats.org/officeDocument/2006/relationships/image" Id="rId4"/><Relationship Target="../media/image18.jpg" Type="http://schemas.openxmlformats.org/officeDocument/2006/relationships/image" Id="rId3"/><Relationship Target="../media/image17.jp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7.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8.xml" Type="http://schemas.openxmlformats.org/officeDocument/2006/relationships/slideLayout" Id="rId1"/><Relationship Target="../media/image20.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7.xml" Type="http://schemas.openxmlformats.org/officeDocument/2006/relationships/slideLayout" Id="rId1"/><Relationship Target="../media/image19.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7.xml" Type="http://schemas.openxmlformats.org/officeDocument/2006/relationships/slideLayout" Id="rId1"/><Relationship Target="../media/image24.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3.xml" Type="http://schemas.openxmlformats.org/officeDocument/2006/relationships/slideLayout" Id="rId1"/><Relationship Target="../media/image21.png" Type="http://schemas.openxmlformats.org/officeDocument/2006/relationships/image" Id="rId4"/><Relationship Target="../media/image25.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3.xml" Type="http://schemas.openxmlformats.org/officeDocument/2006/relationships/slideLayout" Id="rId1"/><Relationship Target="../media/image27.png" Type="http://schemas.openxmlformats.org/officeDocument/2006/relationships/image" Id="rId4"/><Relationship Target="../media/image28.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3.xml" Type="http://schemas.openxmlformats.org/officeDocument/2006/relationships/slideLayout" Id="rId1"/><Relationship Target="../media/image31.png" Type="http://schemas.openxmlformats.org/officeDocument/2006/relationships/image" Id="rId4"/><Relationship Target="../media/image3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3.xml" Type="http://schemas.openxmlformats.org/officeDocument/2006/relationships/slideLayout" Id="rId1"/><Relationship Target="../media/image23.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6.xml" Type="http://schemas.openxmlformats.org/officeDocument/2006/relationships/slideLayout" Id="rId1"/><Relationship Target="../media/image08.png" Type="http://schemas.openxmlformats.org/officeDocument/2006/relationships/image" Id="rId4"/><Relationship Target="../media/image22.png" Type="http://schemas.openxmlformats.org/officeDocument/2006/relationships/image" Id="rId3"/><Relationship Target="../media/image03.png" Type="http://schemas.openxmlformats.org/officeDocument/2006/relationships/image"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3.xml" Type="http://schemas.openxmlformats.org/officeDocument/2006/relationships/slideLayout" Id="rId1"/><Relationship Target="../media/image32.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57.xml" Type="http://schemas.openxmlformats.org/officeDocument/2006/relationships/slideLayout" Id="rId1"/><Relationship Target="../media/image26.jpg" Type="http://schemas.openxmlformats.org/officeDocument/2006/relationships/image" Id="rId4"/><Relationship Target="../media/image29.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 Target="../media/image35.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 Target="../media/image34.jpg" Type="http://schemas.openxmlformats.org/officeDocument/2006/relationships/image" Id="rId4"/><Relationship Target="../media/image33.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46.xml" Type="http://schemas.openxmlformats.org/officeDocument/2006/relationships/slideLayout" Id="rId1"/><Relationship Target="../media/image06.png" Type="http://schemas.openxmlformats.org/officeDocument/2006/relationships/image" Id="rId4"/><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3.xml" Type="http://schemas.openxmlformats.org/officeDocument/2006/relationships/slideLayout" Id="rId1"/><Relationship Target="../media/image07.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3.xml" Type="http://schemas.openxmlformats.org/officeDocument/2006/relationships/slideLayout" Id="rId1"/><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3.xml" Type="http://schemas.openxmlformats.org/officeDocument/2006/relationships/slideLayout" Id="rId1"/><Relationship Target="../media/image09.jpg" Type="http://schemas.openxmlformats.org/officeDocument/2006/relationships/image" Id="rId4"/><Relationship Target="../media/image1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4.xml" Type="http://schemas.openxmlformats.org/officeDocument/2006/relationships/slideLayout" Id="rId1"/><Relationship Target="../media/image1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y="0" x="0"/>
          <a:ext cy="0" cx="0"/>
          <a:chOff y="0" x="0"/>
          <a:chExt cy="0" cx="0"/>
        </a:xfrm>
      </p:grpSpPr>
      <p:pic>
        <p:nvPicPr>
          <p:cNvPr id="400" name="Shape 400"/>
          <p:cNvPicPr preferRelativeResize="0"/>
          <p:nvPr/>
        </p:nvPicPr>
        <p:blipFill rotWithShape="1">
          <a:blip r:embed="rId3"/>
          <a:srcRect t="0" b="0" r="0" l="0"/>
          <a:stretch/>
        </p:blipFill>
        <p:spPr>
          <a:xfrm>
            <a:off y="228598" x="195238"/>
            <a:ext cy="4918089" cx="8769985"/>
          </a:xfrm>
          <a:prstGeom prst="rect">
            <a:avLst/>
          </a:prstGeom>
          <a:noFill/>
          <a:ln>
            <a:noFill/>
          </a:ln>
        </p:spPr>
      </p:pic>
      <p:cxnSp>
        <p:nvCxnSpPr>
          <p:cNvPr id="401" name="Shape 401"/>
          <p:cNvCxnSpPr/>
          <p:nvPr/>
        </p:nvCxnSpPr>
        <p:spPr>
          <a:xfrm>
            <a:off y="6542087" x="174381"/>
            <a:ext cy="0" cx="8792308"/>
          </a:xfrm>
          <a:prstGeom prst="straightConnector1">
            <a:avLst/>
          </a:prstGeom>
          <a:noFill/>
          <a:ln w="28575" cap="flat">
            <a:solidFill>
              <a:srgbClr val="D9B900"/>
            </a:solidFill>
            <a:prstDash val="solid"/>
            <a:round/>
            <a:headEnd w="med" len="med" type="none"/>
            <a:tailEnd w="med" len="med" type="none"/>
          </a:ln>
        </p:spPr>
      </p:cxnSp>
      <p:sp>
        <p:nvSpPr>
          <p:cNvPr id="402" name="Shape 402"/>
          <p:cNvSpPr/>
          <p:nvPr/>
        </p:nvSpPr>
        <p:spPr>
          <a:xfrm>
            <a:off y="5229200" x="183173"/>
            <a:ext cy="1298604" cx="8782050"/>
          </a:xfrm>
          <a:prstGeom prst="rect">
            <a:avLst/>
          </a:prstGeom>
          <a:gradFill>
            <a:gsLst>
              <a:gs pos="0">
                <a:srgbClr val="274472"/>
              </a:gs>
              <a:gs pos="100000">
                <a:srgbClr val="0097F1">
                  <a:alpha val="60000"/>
                </a:srgbClr>
              </a:gs>
            </a:gsLst>
            <a:lin ang="0" scaled="0"/>
          </a:gradFill>
          <a:ln>
            <a:noFill/>
          </a:ln>
        </p:spPr>
        <p:txBody>
          <a:bodyPr bIns="45700" rIns="91425" lIns="91425" tIns="45700" anchor="ctr" anchorCtr="0">
            <a:noAutofit/>
          </a:bodyPr>
          <a:lstStyle/>
          <a:p>
            <a:pPr algn="l" rtl="0" lvl="0" marR="0" indent="114300" marL="0">
              <a:lnSpc>
                <a:spcPct val="90000"/>
              </a:lnSpc>
              <a:spcBef>
                <a:spcPts val="0"/>
              </a:spcBef>
              <a:spcAft>
                <a:spcPts val="450"/>
              </a:spcAft>
              <a:buClr>
                <a:schemeClr val="dk1"/>
              </a:buClr>
              <a:buFont typeface="Arial"/>
              <a:buNone/>
            </a:pPr>
            <a:r>
              <a:t/>
            </a:r>
            <a:endParaRPr strike="noStrike" u="none" b="0" cap="none" baseline="0" sz="1800" i="0">
              <a:solidFill>
                <a:srgbClr val="000000"/>
              </a:solidFill>
              <a:latin typeface="Helvetica Neue"/>
              <a:ea typeface="Helvetica Neue"/>
              <a:cs typeface="Helvetica Neue"/>
              <a:sym typeface="Helvetica Neue"/>
            </a:endParaRPr>
          </a:p>
        </p:txBody>
      </p:sp>
      <p:sp>
        <p:nvSpPr>
          <p:cNvPr id="403" name="Shape 403"/>
          <p:cNvSpPr txBox="1"/>
          <p:nvPr>
            <p:ph idx="1" type="subTitle"/>
          </p:nvPr>
        </p:nvSpPr>
        <p:spPr>
          <a:xfrm>
            <a:off y="5345101" x="369138"/>
            <a:ext cy="1066799" cx="8422182"/>
          </a:xfrm>
          <a:prstGeom prst="rect">
            <a:avLst/>
          </a:prstGeom>
          <a:noFill/>
          <a:ln>
            <a:noFill/>
          </a:ln>
        </p:spPr>
        <p:txBody>
          <a:bodyPr bIns="0" rIns="0" lIns="0" tIns="0" anchor="t" anchorCtr="0">
            <a:noAutofit/>
          </a:bodyPr>
          <a:lstStyle/>
          <a:p>
            <a:pPr algn="l" rtl="0" lvl="0" marR="0" indent="0" marL="0">
              <a:lnSpc>
                <a:spcPct val="80000"/>
              </a:lnSpc>
              <a:spcBef>
                <a:spcPts val="0"/>
              </a:spcBef>
              <a:spcAft>
                <a:spcPts val="0"/>
              </a:spcAft>
              <a:buClr>
                <a:srgbClr val="D9B900"/>
              </a:buClr>
              <a:buSzPct val="25000"/>
              <a:buFont typeface="Arial Narrow"/>
              <a:buNone/>
            </a:pPr>
            <a:r>
              <a:rPr strike="noStrike" u="none" b="1" cap="none" baseline="0" sz="1800" lang="en-US" i="0">
                <a:solidFill>
                  <a:srgbClr val="D9B900"/>
                </a:solidFill>
                <a:latin typeface="Arial Narrow"/>
                <a:ea typeface="Arial Narrow"/>
                <a:cs typeface="Arial Narrow"/>
                <a:sym typeface="Arial Narrow"/>
              </a:rPr>
              <a:t>EXTREME WAVES: THEIR OBSERVATION AND THEIR GENERATION</a:t>
            </a:r>
          </a:p>
          <a:p>
            <a:pPr algn="l" rtl="0" lvl="0" marR="0" indent="0" marL="0">
              <a:lnSpc>
                <a:spcPct val="80000"/>
              </a:lnSpc>
              <a:spcBef>
                <a:spcPts val="0"/>
              </a:spcBef>
              <a:spcAft>
                <a:spcPts val="0"/>
              </a:spcAft>
              <a:buClr>
                <a:schemeClr val="dk1"/>
              </a:buClr>
              <a:buFont typeface="Source Sans Pro"/>
              <a:buNone/>
            </a:pPr>
            <a:r>
              <a:t/>
            </a:r>
            <a:endParaRPr strike="noStrike" u="none" b="1" cap="none" baseline="0" sz="1800" i="0">
              <a:solidFill>
                <a:schemeClr val="lt1"/>
              </a:solidFill>
              <a:latin typeface="Arial Narrow"/>
              <a:ea typeface="Arial Narrow"/>
              <a:cs typeface="Arial Narrow"/>
              <a:sym typeface="Arial Narrow"/>
            </a:endParaRPr>
          </a:p>
          <a:p>
            <a:pPr algn="l" rtl="0" lvl="0" marR="0" indent="0" marL="0">
              <a:lnSpc>
                <a:spcPct val="80000"/>
              </a:lnSpc>
              <a:spcBef>
                <a:spcPts val="0"/>
              </a:spcBef>
              <a:spcAft>
                <a:spcPts val="0"/>
              </a:spcAft>
              <a:buClr>
                <a:schemeClr val="lt1"/>
              </a:buClr>
              <a:buSzPct val="25000"/>
              <a:buFont typeface="Arial Narrow"/>
              <a:buNone/>
            </a:pPr>
            <a:r>
              <a:rPr strike="noStrike" u="none" b="1" cap="none" baseline="0" sz="2400" lang="en-US" i="0">
                <a:solidFill>
                  <a:schemeClr val="lt1"/>
                </a:solidFill>
                <a:latin typeface="Arial Narrow"/>
                <a:ea typeface="Arial Narrow"/>
                <a:cs typeface="Arial Narrow"/>
                <a:sym typeface="Arial Narrow"/>
              </a:rPr>
              <a:t>Frédéric DIAS, University College Dublin</a:t>
            </a:r>
          </a:p>
          <a:p>
            <a:pPr algn="l" rtl="0" lvl="0" marR="0" indent="0" marL="0">
              <a:lnSpc>
                <a:spcPct val="80000"/>
              </a:lnSpc>
              <a:spcBef>
                <a:spcPts val="0"/>
              </a:spcBef>
              <a:spcAft>
                <a:spcPts val="0"/>
              </a:spcAft>
              <a:buClr>
                <a:schemeClr val="dk1"/>
              </a:buClr>
              <a:buFont typeface="Source Sans Pro"/>
              <a:buNone/>
            </a:pPr>
            <a:r>
              <a:t/>
            </a:r>
            <a:endParaRPr strike="noStrike" u="none" b="1" cap="none" baseline="0" sz="2400" i="0">
              <a:solidFill>
                <a:schemeClr val="lt1"/>
              </a:solidFill>
              <a:latin typeface="Arial Narrow"/>
              <a:ea typeface="Arial Narrow"/>
              <a:cs typeface="Arial Narrow"/>
              <a:sym typeface="Arial Narrow"/>
            </a:endParaRPr>
          </a:p>
          <a:p>
            <a:pPr algn="l" rtl="0" lvl="0" marR="0" indent="0" marL="0">
              <a:lnSpc>
                <a:spcPct val="80000"/>
              </a:lnSpc>
              <a:spcBef>
                <a:spcPts val="0"/>
              </a:spcBef>
              <a:spcAft>
                <a:spcPts val="0"/>
              </a:spcAft>
              <a:buClr>
                <a:schemeClr val="lt1"/>
              </a:buClr>
              <a:buSzPct val="25000"/>
              <a:buFont typeface="Arial Narrow"/>
              <a:buNone/>
            </a:pPr>
            <a:r>
              <a:rPr strike="noStrike" u="none" b="1" cap="none" baseline="0" sz="1600" lang="en-US" i="0">
                <a:solidFill>
                  <a:schemeClr val="lt1"/>
                </a:solidFill>
                <a:latin typeface="Arial Narrow"/>
                <a:ea typeface="Arial Narrow"/>
                <a:cs typeface="Arial Narrow"/>
                <a:sym typeface="Arial Narrow"/>
              </a:rPr>
              <a:t>John Dudley, Claudio Viotti, Roxana Tiron, Sarah Gallagher and others</a:t>
            </a:r>
          </a:p>
        </p:txBody>
      </p:sp>
      <p:pic>
        <p:nvPicPr>
          <p:cNvPr id="404" name="Shape 404"/>
          <p:cNvPicPr preferRelativeResize="0"/>
          <p:nvPr/>
        </p:nvPicPr>
        <p:blipFill rotWithShape="1">
          <a:blip r:embed="rId4"/>
          <a:srcRect t="0" b="0" r="0" l="0"/>
          <a:stretch/>
        </p:blipFill>
        <p:spPr>
          <a:xfrm>
            <a:off y="5375280" x="7884367"/>
            <a:ext cy="1166804" cx="1077049"/>
          </a:xfrm>
          <a:prstGeom prst="rect">
            <a:avLst/>
          </a:prstGeom>
          <a:noFill/>
          <a:ln>
            <a:noFill/>
          </a:ln>
        </p:spPr>
      </p:pic>
      <p:pic>
        <p:nvPicPr>
          <p:cNvPr id="405" name="Shape 405"/>
          <p:cNvPicPr preferRelativeResize="0"/>
          <p:nvPr/>
        </p:nvPicPr>
        <p:blipFill rotWithShape="1">
          <a:blip r:embed="rId5"/>
          <a:srcRect t="0" b="0" r="0" l="0"/>
          <a:stretch/>
        </p:blipFill>
        <p:spPr>
          <a:xfrm>
            <a:off y="228600" x="201408"/>
            <a:ext cy="1490271" cx="1490271"/>
          </a:xfrm>
          <a:prstGeom prst="rect">
            <a:avLst/>
          </a:prstGeom>
          <a:noFill/>
          <a:ln>
            <a:noFill/>
          </a:ln>
        </p:spPr>
      </p:pic>
      <p:pic>
        <p:nvPicPr>
          <p:cNvPr id="406" name="Shape 406"/>
          <p:cNvPicPr preferRelativeResize="0"/>
          <p:nvPr/>
        </p:nvPicPr>
        <p:blipFill rotWithShape="1">
          <a:blip r:embed="rId6"/>
          <a:srcRect t="0" b="0" r="0" l="0"/>
          <a:stretch/>
        </p:blipFill>
        <p:spPr>
          <a:xfrm>
            <a:off y="228601" x="7020271"/>
            <a:ext cy="1425271" cx="187691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9" name="Shape 529"/>
        <p:cNvGrpSpPr/>
        <p:nvPr/>
      </p:nvGrpSpPr>
      <p:grpSpPr>
        <a:xfrm>
          <a:off y="0" x="0"/>
          <a:ext cy="0" cx="0"/>
          <a:chOff y="0" x="0"/>
          <a:chExt cy="0" cx="0"/>
        </a:xfrm>
      </p:grpSpPr>
      <p:sp>
        <p:nvSpPr>
          <p:cNvPr id="530" name="Shape 530"/>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531" name="Shape 531"/>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32" name="Shape 532"/>
          <p:cNvSpPr txBox="1"/>
          <p:nvPr/>
        </p:nvSpPr>
        <p:spPr>
          <a:xfrm>
            <a:off y="285727" x="400589"/>
            <a:ext cy="954106" cx="580287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SOME EXAMPLES : IRISH NAVAL SHIP </a:t>
            </a:r>
          </a:p>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05 October 2004 </a:t>
            </a:r>
          </a:p>
        </p:txBody>
      </p:sp>
      <p:cxnSp>
        <p:nvCxnSpPr>
          <p:cNvPr id="533" name="Shape 533"/>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sp>
        <p:nvSpPr>
          <p:cNvPr id="534" name="Shape 534"/>
          <p:cNvSpPr/>
          <p:nvPr/>
        </p:nvSpPr>
        <p:spPr>
          <a:xfrm>
            <a:off y="1571612" x="0"/>
            <a:ext cy="5016757" cx="3857619"/>
          </a:xfrm>
          <a:prstGeom prst="rect">
            <a:avLst/>
          </a:prstGeom>
          <a:noFill/>
          <a:ln>
            <a:noFill/>
          </a:ln>
        </p:spPr>
        <p:txBody>
          <a:bodyPr bIns="45700" rIns="91425" lIns="91425" tIns="45700" anchor="t" anchorCtr="0">
            <a:noAutofit/>
          </a:bodyPr>
          <a:lstStyle/>
          <a:p>
            <a:pPr algn="l" rtl="0" lvl="0" marR="0" indent="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12500"/>
              <a:buFont typeface="Arial Narrow"/>
              <a:buChar char="❑"/>
            </a:pPr>
            <a:r>
              <a:rPr strike="noStrike" u="none" b="0" cap="none" baseline="0" sz="1600" lang="en-US" i="0">
                <a:solidFill>
                  <a:schemeClr val="dk1"/>
                </a:solidFill>
                <a:latin typeface="Arial Narrow"/>
                <a:ea typeface="Arial Narrow"/>
                <a:cs typeface="Arial Narrow"/>
                <a:sym typeface="Arial Narrow"/>
              </a:rPr>
              <a:t> </a:t>
            </a:r>
            <a:r>
              <a:rPr strike="noStrike" u="none" b="0" cap="none" baseline="0" sz="1800" lang="en-US" i="0">
                <a:solidFill>
                  <a:schemeClr val="dk1"/>
                </a:solidFill>
                <a:latin typeface="Arial Narrow"/>
                <a:ea typeface="Arial Narrow"/>
                <a:cs typeface="Arial Narrow"/>
                <a:sym typeface="Arial Narrow"/>
              </a:rPr>
              <a:t>On Canadian submarine, HMS Chicoutimi, a fire broke out onboard after a significant ingress of water during repairs</a:t>
            </a:r>
          </a:p>
          <a:p>
            <a:pPr algn="l" rtl="0" lvl="0" marR="0" indent="114300" marL="889000">
              <a:spcBef>
                <a:spcPts val="0"/>
              </a:spcBef>
              <a:spcAft>
                <a:spcPts val="0"/>
              </a:spcAft>
              <a:buClr>
                <a:schemeClr val="dk1"/>
              </a:buClr>
              <a:buFont typeface="Arial"/>
              <a:buNone/>
            </a:pPr>
            <a:r>
              <a:t/>
            </a:r>
            <a:endParaRPr strike="noStrike" u="none" b="0" cap="none" baseline="0" sz="18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800" lang="en-US" i="0">
                <a:solidFill>
                  <a:schemeClr val="dk1"/>
                </a:solidFill>
                <a:latin typeface="Arial Narrow"/>
                <a:ea typeface="Arial Narrow"/>
                <a:cs typeface="Arial Narrow"/>
                <a:sym typeface="Arial Narrow"/>
              </a:rPr>
              <a:t> LE Róisín had taken shelter in Donegal Bay due to bad weather when it responded to a pan-pan broadcast</a:t>
            </a:r>
          </a:p>
          <a:p>
            <a:pPr algn="l" rtl="0" lvl="0" marR="0" indent="114300" marL="889000">
              <a:spcBef>
                <a:spcPts val="0"/>
              </a:spcBef>
              <a:spcAft>
                <a:spcPts val="0"/>
              </a:spcAft>
              <a:buClr>
                <a:schemeClr val="dk1"/>
              </a:buClr>
              <a:buFont typeface="Arial"/>
              <a:buNone/>
            </a:pPr>
            <a:r>
              <a:t/>
            </a:r>
            <a:endParaRPr strike="noStrike" u="none" b="0" cap="none" baseline="0" sz="18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800" lang="en-US" i="0">
                <a:solidFill>
                  <a:schemeClr val="dk1"/>
                </a:solidFill>
                <a:latin typeface="Arial Narrow"/>
                <a:ea typeface="Arial Narrow"/>
                <a:cs typeface="Arial Narrow"/>
                <a:sym typeface="Arial Narrow"/>
              </a:rPr>
              <a:t> Strong gale, heavy swell with waves approximately 3 – 4 m</a:t>
            </a:r>
          </a:p>
          <a:p>
            <a:pPr algn="l" rtl="0" lvl="0" marR="0" indent="114300" marL="889000">
              <a:spcBef>
                <a:spcPts val="0"/>
              </a:spcBef>
              <a:spcAft>
                <a:spcPts val="0"/>
              </a:spcAft>
              <a:buClr>
                <a:schemeClr val="dk1"/>
              </a:buClr>
              <a:buFont typeface="Arial"/>
              <a:buNone/>
            </a:pPr>
            <a:r>
              <a:t/>
            </a:r>
            <a:endParaRPr strike="noStrike" u="none" b="0" cap="none" baseline="0" sz="18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800" lang="en-US" i="0">
                <a:solidFill>
                  <a:schemeClr val="dk1"/>
                </a:solidFill>
                <a:latin typeface="Arial Narrow"/>
                <a:ea typeface="Arial Narrow"/>
                <a:cs typeface="Arial Narrow"/>
                <a:sym typeface="Arial Narrow"/>
              </a:rPr>
              <a:t> Sustained damage just off Rathlin O’Birne island by two unusually large waves</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p:txBody>
      </p:sp>
      <p:pic>
        <p:nvPicPr>
          <p:cNvPr id="535" name="Shape 535"/>
          <p:cNvPicPr preferRelativeResize="0"/>
          <p:nvPr/>
        </p:nvPicPr>
        <p:blipFill rotWithShape="1">
          <a:blip r:embed="rId3"/>
          <a:srcRect t="0" b="0" r="0" l="0"/>
          <a:stretch/>
        </p:blipFill>
        <p:spPr>
          <a:xfrm>
            <a:off y="1357298" x="3868728"/>
            <a:ext cy="4305623" cx="5056164"/>
          </a:xfrm>
          <a:prstGeom prst="rect">
            <a:avLst/>
          </a:prstGeom>
          <a:noFill/>
          <a:ln>
            <a:noFill/>
          </a:ln>
        </p:spPr>
      </p:pic>
      <p:pic>
        <p:nvPicPr>
          <p:cNvPr id="536" name="Shape 536"/>
          <p:cNvPicPr preferRelativeResize="0"/>
          <p:nvPr/>
        </p:nvPicPr>
        <p:blipFill rotWithShape="1">
          <a:blip r:embed="rId4"/>
          <a:srcRect t="0" b="0" r="0" l="0"/>
          <a:stretch/>
        </p:blipFill>
        <p:spPr>
          <a:xfrm>
            <a:off y="1500174" x="4071933"/>
            <a:ext cy="1571636" cx="1086203"/>
          </a:xfrm>
          <a:prstGeom prst="rect">
            <a:avLst/>
          </a:prstGeom>
          <a:noFill/>
          <a:ln>
            <a:noFill/>
          </a:ln>
        </p:spPr>
      </p:pic>
      <p:cxnSp>
        <p:nvCxnSpPr>
          <p:cNvPr id="537" name="Shape 537"/>
          <p:cNvCxnSpPr/>
          <p:nvPr/>
        </p:nvCxnSpPr>
        <p:spPr>
          <a:xfrm rot="10800000">
            <a:off y="1928801" x="4643438"/>
            <a:ext cy="1357322" cx="857255"/>
          </a:xfrm>
          <a:prstGeom prst="straightConnector1">
            <a:avLst/>
          </a:prstGeom>
          <a:noFill/>
          <a:ln w="38100" cap="flat">
            <a:solidFill>
              <a:srgbClr val="000000"/>
            </a:solidFill>
            <a:prstDash val="solid"/>
            <a:miter/>
            <a:headEnd w="med" len="med" type="stealth"/>
            <a:tailEnd w="med" len="med" type="none"/>
          </a:ln>
        </p:spPr>
      </p:cxnSp>
      <p:pic>
        <p:nvPicPr>
          <p:cNvPr id="538" name="Shape 538"/>
          <p:cNvPicPr preferRelativeResize="0"/>
          <p:nvPr/>
        </p:nvPicPr>
        <p:blipFill rotWithShape="1">
          <a:blip r:embed="rId5"/>
          <a:srcRect t="0" b="0" r="0" l="0"/>
          <a:stretch/>
        </p:blipFill>
        <p:spPr>
          <a:xfrm>
            <a:off y="214289" x="6353126"/>
            <a:ext cy="1525833" cx="2571767"/>
          </a:xfrm>
          <a:prstGeom prst="rect">
            <a:avLst/>
          </a:prstGeom>
          <a:noFill/>
          <a:ln>
            <a:noFill/>
          </a:ln>
        </p:spPr>
      </p:pic>
      <p:sp>
        <p:nvSpPr>
          <p:cNvPr id="539" name="Shape 53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y="0" x="0"/>
          <a:ext cy="0" cx="0"/>
          <a:chOff y="0" x="0"/>
          <a:chExt cy="0" cx="0"/>
        </a:xfrm>
      </p:grpSpPr>
      <p:sp>
        <p:nvSpPr>
          <p:cNvPr id="548" name="Shape 548"/>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549" name="Shape 549"/>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Arial"/>
              <a:buNone/>
            </a:pPr>
            <a:r>
              <a:rPr strike="noStrike" u="none" b="0" cap="none" baseline="0" sz="1400" lang="en-US" i="0">
                <a:solidFill>
                  <a:schemeClr val="dk1"/>
                </a:solidFill>
                <a:latin typeface="Arial"/>
                <a:ea typeface="Arial"/>
                <a:cs typeface="Arial"/>
                <a:sym typeface="Arial"/>
              </a:rPr>
              <a:t>NOAA 16 July 2014</a:t>
            </a:r>
          </a:p>
        </p:txBody>
      </p:sp>
      <p:sp>
        <p:nvSpPr>
          <p:cNvPr id="550" name="Shape 550"/>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51" name="Shape 551"/>
          <p:cNvSpPr txBox="1"/>
          <p:nvPr/>
        </p:nvSpPr>
        <p:spPr>
          <a:xfrm>
            <a:off y="285728" x="1285851"/>
            <a:ext cy="954106" cx="6817572"/>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IRISH NAVAL SHIP 2004 </a:t>
            </a:r>
          </a:p>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Captain Lt Cdr. Terry Ward, eyewitness account</a:t>
            </a:r>
          </a:p>
        </p:txBody>
      </p:sp>
      <p:cxnSp>
        <p:nvCxnSpPr>
          <p:cNvPr id="552" name="Shape 552"/>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sp>
        <p:nvSpPr>
          <p:cNvPr id="553" name="Shape 553"/>
          <p:cNvSpPr/>
          <p:nvPr/>
        </p:nvSpPr>
        <p:spPr>
          <a:xfrm>
            <a:off y="1428736" x="0"/>
            <a:ext cy="5262979" cx="5364087"/>
          </a:xfrm>
          <a:prstGeom prst="rect">
            <a:avLst/>
          </a:prstGeom>
          <a:noFill/>
          <a:ln>
            <a:noFill/>
          </a:ln>
        </p:spPr>
        <p:txBody>
          <a:bodyPr bIns="45700" rIns="91425" lIns="91425" tIns="45700" anchor="t" anchorCtr="0">
            <a:noAutofit/>
          </a:bodyPr>
          <a:lstStyle/>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 2 very large waves ~10-12 m with short period</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 The ship pivoted on the crest of the first wave and fell down the other side. </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 The bow plunged into a second large wave, about one third of the ship was submerged </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 The front of the ship filled with water until the buoyancy of the ship pushed it back up through the wave </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 On the port side of the forecastle the flare cracked and a piece (~A4 size) of the deck broke away and water was getting in. </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The window wipers were all removed </a:t>
            </a: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0" marL="889000">
              <a:spcBef>
                <a:spcPts val="0"/>
              </a:spcBef>
              <a:spcAft>
                <a:spcPts val="0"/>
              </a:spcAft>
              <a:buClr>
                <a:schemeClr val="dk1"/>
              </a:buClr>
              <a:buSzPct val="100000"/>
              <a:buFont typeface="Arial Narrow"/>
              <a:buChar char="❑"/>
            </a:pPr>
            <a:r>
              <a:rPr strike="noStrike" u="none" b="0" cap="none" baseline="0" sz="1600" lang="en-US" i="0">
                <a:solidFill>
                  <a:schemeClr val="dk1"/>
                </a:solidFill>
                <a:latin typeface="Arial Narrow"/>
                <a:ea typeface="Arial Narrow"/>
                <a:cs typeface="Arial Narrow"/>
                <a:sym typeface="Arial Narrow"/>
              </a:rPr>
              <a:t>The flare was moving and could have peeled back if the ship was to continue</a:t>
            </a:r>
          </a:p>
          <a:p>
            <a:pPr algn="l" rtl="0" lvl="0" marR="0" indent="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a:p>
            <a:pPr algn="l" rtl="0" lvl="0" marR="0" indent="101600" marL="889000">
              <a:spcBef>
                <a:spcPts val="0"/>
              </a:spcBef>
              <a:spcAft>
                <a:spcPts val="0"/>
              </a:spcAft>
              <a:buClr>
                <a:schemeClr val="dk1"/>
              </a:buClr>
              <a:buFont typeface="Arial"/>
              <a:buNone/>
            </a:pPr>
            <a:r>
              <a:t/>
            </a:r>
            <a:endParaRPr strike="noStrike" u="none" b="0" cap="none" baseline="0" sz="1600" i="0">
              <a:solidFill>
                <a:schemeClr val="dk1"/>
              </a:solidFill>
              <a:latin typeface="Arial Narrow"/>
              <a:ea typeface="Arial Narrow"/>
              <a:cs typeface="Arial Narrow"/>
              <a:sym typeface="Arial Narrow"/>
            </a:endParaRPr>
          </a:p>
        </p:txBody>
      </p:sp>
      <p:pic>
        <p:nvPicPr>
          <p:cNvPr id="554" name="Shape 554"/>
          <p:cNvPicPr preferRelativeResize="0"/>
          <p:nvPr/>
        </p:nvPicPr>
        <p:blipFill rotWithShape="1">
          <a:blip r:embed="rId3"/>
          <a:srcRect t="0" b="0" r="0" l="0"/>
          <a:stretch/>
        </p:blipFill>
        <p:spPr>
          <a:xfrm>
            <a:off y="4958632" x="5763978"/>
            <a:ext cy="1595422" cx="2440901"/>
          </a:xfrm>
          <a:prstGeom prst="rect">
            <a:avLst/>
          </a:prstGeom>
          <a:noFill/>
          <a:ln>
            <a:noFill/>
          </a:ln>
        </p:spPr>
      </p:pic>
      <p:sp>
        <p:nvSpPr>
          <p:cNvPr id="555" name="Shape 555"/>
          <p:cNvSpPr/>
          <p:nvPr/>
        </p:nvSpPr>
        <p:spPr>
          <a:xfrm>
            <a:off y="-144463" x="155575"/>
            <a:ext cy="304801" cx="304799"/>
          </a:xfrm>
          <a:prstGeom prst="rect">
            <a:avLst/>
          </a:prstGeom>
          <a:noFill/>
          <a:ln>
            <a:noFill/>
          </a:ln>
        </p:spPr>
        <p:txBody>
          <a:bodyPr bIns="45700" rIns="91425" lIns="91425" tIns="45700" anchor="t" anchorCtr="0">
            <a:noAutofit/>
          </a:bodyPr>
          <a:lstStyle/>
          <a:p>
            <a:pPr algn="l" rtl="0" lvl="0" marR="0" indent="101600" marL="0">
              <a:spcBef>
                <a:spcPts val="0"/>
              </a:spcBef>
              <a:spcAft>
                <a:spcPts val="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56" name="Shape 556"/>
          <p:cNvSpPr/>
          <p:nvPr/>
        </p:nvSpPr>
        <p:spPr>
          <a:xfrm>
            <a:off y="7937" x="307975"/>
            <a:ext cy="304801" cx="304799"/>
          </a:xfrm>
          <a:prstGeom prst="rect">
            <a:avLst/>
          </a:prstGeom>
          <a:noFill/>
          <a:ln>
            <a:noFill/>
          </a:ln>
        </p:spPr>
        <p:txBody>
          <a:bodyPr bIns="45700" rIns="91425" lIns="91425" tIns="45700" anchor="t" anchorCtr="0">
            <a:noAutofit/>
          </a:bodyPr>
          <a:lstStyle/>
          <a:p>
            <a:pPr algn="l" rtl="0" lvl="0" marR="0" indent="101600" marL="0">
              <a:spcBef>
                <a:spcPts val="0"/>
              </a:spcBef>
              <a:spcAft>
                <a:spcPts val="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pic>
        <p:nvPicPr>
          <p:cNvPr id="557" name="Shape 557"/>
          <p:cNvPicPr preferRelativeResize="0"/>
          <p:nvPr/>
        </p:nvPicPr>
        <p:blipFill rotWithShape="1">
          <a:blip r:embed="rId4"/>
          <a:srcRect t="0" b="0" r="0" l="0"/>
          <a:stretch/>
        </p:blipFill>
        <p:spPr>
          <a:xfrm>
            <a:off y="1428734" x="5769285"/>
            <a:ext cy="1623729" cx="2435594"/>
          </a:xfrm>
          <a:prstGeom prst="rect">
            <a:avLst/>
          </a:prstGeom>
          <a:noFill/>
          <a:ln>
            <a:noFill/>
          </a:ln>
        </p:spPr>
      </p:pic>
      <p:pic>
        <p:nvPicPr>
          <p:cNvPr id="558" name="Shape 558"/>
          <p:cNvPicPr preferRelativeResize="0"/>
          <p:nvPr/>
        </p:nvPicPr>
        <p:blipFill rotWithShape="1">
          <a:blip r:embed="rId5"/>
          <a:srcRect t="0" b="0" r="0" l="0"/>
          <a:stretch/>
        </p:blipFill>
        <p:spPr>
          <a:xfrm>
            <a:off y="3189603" x="5763978"/>
            <a:ext cy="1627267" cx="244090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y="0" x="0"/>
          <a:ext cy="0" cx="0"/>
          <a:chOff y="0" x="0"/>
          <a:chExt cy="0" cx="0"/>
        </a:xfrm>
      </p:grpSpPr>
      <p:sp>
        <p:nvSpPr>
          <p:cNvPr id="567" name="Shape 567"/>
          <p:cNvSpPr txBox="1"/>
          <p:nvPr>
            <p:ph type="title"/>
          </p:nvPr>
        </p:nvSpPr>
        <p:spPr>
          <a:xfrm>
            <a:off y="549283" x="468312"/>
            <a:ext cy="576262"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400" lang="en-US" i="0">
                <a:solidFill>
                  <a:schemeClr val="dk2"/>
                </a:solidFill>
                <a:latin typeface="Arial Narrow"/>
                <a:ea typeface="Arial Narrow"/>
                <a:cs typeface="Arial Narrow"/>
                <a:sym typeface="Arial Narrow"/>
              </a:rPr>
              <a:t>OCEAN WAVE MEASUREMENT TECHNIQUES</a:t>
            </a:r>
          </a:p>
        </p:txBody>
      </p:sp>
      <p:sp>
        <p:nvSpPr>
          <p:cNvPr id="568" name="Shape 568"/>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569" name="Shape 56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sp>
        <p:nvSpPr>
          <p:cNvPr id="570" name="Shape 570"/>
          <p:cNvSpPr txBox="1"/>
          <p:nvPr/>
        </p:nvSpPr>
        <p:spPr>
          <a:xfrm>
            <a:off y="1484791" x="395536"/>
            <a:ext cy="2359025" cx="8496944"/>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25000"/>
              <a:buFont typeface="Arial Narrow"/>
              <a:buChar char="•"/>
            </a:pPr>
            <a:r>
              <a:rPr strike="noStrike" u="none" b="0" cap="none" baseline="0" sz="2400" lang="en-US" i="0">
                <a:solidFill>
                  <a:srgbClr val="000000"/>
                </a:solidFill>
                <a:latin typeface="Arial Narrow"/>
                <a:ea typeface="Arial Narrow"/>
                <a:cs typeface="Arial Narrow"/>
                <a:sym typeface="Arial Narrow"/>
              </a:rPr>
              <a:t>Current ocean wave measurement uses spectral approaches developed in the 1950s</a:t>
            </a:r>
          </a:p>
          <a:p>
            <a:pPr algn="l" rtl="0" lvl="0" marR="0" indent="-342900" marL="342900">
              <a:spcBef>
                <a:spcPts val="480"/>
              </a:spcBef>
              <a:spcAft>
                <a:spcPts val="0"/>
              </a:spcAft>
              <a:buClr>
                <a:srgbClr val="000000"/>
              </a:buClr>
              <a:buSzPct val="125000"/>
              <a:buFont typeface="Arial Narrow"/>
              <a:buChar char="•"/>
            </a:pPr>
            <a:r>
              <a:rPr strike="noStrike" u="none" b="0" cap="none" baseline="0" sz="2400" lang="en-US" i="0">
                <a:solidFill>
                  <a:srgbClr val="000000"/>
                </a:solidFill>
                <a:latin typeface="Arial Narrow"/>
                <a:ea typeface="Arial Narrow"/>
                <a:cs typeface="Arial Narrow"/>
                <a:sym typeface="Arial Narrow"/>
              </a:rPr>
              <a:t>Surface waves are recorded with a fixed length time series (usually around 20 minutes) from which are derived nominal wave spectra</a:t>
            </a:r>
          </a:p>
          <a:p>
            <a:pPr algn="l" rtl="0" lvl="0" marR="0" indent="-342900" marL="342900">
              <a:spcBef>
                <a:spcPts val="480"/>
              </a:spcBef>
              <a:spcAft>
                <a:spcPts val="0"/>
              </a:spcAft>
              <a:buClr>
                <a:srgbClr val="000000"/>
              </a:buClr>
              <a:buSzPct val="125000"/>
              <a:buFont typeface="Arial Narrow"/>
              <a:buChar char="•"/>
            </a:pPr>
            <a:r>
              <a:rPr strike="noStrike" u="none" b="0" cap="none" baseline="0" sz="2400" lang="en-US" i="0">
                <a:solidFill>
                  <a:srgbClr val="000000"/>
                </a:solidFill>
                <a:latin typeface="Arial Narrow"/>
                <a:ea typeface="Arial Narrow"/>
                <a:cs typeface="Arial Narrow"/>
                <a:sym typeface="Arial Narrow"/>
              </a:rPr>
              <a:t>Measurements are made at a single point</a:t>
            </a:r>
          </a:p>
          <a:p>
            <a:pPr algn="l" rtl="0" lvl="0" marR="0" indent="-342900" marL="342900">
              <a:spcBef>
                <a:spcPts val="480"/>
              </a:spcBef>
              <a:spcAft>
                <a:spcPts val="0"/>
              </a:spcAft>
              <a:buClr>
                <a:srgbClr val="000000"/>
              </a:buClr>
              <a:buSzPct val="125000"/>
              <a:buFont typeface="Arial Narrow"/>
              <a:buChar char="•"/>
            </a:pPr>
            <a:r>
              <a:rPr strike="noStrike" u="none" b="0" cap="none" baseline="0" sz="2400" lang="en-US" i="0">
                <a:solidFill>
                  <a:srgbClr val="000000"/>
                </a:solidFill>
                <a:latin typeface="Arial Narrow"/>
                <a:ea typeface="Arial Narrow"/>
                <a:cs typeface="Arial Narrow"/>
                <a:sym typeface="Arial Narrow"/>
              </a:rPr>
              <a:t>Many of the most dangerous wave classes on the ocean (wave breaking, rogue waves, etc) either cannot be measured at all or are inaccurately recorded because of sampling deficiencies</a:t>
            </a:r>
          </a:p>
          <a:p>
            <a:pPr algn="l" rtl="0" lvl="0" marR="0" indent="-342900" marL="342900">
              <a:spcBef>
                <a:spcPts val="480"/>
              </a:spcBef>
              <a:spcAft>
                <a:spcPts val="0"/>
              </a:spcAft>
              <a:buClr>
                <a:srgbClr val="000000"/>
              </a:buClr>
              <a:buSzPct val="125000"/>
              <a:buFont typeface="Arial Narrow"/>
              <a:buChar char="•"/>
            </a:pPr>
            <a:r>
              <a:rPr strike="noStrike" u="none" b="0" cap="none" baseline="0" sz="2400" lang="en-US" i="0">
                <a:solidFill>
                  <a:srgbClr val="000000"/>
                </a:solidFill>
                <a:latin typeface="Arial Narrow"/>
                <a:ea typeface="Arial Narrow"/>
                <a:cs typeface="Arial Narrow"/>
                <a:sym typeface="Arial Narrow"/>
              </a:rPr>
              <a:t>Sensor cost precludes wide area deployment and inhibits measurement of full spatio-temporal wave evolution dynamics</a:t>
            </a:r>
          </a:p>
          <a:p>
            <a:pPr algn="l" rtl="0" lvl="0" marR="0" indent="0" marL="0">
              <a:spcBef>
                <a:spcPts val="400"/>
              </a:spcBef>
              <a:spcAft>
                <a:spcPts val="0"/>
              </a:spcAft>
              <a:buClr>
                <a:schemeClr val="dk1"/>
              </a:buClr>
              <a:buFont typeface="Arial"/>
              <a:buNone/>
            </a:pPr>
            <a:r>
              <a:t/>
            </a:r>
            <a:endParaRPr strike="noStrike" u="none" b="0" cap="none" baseline="0" sz="2000" i="0">
              <a:solidFill>
                <a:srgbClr val="000000"/>
              </a:solidFill>
              <a:latin typeface="Arial Narrow"/>
              <a:ea typeface="Arial Narrow"/>
              <a:cs typeface="Arial Narrow"/>
              <a:sym typeface="Arial Narrow"/>
            </a:endParaRPr>
          </a:p>
          <a:p>
            <a:pPr algn="ctr" rtl="0" lvl="0" marR="0" indent="0" marL="0">
              <a:spcBef>
                <a:spcPts val="36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a:p>
            <a:pPr algn="ctr" rtl="0" lvl="0" marR="0" indent="-200025" marL="342900">
              <a:spcBef>
                <a:spcPts val="36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y="0" x="0"/>
          <a:ext cy="0" cx="0"/>
          <a:chOff y="0" x="0"/>
          <a:chExt cy="0" cx="0"/>
        </a:xfrm>
      </p:grpSpPr>
      <p:sp>
        <p:nvSpPr>
          <p:cNvPr id="576" name="Shape 576"/>
          <p:cNvSpPr txBox="1"/>
          <p:nvPr>
            <p:ph type="title"/>
          </p:nvPr>
        </p:nvSpPr>
        <p:spPr>
          <a:xfrm>
            <a:off y="549275" x="468312"/>
            <a:ext cy="576262"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400" lang="en-US" i="0">
                <a:solidFill>
                  <a:schemeClr val="dk2"/>
                </a:solidFill>
                <a:latin typeface="Arial Narrow"/>
                <a:ea typeface="Arial Narrow"/>
                <a:cs typeface="Arial Narrow"/>
                <a:sym typeface="Arial Narrow"/>
              </a:rPr>
              <a:t>ALTERNATIVE OCEAN WAVE MEASUREMENT TECHNIQUES</a:t>
            </a:r>
          </a:p>
        </p:txBody>
      </p:sp>
      <p:sp>
        <p:nvSpPr>
          <p:cNvPr id="577" name="Shape 577"/>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578" name="Shape 578"/>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graphicFrame>
        <p:nvGraphicFramePr>
          <p:cNvPr id="579" name="Shape 579"/>
          <p:cNvGraphicFramePr/>
          <p:nvPr/>
        </p:nvGraphicFramePr>
        <p:xfrm>
          <a:off y="1556792" x="467543"/>
          <a:ext cy="3000000" cx="3000000"/>
        </p:xfrm>
        <a:graphic>
          <a:graphicData uri="http://schemas.openxmlformats.org/drawingml/2006/table">
            <a:tbl>
              <a:tblPr>
                <a:noFill/>
                <a:tableStyleId>{00F27460-4085-4E67-A754-F2BDEAFEA30E}</a:tableStyleId>
              </a:tblPr>
              <a:tblGrid>
                <a:gridCol w="1512175"/>
                <a:gridCol w="1078650"/>
                <a:gridCol w="1296875"/>
                <a:gridCol w="1296875"/>
              </a:tblGrid>
              <a:tr h="536750">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 </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Remote sensing</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In situ</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Optical methods</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r>
              <a:tr h="612725">
                <a:tc>
                  <a:txBody>
                    <a:bodyPr>
                      <a:noAutofit/>
                    </a:bodyPr>
                    <a:lstStyle/>
                    <a:p>
                      <a:pPr algn="just"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Spatial coverage</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Extensive</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92D050"/>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Limited</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E5B8B7"/>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Limited</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E5B8B7"/>
                    </a:solidFill>
                  </a:tcPr>
                </a:tc>
              </a:tr>
              <a:tr h="1429700">
                <a:tc>
                  <a:txBody>
                    <a:bodyPr>
                      <a:noAutofit/>
                    </a:bodyPr>
                    <a:lstStyle/>
                    <a:p>
                      <a:pPr algn="l"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Sea surface representation</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Limited</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E5B8B7"/>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High quality</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92D050"/>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High quality/</a:t>
                      </a:r>
                    </a:p>
                    <a:p>
                      <a:pPr algn="l" rtl="0" lvl="0" marR="0" indent="0" marL="0">
                        <a:spcBef>
                          <a:spcPts val="600"/>
                        </a:spcBef>
                        <a:spcAft>
                          <a:spcPts val="0"/>
                        </a:spcAft>
                        <a:buSzPct val="25000"/>
                        <a:buNone/>
                      </a:pPr>
                      <a:r>
                        <a:rPr strike="noStrike" u="none" cap="none" baseline="0" sz="1800" lang="en-US">
                          <a:latin typeface="Arial Narrow"/>
                          <a:ea typeface="Arial Narrow"/>
                          <a:cs typeface="Arial Narrow"/>
                          <a:sym typeface="Arial Narrow"/>
                        </a:rPr>
                        <a:t>Problems in rough sea states</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92D050"/>
                    </a:solidFill>
                  </a:tcPr>
                </a:tc>
              </a:tr>
              <a:tr h="1021225">
                <a:tc>
                  <a:txBody>
                    <a:bodyPr>
                      <a:noAutofit/>
                    </a:bodyPr>
                    <a:lstStyle/>
                    <a:p>
                      <a:pPr algn="just" rtl="0" lvl="0" marR="0" indent="0" marL="0">
                        <a:spcBef>
                          <a:spcPts val="0"/>
                        </a:spcBef>
                        <a:spcAft>
                          <a:spcPts val="0"/>
                        </a:spcAft>
                        <a:buSzPct val="25000"/>
                        <a:buNone/>
                      </a:pPr>
                      <a:r>
                        <a:rPr strike="noStrike" u="none" b="1" cap="none" baseline="0" sz="1800" lang="en-US">
                          <a:latin typeface="Arial Narrow"/>
                          <a:ea typeface="Arial Narrow"/>
                          <a:cs typeface="Arial Narrow"/>
                          <a:sym typeface="Arial Narrow"/>
                        </a:rPr>
                        <a:t>Accessibility</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Available</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92D050"/>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High costs</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E5B8B7"/>
                    </a:solidFill>
                  </a:tcPr>
                </a:tc>
                <a:tc>
                  <a:txBody>
                    <a:bodyPr>
                      <a:noAutofit/>
                    </a:bodyPr>
                    <a:lstStyle/>
                    <a:p>
                      <a:pPr algn="just" rtl="0" lvl="0" marR="0" indent="0" marL="0">
                        <a:spcBef>
                          <a:spcPts val="0"/>
                        </a:spcBef>
                        <a:spcAft>
                          <a:spcPts val="0"/>
                        </a:spcAft>
                        <a:buSzPct val="25000"/>
                        <a:buNone/>
                      </a:pPr>
                      <a:r>
                        <a:rPr strike="noStrike" u="none" cap="none" baseline="0" sz="1800" lang="en-US">
                          <a:latin typeface="Arial Narrow"/>
                          <a:ea typeface="Arial Narrow"/>
                          <a:cs typeface="Arial Narrow"/>
                          <a:sym typeface="Arial Narrow"/>
                        </a:rPr>
                        <a:t>High costs/</a:t>
                      </a:r>
                    </a:p>
                    <a:p>
                      <a:pPr algn="just" rtl="0" lvl="0" marR="0" indent="0" marL="0">
                        <a:spcBef>
                          <a:spcPts val="600"/>
                        </a:spcBef>
                        <a:spcAft>
                          <a:spcPts val="0"/>
                        </a:spcAft>
                        <a:buSzPct val="25000"/>
                        <a:buNone/>
                      </a:pPr>
                      <a:r>
                        <a:rPr strike="noStrike" u="none" cap="none" baseline="0" sz="1800" lang="en-US">
                          <a:latin typeface="Arial Narrow"/>
                          <a:ea typeface="Arial Narrow"/>
                          <a:cs typeface="Arial Narrow"/>
                          <a:sym typeface="Arial Narrow"/>
                        </a:rPr>
                        <a:t>platforms required</a:t>
                      </a:r>
                    </a:p>
                  </a:txBody>
                  <a:tcPr marR="68575" marB="0" marT="0" marL="68575">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E5B8B7"/>
                    </a:solidFill>
                  </a:tcPr>
                </a:tc>
              </a:tr>
            </a:tbl>
          </a:graphicData>
        </a:graphic>
      </p:graphicFrame>
      <p:sp>
        <p:nvSpPr>
          <p:cNvPr id="580" name="Shape 580"/>
          <p:cNvSpPr/>
          <p:nvPr/>
        </p:nvSpPr>
        <p:spPr>
          <a:xfrm>
            <a:off y="5429448" x="467543"/>
            <a:ext cy="400109" cx="7848871"/>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1" cap="none" baseline="0" sz="2000" lang="en-US" i="1">
                <a:solidFill>
                  <a:schemeClr val="dk1"/>
                </a:solidFill>
                <a:latin typeface="Arial Narrow"/>
                <a:ea typeface="Arial Narrow"/>
                <a:cs typeface="Arial Narrow"/>
                <a:sym typeface="Arial Narrow"/>
              </a:rPr>
              <a:t>Advantages (in green) and drawbacks (in red)</a:t>
            </a:r>
          </a:p>
        </p:txBody>
      </p:sp>
      <p:pic>
        <p:nvPicPr>
          <p:cNvPr id="581" name="Shape 581"/>
          <p:cNvPicPr preferRelativeResize="0"/>
          <p:nvPr/>
        </p:nvPicPr>
        <p:blipFill rotWithShape="1">
          <a:blip r:embed="rId3"/>
          <a:srcRect t="0" b="0" r="0" l="0"/>
          <a:stretch/>
        </p:blipFill>
        <p:spPr>
          <a:xfrm>
            <a:off y="1575226" x="5868144"/>
            <a:ext cy="4032448" cx="2970329"/>
          </a:xfrm>
          <a:prstGeom prst="rect">
            <a:avLst/>
          </a:prstGeom>
          <a:noFill/>
          <a:ln>
            <a:noFill/>
          </a:ln>
        </p:spPr>
      </p:pic>
      <p:sp>
        <p:nvSpPr>
          <p:cNvPr id="582" name="Shape 582"/>
          <p:cNvSpPr/>
          <p:nvPr/>
        </p:nvSpPr>
        <p:spPr>
          <a:xfrm>
            <a:off y="5660280" x="5868144"/>
            <a:ext cy="369332" cx="2109808"/>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Irish M4 Weather Buoy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y="0" x="0"/>
          <a:ext cy="0" cx="0"/>
          <a:chOff y="0" x="0"/>
          <a:chExt cy="0" cx="0"/>
        </a:xfrm>
      </p:grpSpPr>
      <p:sp>
        <p:nvSpPr>
          <p:cNvPr id="588" name="Shape 588"/>
          <p:cNvSpPr txBox="1"/>
          <p:nvPr>
            <p:ph type="title"/>
          </p:nvPr>
        </p:nvSpPr>
        <p:spPr>
          <a:xfrm>
            <a:off y="404663" x="467543"/>
            <a:ext cy="719476"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400" lang="en-US" i="0">
                <a:solidFill>
                  <a:schemeClr val="dk2"/>
                </a:solidFill>
                <a:latin typeface="Arial Narrow"/>
                <a:ea typeface="Arial Narrow"/>
                <a:cs typeface="Arial Narrow"/>
                <a:sym typeface="Arial Narrow"/>
              </a:rPr>
              <a:t>LOCATION OF THE M-BUOYS FROM THE IRISH MARINE WEATHER BUOY NETWORK AND THE NEARSHORE BUOYS</a:t>
            </a:r>
          </a:p>
        </p:txBody>
      </p:sp>
      <p:sp>
        <p:nvSpPr>
          <p:cNvPr id="589" name="Shape 589"/>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590" name="Shape 590"/>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pic>
        <p:nvPicPr>
          <p:cNvPr id="591" name="Shape 591"/>
          <p:cNvPicPr preferRelativeResize="0"/>
          <p:nvPr/>
        </p:nvPicPr>
        <p:blipFill rotWithShape="1">
          <a:blip r:embed="rId3"/>
          <a:srcRect t="0" b="0" r="0" l="0"/>
          <a:stretch/>
        </p:blipFill>
        <p:spPr>
          <a:xfrm>
            <a:off y="1826759" x="14536"/>
            <a:ext cy="3297755" cx="8892479"/>
          </a:xfrm>
          <a:prstGeom prst="rect">
            <a:avLst/>
          </a:prstGeom>
          <a:noFill/>
          <a:ln>
            <a:noFill/>
          </a:ln>
        </p:spPr>
      </p:pic>
      <p:sp>
        <p:nvSpPr>
          <p:cNvPr id="592" name="Shape 592"/>
          <p:cNvSpPr txBox="1"/>
          <p:nvPr/>
        </p:nvSpPr>
        <p:spPr>
          <a:xfrm>
            <a:off y="5229200" x="395536"/>
            <a:ext cy="1015662" cx="851148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rgbClr val="000000"/>
              </a:buClr>
              <a:buSzPct val="25000"/>
              <a:buFont typeface="Arial Narrow"/>
              <a:buNone/>
            </a:pPr>
            <a:r>
              <a:rPr strike="noStrike" u="none" b="0" cap="none" baseline="0" sz="2000" lang="en-US" i="0">
                <a:solidFill>
                  <a:srgbClr val="000000"/>
                </a:solidFill>
                <a:latin typeface="Arial Narrow"/>
                <a:ea typeface="Arial Narrow"/>
                <a:cs typeface="Arial Narrow"/>
                <a:sym typeface="Arial Narrow"/>
              </a:rPr>
              <a:t>Today (16 July 2014), only the M3 and M4 wave buoys operate normally unfortunately ! </a:t>
            </a:r>
          </a:p>
          <a:p>
            <a:pPr algn="l" rtl="0" lvl="0" marR="0" indent="0" marL="0">
              <a:spcBef>
                <a:spcPts val="0"/>
              </a:spcBef>
              <a:spcAft>
                <a:spcPts val="0"/>
              </a:spcAft>
              <a:buClr>
                <a:srgbClr val="000000"/>
              </a:buClr>
              <a:buSzPct val="25000"/>
              <a:buFont typeface="Arial Narrow"/>
              <a:buNone/>
            </a:pPr>
            <a:r>
              <a:rPr strike="noStrike" u="none" b="0" cap="none" baseline="0" sz="2000" lang="en-US" i="0">
                <a:solidFill>
                  <a:srgbClr val="000000"/>
                </a:solidFill>
                <a:latin typeface="Arial Narrow"/>
                <a:ea typeface="Arial Narrow"/>
                <a:cs typeface="Arial Narrow"/>
                <a:sym typeface="Arial Narrow"/>
              </a:rPr>
              <a:t>The nearshore buoys have been deployed only during the recent years and for a limited amount of time.</a:t>
            </a:r>
          </a:p>
        </p:txBody>
      </p:sp>
      <p:sp>
        <p:nvSpPr>
          <p:cNvPr id="593" name="Shape 593"/>
          <p:cNvSpPr/>
          <p:nvPr/>
        </p:nvSpPr>
        <p:spPr>
          <a:xfrm>
            <a:off y="2564903" x="1475655"/>
            <a:ext cy="1152128" cx="792087"/>
          </a:xfrm>
          <a:prstGeom prst="rect">
            <a:avLst/>
          </a:prstGeom>
          <a:noFill/>
          <a:ln w="9525"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101600" marL="0">
              <a:lnSpc>
                <a:spcPct val="100000"/>
              </a:lnSpc>
              <a:spcBef>
                <a:spcPts val="0"/>
              </a:spcBef>
              <a:spcAft>
                <a:spcPts val="0"/>
              </a:spcAft>
              <a:buClr>
                <a:schemeClr val="dk1"/>
              </a:buClr>
              <a:buFont typeface="Arial"/>
              <a:buNone/>
            </a:pPr>
            <a:r>
              <a:t/>
            </a:r>
            <a:endParaRPr strike="noStrike" u="none" b="0" cap="none" baseline="0" sz="1600" i="0">
              <a:solidFill>
                <a:srgbClr val="FF0000"/>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y="0" x="0"/>
          <a:ext cy="0" cx="0"/>
          <a:chOff y="0" x="0"/>
          <a:chExt cy="0" cx="0"/>
        </a:xfrm>
      </p:grpSpPr>
      <p:sp>
        <p:nvSpPr>
          <p:cNvPr id="599" name="Shape 599"/>
          <p:cNvSpPr txBox="1"/>
          <p:nvPr>
            <p:ph type="title"/>
          </p:nvPr>
        </p:nvSpPr>
        <p:spPr>
          <a:xfrm>
            <a:off y="404663" x="467543"/>
            <a:ext cy="719476"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400" lang="en-US" i="0">
                <a:solidFill>
                  <a:schemeClr val="dk2"/>
                </a:solidFill>
                <a:latin typeface="Arial Narrow"/>
                <a:ea typeface="Arial Narrow"/>
                <a:cs typeface="Arial Narrow"/>
                <a:sym typeface="Arial Narrow"/>
              </a:rPr>
              <a:t>THE IRISH MARINE WEATHER BUOY NETWORK</a:t>
            </a:r>
          </a:p>
        </p:txBody>
      </p:sp>
      <p:sp>
        <p:nvSpPr>
          <p:cNvPr id="600" name="Shape 600"/>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01" name="Shape 601"/>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pic>
        <p:nvPicPr>
          <p:cNvPr id="602" name="Shape 602"/>
          <p:cNvPicPr preferRelativeResize="0"/>
          <p:nvPr/>
        </p:nvPicPr>
        <p:blipFill rotWithShape="1">
          <a:blip r:embed="rId3"/>
          <a:srcRect t="0" b="0" r="0" l="0"/>
          <a:stretch/>
        </p:blipFill>
        <p:spPr>
          <a:xfrm>
            <a:off y="1484783" x="1187624"/>
            <a:ext cy="7992887" cx="684076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7" name="Shape 607"/>
        <p:cNvGrpSpPr/>
        <p:nvPr/>
      </p:nvGrpSpPr>
      <p:grpSpPr>
        <a:xfrm>
          <a:off y="0" x="0"/>
          <a:ext cy="0" cx="0"/>
          <a:chOff y="0" x="0"/>
          <a:chExt cy="0" cx="0"/>
        </a:xfrm>
      </p:grpSpPr>
      <p:sp>
        <p:nvSpPr>
          <p:cNvPr id="608" name="Shape 608"/>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609" name="Shape 609"/>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10" name="Shape 610"/>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611" name="Shape 611"/>
          <p:cNvSpPr txBox="1"/>
          <p:nvPr/>
        </p:nvSpPr>
        <p:spPr>
          <a:xfrm>
            <a:off y="285728" x="1691658"/>
            <a:ext cy="954106" cx="548085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Irish M4 Buoy  12 – 14 December 2011</a:t>
            </a:r>
          </a:p>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Several 20 m waves </a:t>
            </a:r>
          </a:p>
        </p:txBody>
      </p:sp>
      <p:cxnSp>
        <p:nvCxnSpPr>
          <p:cNvPr id="612" name="Shape 612"/>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613" name="Shape 613"/>
          <p:cNvPicPr preferRelativeResize="0"/>
          <p:nvPr/>
        </p:nvPicPr>
        <p:blipFill rotWithShape="1">
          <a:blip r:embed="rId3"/>
          <a:srcRect t="0" b="0" r="0" l="0"/>
          <a:stretch/>
        </p:blipFill>
        <p:spPr>
          <a:xfrm>
            <a:off y="1714500" x="380970"/>
            <a:ext cy="4286267" cx="8382034"/>
          </a:xfrm>
          <a:prstGeom prst="rect">
            <a:avLst/>
          </a:prstGeom>
          <a:noFill/>
          <a:ln>
            <a:noFill/>
          </a:ln>
        </p:spPr>
      </p:pic>
      <p:sp>
        <p:nvSpPr>
          <p:cNvPr id="614" name="Shape 614"/>
          <p:cNvSpPr txBox="1"/>
          <p:nvPr/>
        </p:nvSpPr>
        <p:spPr>
          <a:xfrm>
            <a:off y="1713416" x="6411319"/>
            <a:ext cy="338554" cx="252383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600" lang="en-US" i="0">
                <a:solidFill>
                  <a:schemeClr val="dk1"/>
                </a:solidFill>
                <a:latin typeface="Arial Narrow"/>
                <a:ea typeface="Arial Narrow"/>
                <a:cs typeface="Arial Narrow"/>
                <a:sym typeface="Arial Narrow"/>
              </a:rPr>
              <a:t>(Sarah Gallagher, PhD student)</a:t>
            </a:r>
          </a:p>
        </p:txBody>
      </p:sp>
      <p:pic>
        <p:nvPicPr>
          <p:cNvPr id="615" name="Shape 615"/>
          <p:cNvPicPr preferRelativeResize="0"/>
          <p:nvPr/>
        </p:nvPicPr>
        <p:blipFill rotWithShape="1">
          <a:blip r:embed="rId4"/>
          <a:srcRect t="0" b="0" r="0" l="0"/>
          <a:stretch/>
        </p:blipFill>
        <p:spPr>
          <a:xfrm>
            <a:off y="1378258" x="827583"/>
            <a:ext cy="1914525" cx="2390775"/>
          </a:xfrm>
          <a:prstGeom prst="rect">
            <a:avLst/>
          </a:prstGeom>
          <a:noFill/>
          <a:ln>
            <a:noFill/>
          </a:ln>
        </p:spPr>
      </p:pic>
      <p:sp>
        <p:nvSpPr>
          <p:cNvPr id="616" name="Shape 616"/>
          <p:cNvSpPr txBox="1"/>
          <p:nvPr/>
        </p:nvSpPr>
        <p:spPr>
          <a:xfrm>
            <a:off y="5816101" x="1043608"/>
            <a:ext cy="369332" cx="124803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12 Dec 2011</a:t>
            </a:r>
          </a:p>
        </p:txBody>
      </p:sp>
      <p:sp>
        <p:nvSpPr>
          <p:cNvPr id="617" name="Shape 617"/>
          <p:cNvSpPr txBox="1"/>
          <p:nvPr/>
        </p:nvSpPr>
        <p:spPr>
          <a:xfrm>
            <a:off y="5816101" x="6804247"/>
            <a:ext cy="369332" cx="124803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14 Dec 2011</a:t>
            </a:r>
          </a:p>
        </p:txBody>
      </p:sp>
      <p:sp>
        <p:nvSpPr>
          <p:cNvPr id="618" name="Shape 618"/>
          <p:cNvSpPr txBox="1"/>
          <p:nvPr/>
        </p:nvSpPr>
        <p:spPr>
          <a:xfrm>
            <a:off y="5808153" x="3977810"/>
            <a:ext cy="369332" cx="124803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13 Dec 2011</a:t>
            </a:r>
          </a:p>
        </p:txBody>
      </p:sp>
      <p:sp>
        <p:nvSpPr>
          <p:cNvPr id="619" name="Shape 619"/>
          <p:cNvSpPr txBox="1"/>
          <p:nvPr/>
        </p:nvSpPr>
        <p:spPr>
          <a:xfrm rot="-5400000">
            <a:off y="5122146" x="15326"/>
            <a:ext cy="369332" cx="73128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HMAX</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7" name="Shape 627"/>
        <p:cNvGrpSpPr/>
        <p:nvPr/>
      </p:nvGrpSpPr>
      <p:grpSpPr>
        <a:xfrm>
          <a:off y="0" x="0"/>
          <a:ext cy="0" cx="0"/>
          <a:chOff y="0" x="0"/>
          <a:chExt cy="0" cx="0"/>
        </a:xfrm>
      </p:grpSpPr>
      <p:sp>
        <p:nvSpPr>
          <p:cNvPr id="628" name="Shape 628"/>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629" name="Shape 629"/>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30" name="Shape 630"/>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631" name="Shape 631"/>
          <p:cNvSpPr txBox="1"/>
          <p:nvPr/>
        </p:nvSpPr>
        <p:spPr>
          <a:xfrm>
            <a:off y="285728" x="1471980"/>
            <a:ext cy="954106" cx="644278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IRELAND  13 December 2011 at 12:00</a:t>
            </a:r>
          </a:p>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Some even larger waves away from the buoy</a:t>
            </a:r>
          </a:p>
        </p:txBody>
      </p:sp>
      <p:cxnSp>
        <p:nvCxnSpPr>
          <p:cNvPr id="632" name="Shape 632"/>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633" name="Shape 633"/>
          <p:cNvPicPr preferRelativeResize="0"/>
          <p:nvPr/>
        </p:nvPicPr>
        <p:blipFill rotWithShape="1">
          <a:blip r:embed="rId3"/>
          <a:srcRect t="0" b="0" r="0" l="0"/>
          <a:stretch/>
        </p:blipFill>
        <p:spPr>
          <a:xfrm>
            <a:off y="1571612" x="357158"/>
            <a:ext cy="4635030" cx="4086233"/>
          </a:xfrm>
          <a:prstGeom prst="rect">
            <a:avLst/>
          </a:prstGeom>
          <a:noFill/>
          <a:ln>
            <a:noFill/>
          </a:ln>
        </p:spPr>
      </p:pic>
      <p:pic>
        <p:nvPicPr>
          <p:cNvPr id="634" name="Shape 634"/>
          <p:cNvPicPr preferRelativeResize="0"/>
          <p:nvPr/>
        </p:nvPicPr>
        <p:blipFill rotWithShape="1">
          <a:blip r:embed="rId4"/>
          <a:srcRect t="0" b="0" r="0" l="0"/>
          <a:stretch/>
        </p:blipFill>
        <p:spPr>
          <a:xfrm>
            <a:off y="1566675" x="4698558"/>
            <a:ext cy="4287271" cx="3960440"/>
          </a:xfrm>
          <a:prstGeom prst="rect">
            <a:avLst/>
          </a:prstGeom>
          <a:noFill/>
          <a:ln>
            <a:noFill/>
          </a:ln>
        </p:spPr>
      </p:pic>
      <p:sp>
        <p:nvSpPr>
          <p:cNvPr id="635" name="Shape 635"/>
          <p:cNvSpPr txBox="1"/>
          <p:nvPr/>
        </p:nvSpPr>
        <p:spPr>
          <a:xfrm>
            <a:off y="5908630" x="5529869"/>
            <a:ext cy="369332" cx="3139001"/>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Scale goes to more than 26 metres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3" name="Shape 643"/>
        <p:cNvGrpSpPr/>
        <p:nvPr/>
      </p:nvGrpSpPr>
      <p:grpSpPr>
        <a:xfrm>
          <a:off y="0" x="0"/>
          <a:ext cy="0" cx="0"/>
          <a:chOff y="0" x="0"/>
          <a:chExt cy="0" cx="0"/>
        </a:xfrm>
      </p:grpSpPr>
      <p:sp>
        <p:nvSpPr>
          <p:cNvPr id="644" name="Shape 644"/>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645" name="Shape 645"/>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46" name="Shape 646"/>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647" name="Shape 647"/>
          <p:cNvSpPr txBox="1"/>
          <p:nvPr/>
        </p:nvSpPr>
        <p:spPr>
          <a:xfrm>
            <a:off y="285728" x="2631366"/>
            <a:ext cy="954106" cx="4124014"/>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IRELAND  Winter 2013/2014 </a:t>
            </a:r>
          </a:p>
          <a:p>
            <a:pPr algn="ctr" rtl="0" lvl="0" marR="0" indent="0" marL="0">
              <a:spcBef>
                <a:spcPts val="0"/>
              </a:spcBef>
              <a:spcAft>
                <a:spcPts val="0"/>
              </a:spcAft>
              <a:buClr>
                <a:schemeClr val="dk1"/>
              </a:buClr>
              <a:buFont typeface="Arial"/>
              <a:buNone/>
            </a:pPr>
            <a:r>
              <a:t/>
            </a:r>
            <a:endParaRPr strike="noStrike" u="none" b="1" cap="none" baseline="0" sz="2800" i="0">
              <a:solidFill>
                <a:srgbClr val="FFFF00"/>
              </a:solidFill>
              <a:latin typeface="Arial Narrow"/>
              <a:ea typeface="Arial Narrow"/>
              <a:cs typeface="Arial Narrow"/>
              <a:sym typeface="Arial Narrow"/>
            </a:endParaRPr>
          </a:p>
        </p:txBody>
      </p:sp>
      <p:cxnSp>
        <p:nvCxnSpPr>
          <p:cNvPr id="648" name="Shape 648"/>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649" name="Shape 649"/>
          <p:cNvPicPr preferRelativeResize="0"/>
          <p:nvPr/>
        </p:nvPicPr>
        <p:blipFill rotWithShape="1">
          <a:blip r:embed="rId3"/>
          <a:srcRect t="-809" b="-1" r="7449" l="7117"/>
          <a:stretch/>
        </p:blipFill>
        <p:spPr>
          <a:xfrm>
            <a:off y="1628800" x="1331250"/>
            <a:ext cy="2304256" cx="7344815"/>
          </a:xfrm>
          <a:prstGeom prst="rect">
            <a:avLst/>
          </a:prstGeom>
          <a:noFill/>
          <a:ln>
            <a:noFill/>
          </a:ln>
        </p:spPr>
      </p:pic>
      <p:pic>
        <p:nvPicPr>
          <p:cNvPr id="650" name="Shape 650"/>
          <p:cNvPicPr preferRelativeResize="0"/>
          <p:nvPr/>
        </p:nvPicPr>
        <p:blipFill rotWithShape="1">
          <a:blip r:embed="rId4"/>
          <a:srcRect t="723" b="0" r="7387" l="7970"/>
          <a:stretch/>
        </p:blipFill>
        <p:spPr>
          <a:xfrm>
            <a:off y="3933055" x="1670051"/>
            <a:ext cy="1728191" cx="7056783"/>
          </a:xfrm>
          <a:prstGeom prst="rect">
            <a:avLst/>
          </a:prstGeom>
          <a:noFill/>
          <a:ln>
            <a:noFill/>
          </a:ln>
        </p:spPr>
      </p:pic>
      <p:sp>
        <p:nvSpPr>
          <p:cNvPr id="651" name="Shape 651"/>
          <p:cNvSpPr txBox="1"/>
          <p:nvPr/>
        </p:nvSpPr>
        <p:spPr>
          <a:xfrm>
            <a:off y="5670996" x="380604"/>
            <a:ext cy="369332" cx="7267887"/>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Wave height of 25 metres recorded at Kinsale Energy Gas Platform on 12 FEB 2014</a:t>
            </a:r>
          </a:p>
        </p:txBody>
      </p:sp>
      <p:sp>
        <p:nvSpPr>
          <p:cNvPr id="652" name="Shape 652"/>
          <p:cNvSpPr txBox="1"/>
          <p:nvPr/>
        </p:nvSpPr>
        <p:spPr>
          <a:xfrm>
            <a:off y="2348880" x="380604"/>
            <a:ext cy="1754325" cx="1274515"/>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1800" lang="en-US" i="0">
                <a:solidFill>
                  <a:schemeClr val="dk1"/>
                </a:solidFill>
                <a:latin typeface="Arial Narrow"/>
                <a:ea typeface="Arial Narrow"/>
                <a:cs typeface="Arial Narrow"/>
                <a:sym typeface="Arial Narrow"/>
              </a:rPr>
              <a:t>Wave height of 23.4 m recorded at M4 wave buoy on 26 JAN 2014</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0" name="Shape 660"/>
        <p:cNvGrpSpPr/>
        <p:nvPr/>
      </p:nvGrpSpPr>
      <p:grpSpPr>
        <a:xfrm>
          <a:off y="0" x="0"/>
          <a:ext cy="0" cx="0"/>
          <a:chOff y="0" x="0"/>
          <a:chExt cy="0" cx="0"/>
        </a:xfrm>
      </p:grpSpPr>
      <p:sp>
        <p:nvSpPr>
          <p:cNvPr id="661" name="Shape 661"/>
          <p:cNvSpPr txBox="1"/>
          <p:nvPr>
            <p:ph idx="1" type="body"/>
          </p:nvPr>
        </p:nvSpPr>
        <p:spPr>
          <a:xfrm>
            <a:off y="1604328" x="456479"/>
            <a:ext cy="4504792" cx="8200799"/>
          </a:xfrm>
          <a:prstGeom prst="rect">
            <a:avLst/>
          </a:prstGeom>
          <a:noFill/>
          <a:ln>
            <a:noFill/>
          </a:ln>
        </p:spPr>
        <p:txBody>
          <a:bodyPr bIns="45700" rIns="91425" lIns="91425" tIns="45700" anchor="t" anchorCtr="0">
            <a:noAutofit/>
          </a:bodyPr>
          <a:lstStyle/>
          <a:p>
            <a:pPr algn="l" rtl="0" lvl="0" marR="0" indent="-317500" marL="342900">
              <a:spcBef>
                <a:spcPts val="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a:p>
            <a:pPr algn="l" rtl="0" lvl="0" marR="0" indent="-317500" marL="342900">
              <a:spcBef>
                <a:spcPts val="64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p:txBody>
      </p:sp>
      <p:pic>
        <p:nvPicPr>
          <p:cNvPr id="662" name="Shape 662"/>
          <p:cNvPicPr preferRelativeResize="0"/>
          <p:nvPr/>
        </p:nvPicPr>
        <p:blipFill rotWithShape="1">
          <a:blip r:embed="rId3"/>
          <a:srcRect t="0" b="0" r="0" l="0"/>
          <a:stretch/>
        </p:blipFill>
        <p:spPr>
          <a:xfrm>
            <a:off y="1735383" x="2041919"/>
            <a:ext cy="3568694" cx="5218559"/>
          </a:xfrm>
          <a:prstGeom prst="rect">
            <a:avLst/>
          </a:prstGeom>
          <a:noFill/>
          <a:ln>
            <a:noFill/>
          </a:ln>
        </p:spPr>
      </p:pic>
      <p:sp>
        <p:nvSpPr>
          <p:cNvPr id="663" name="Shape 663"/>
          <p:cNvSpPr txBox="1"/>
          <p:nvPr>
            <p:ph type="title"/>
          </p:nvPr>
        </p:nvSpPr>
        <p:spPr>
          <a:xfrm>
            <a:off y="273629" x="456479"/>
            <a:ext cy="1117556" cx="8200799"/>
          </a:xfrm>
          <a:prstGeom prst="rect">
            <a:avLst/>
          </a:prstGeom>
          <a:noFill/>
          <a:ln>
            <a:noFill/>
          </a:ln>
        </p:spPr>
        <p:txBody>
          <a:bodyPr bIns="45700" rIns="91425" lIns="91425" tIns="45700" anchor="ctr" anchorCtr="0">
            <a:noAutofit/>
          </a:bodyPr>
          <a:lstStyle/>
          <a:p>
            <a:pPr algn="l" rtl="0" lvl="0" marR="0" indent="0" marL="0">
              <a:lnSpc>
                <a:spcPct val="80000"/>
              </a:lnSpc>
              <a:spcBef>
                <a:spcPts val="0"/>
              </a:spcBef>
              <a:spcAft>
                <a:spcPts val="0"/>
              </a:spcAft>
              <a:buSzPct val="25000"/>
              <a:buNone/>
            </a:pPr>
            <a:r>
              <a:rPr strike="noStrike" u="none" b="0" cap="none" baseline="0" sz="2900" lang="en-US" i="0">
                <a:solidFill>
                  <a:schemeClr val="dk2"/>
                </a:solidFill>
                <a:latin typeface="Arial"/>
                <a:ea typeface="Arial"/>
                <a:cs typeface="Arial"/>
                <a:sym typeface="Arial"/>
              </a:rPr>
              <a:t>Wave height of 25 metres recorded at Kinsale Energy Gas Platform on 12 FEB 2014</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y="0" x="0"/>
          <a:ext cy="0" cx="0"/>
          <a:chOff y="0" x="0"/>
          <a:chExt cy="0" cx="0"/>
        </a:xfrm>
      </p:grpSpPr>
      <p:sp>
        <p:nvSpPr>
          <p:cNvPr id="412" name="Shape 412"/>
          <p:cNvSpPr/>
          <p:nvPr/>
        </p:nvSpPr>
        <p:spPr>
          <a:xfrm>
            <a:off y="-21971" x="0"/>
            <a:ext cy="6870738" cx="9144000"/>
          </a:xfrm>
          <a:prstGeom prst="rect">
            <a:avLst/>
          </a:prstGeom>
          <a:solidFill>
            <a:srgbClr val="4F619B"/>
          </a:solidFill>
          <a:ln w="9525" cap="flat">
            <a:solidFill>
              <a:srgbClr val="4A7DBB"/>
            </a:solidFill>
            <a:prstDash val="solid"/>
            <a:round/>
            <a:headEnd w="med" len="med" type="none"/>
            <a:tailEnd w="med" len="med" type="none"/>
          </a:ln>
        </p:spPr>
        <p:txBody>
          <a:bodyPr bIns="32625" rIns="65275" lIns="65275" tIns="32625" anchor="ctr" anchorCtr="0">
            <a:noAutofit/>
          </a:bodyPr>
          <a:lstStyle/>
          <a:p>
            <a:pPr algn="ctr" rtl="0" lvl="0" marR="0" indent="0" marL="0">
              <a:spcBef>
                <a:spcPts val="0"/>
              </a:spcBef>
              <a:spcAft>
                <a:spcPts val="0"/>
              </a:spcAft>
              <a:buClr>
                <a:schemeClr val="dk1"/>
              </a:buClr>
              <a:buFont typeface="Arial"/>
              <a:buNone/>
            </a:pPr>
            <a:r>
              <a:t/>
            </a:r>
            <a:endParaRPr strike="noStrike" u="none" b="0" cap="none" baseline="0" sz="1800" i="0">
              <a:solidFill>
                <a:srgbClr val="FFFFFF"/>
              </a:solidFill>
              <a:latin typeface="Arial"/>
              <a:ea typeface="Arial"/>
              <a:cs typeface="Arial"/>
              <a:sym typeface="Arial"/>
            </a:endParaRPr>
          </a:p>
        </p:txBody>
      </p:sp>
      <p:sp>
        <p:nvSpPr>
          <p:cNvPr id="413" name="Shape 413"/>
          <p:cNvSpPr txBox="1"/>
          <p:nvPr/>
        </p:nvSpPr>
        <p:spPr>
          <a:xfrm>
            <a:off y="388697" x="57548"/>
            <a:ext cy="758424" cx="9026455"/>
          </a:xfrm>
          <a:prstGeom prst="rect">
            <a:avLst/>
          </a:prstGeom>
          <a:noFill/>
          <a:ln>
            <a:noFill/>
          </a:ln>
        </p:spPr>
        <p:txBody>
          <a:bodyPr bIns="32625" rIns="65275" lIns="65275" tIns="32625" anchor="t" anchorCtr="0">
            <a:noAutofit/>
          </a:bodyPr>
          <a:lstStyle/>
          <a:p>
            <a:pPr algn="just" rtl="0" lvl="0" marR="0" indent="0" marL="0">
              <a:spcBef>
                <a:spcPts val="0"/>
              </a:spcBef>
              <a:spcAft>
                <a:spcPts val="0"/>
              </a:spcAft>
              <a:buClr>
                <a:srgbClr val="FFFFFF"/>
              </a:buClr>
              <a:buSzPct val="25000"/>
              <a:buFont typeface="Arial"/>
              <a:buNone/>
            </a:pPr>
            <a:r>
              <a:rPr strike="noStrike" u="none" b="0" cap="none" baseline="0" sz="900" lang="en-US" i="0">
                <a:solidFill>
                  <a:srgbClr val="FFFFFF"/>
                </a:solidFill>
                <a:latin typeface="Arial"/>
                <a:ea typeface="Arial"/>
                <a:cs typeface="Arial"/>
                <a:sym typeface="Arial"/>
              </a:rPr>
              <a:t>Ireland is battered by waves from all sides and has suffered many extreme oceanic events. From one of the largest known underwater landslides in the world at Storegga to the tragedy of the Fastnet Yacht race; from tsunamis in Kinsale to the navy vessel Róisín battered by rogue waves, it is clear that Ireland has experienced a wide variety of ocean extremes. This map presents the first catalogue of such events, dating as far back as the turn of the last ice age. Detailed studies of this kind are important both to understand the science of the ocean wave environment of Ireland, and also for applications such as improving the safety of shipping and coastal structures, and generating renewable energy from the sea.  They can also provide new insights into myths and legends, and the origin of many  unexplained features of our natural environment.</a:t>
            </a:r>
          </a:p>
        </p:txBody>
      </p:sp>
      <p:pic>
        <p:nvPicPr>
          <p:cNvPr id="414" name="Shape 414"/>
          <p:cNvPicPr preferRelativeResize="0"/>
          <p:nvPr/>
        </p:nvPicPr>
        <p:blipFill rotWithShape="1">
          <a:blip r:embed="rId3"/>
          <a:srcRect t="6360" b="6381" r="9776" l="9861"/>
          <a:stretch/>
        </p:blipFill>
        <p:spPr>
          <a:xfrm>
            <a:off y="1346395" x="82940"/>
            <a:ext cy="5442889" cx="7093641"/>
          </a:xfrm>
          <a:prstGeom prst="rect">
            <a:avLst/>
          </a:prstGeom>
          <a:noFill/>
          <a:ln w="38100" cap="sq">
            <a:solidFill>
              <a:schemeClr val="lt1"/>
            </a:solidFill>
            <a:prstDash val="solid"/>
            <a:miter/>
            <a:headEnd w="med" len="med" type="none"/>
            <a:tailEnd w="med" len="med" type="none"/>
          </a:ln>
        </p:spPr>
      </p:pic>
      <p:sp>
        <p:nvSpPr>
          <p:cNvPr id="415" name="Shape 415"/>
          <p:cNvSpPr/>
          <p:nvPr/>
        </p:nvSpPr>
        <p:spPr>
          <a:xfrm>
            <a:off y="1335342" x="5960726"/>
            <a:ext cy="677098" cx="1231325"/>
          </a:xfrm>
          <a:prstGeom prst="rect">
            <a:avLst/>
          </a:prstGeom>
          <a:solidFill>
            <a:schemeClr val="lt1"/>
          </a:solidFill>
          <a:ln>
            <a:noFill/>
          </a:ln>
        </p:spPr>
        <p:txBody>
          <a:bodyPr bIns="32625" rIns="65275" lIns="65275" tIns="32625" anchor="ctr" anchorCtr="0">
            <a:noAutofit/>
          </a:bodyPr>
          <a:lstStyle/>
          <a:p>
            <a:pPr algn="ctr" rtl="0" lvl="0" marR="0" indent="0" marL="0">
              <a:spcBef>
                <a:spcPts val="0"/>
              </a:spcBef>
              <a:spcAft>
                <a:spcPts val="0"/>
              </a:spcAft>
              <a:buClr>
                <a:schemeClr val="dk1"/>
              </a:buClr>
              <a:buFont typeface="Arial"/>
              <a:buNone/>
            </a:pPr>
            <a:r>
              <a:t/>
            </a:r>
            <a:endParaRPr strike="noStrike" u="none" b="0" cap="none" baseline="0" sz="1800" i="0">
              <a:solidFill>
                <a:srgbClr val="1F497D"/>
              </a:solidFill>
              <a:latin typeface="Arial"/>
              <a:ea typeface="Arial"/>
              <a:cs typeface="Arial"/>
              <a:sym typeface="Arial"/>
            </a:endParaRPr>
          </a:p>
        </p:txBody>
      </p:sp>
      <p:pic>
        <p:nvPicPr>
          <p:cNvPr id="416" name="Shape 416"/>
          <p:cNvPicPr preferRelativeResize="0"/>
          <p:nvPr/>
        </p:nvPicPr>
        <p:blipFill rotWithShape="1">
          <a:blip r:embed="rId4"/>
          <a:srcRect t="0" b="0" r="0" l="0"/>
          <a:stretch/>
        </p:blipFill>
        <p:spPr>
          <a:xfrm>
            <a:off y="1335344" x="5966910"/>
            <a:ext cy="585036" cx="865145"/>
          </a:xfrm>
          <a:prstGeom prst="rect">
            <a:avLst/>
          </a:prstGeom>
          <a:noFill/>
          <a:ln>
            <a:noFill/>
          </a:ln>
        </p:spPr>
      </p:pic>
      <p:sp>
        <p:nvSpPr>
          <p:cNvPr id="417" name="Shape 417"/>
          <p:cNvSpPr txBox="1"/>
          <p:nvPr/>
        </p:nvSpPr>
        <p:spPr>
          <a:xfrm>
            <a:off y="-34323" x="-271881"/>
            <a:ext cy="512219" cx="6661844"/>
          </a:xfrm>
          <a:prstGeom prst="rect">
            <a:avLst/>
          </a:prstGeom>
          <a:noFill/>
          <a:ln>
            <a:noFill/>
          </a:ln>
        </p:spPr>
        <p:txBody>
          <a:bodyPr bIns="32625" rIns="65275" lIns="65275" tIns="32625" anchor="t" anchorCtr="0">
            <a:noAutofit/>
          </a:bodyPr>
          <a:lstStyle/>
          <a:p>
            <a:pPr algn="ctr" rtl="0" lvl="0" marR="0" indent="0" marL="0">
              <a:spcBef>
                <a:spcPts val="0"/>
              </a:spcBef>
              <a:spcAft>
                <a:spcPts val="0"/>
              </a:spcAft>
              <a:buClr>
                <a:srgbClr val="FFFFFF"/>
              </a:buClr>
              <a:buSzPct val="25000"/>
              <a:buFont typeface="Arial"/>
              <a:buNone/>
            </a:pPr>
            <a:r>
              <a:rPr strike="noStrike" u="none" b="1" cap="none" baseline="0" sz="2900" lang="en-US" i="0">
                <a:solidFill>
                  <a:srgbClr val="FFFFFF"/>
                </a:solidFill>
                <a:latin typeface="Arial"/>
                <a:ea typeface="Arial"/>
                <a:cs typeface="Arial"/>
                <a:sym typeface="Arial"/>
              </a:rPr>
              <a:t>The Extreme Waves Map of Ireland</a:t>
            </a:r>
          </a:p>
        </p:txBody>
      </p:sp>
      <p:sp>
        <p:nvSpPr>
          <p:cNvPr id="418" name="Shape 418"/>
          <p:cNvSpPr txBox="1"/>
          <p:nvPr/>
        </p:nvSpPr>
        <p:spPr>
          <a:xfrm>
            <a:off y="1343524" x="7195004"/>
            <a:ext cy="5436644" cx="1880155"/>
          </a:xfrm>
          <a:prstGeom prst="rect">
            <a:avLst/>
          </a:prstGeom>
          <a:noFill/>
          <a:ln>
            <a:noFill/>
          </a:ln>
        </p:spPr>
        <p:txBody>
          <a:bodyPr bIns="32625" rIns="65275" lIns="65275" tIns="32625" anchor="t" anchorCtr="0">
            <a:noAutofit/>
          </a:bodyPr>
          <a:lstStyle/>
          <a:p>
            <a:pPr algn="l" rtl="0" lvl="0" marR="0" indent="0" marL="0">
              <a:spcBef>
                <a:spcPts val="0"/>
              </a:spcBef>
              <a:spcAft>
                <a:spcPts val="0"/>
              </a:spcAft>
              <a:buClr>
                <a:srgbClr val="FFFFFF"/>
              </a:buClr>
              <a:buSzPct val="25000"/>
              <a:buFont typeface="Arial"/>
              <a:buNone/>
            </a:pPr>
            <a:r>
              <a:rPr strike="noStrike" u="none" b="1" cap="none" baseline="0" sz="1700" lang="en-US" i="0">
                <a:solidFill>
                  <a:srgbClr val="FFFFFF"/>
                </a:solidFill>
                <a:latin typeface="Arial"/>
                <a:ea typeface="Arial"/>
                <a:cs typeface="Arial"/>
                <a:sym typeface="Arial"/>
              </a:rPr>
              <a:t>Legend</a:t>
            </a:r>
            <a:r>
              <a:rPr strike="noStrike" u="none" b="1" cap="none" baseline="0" sz="1700" lang="en-US" i="0">
                <a:solidFill>
                  <a:srgbClr val="FFFFFF"/>
                </a:solidFill>
                <a:latin typeface="Calibri"/>
                <a:ea typeface="Calibri"/>
                <a:cs typeface="Calibri"/>
                <a:sym typeface="Calibri"/>
              </a:rPr>
              <a:t> </a:t>
            </a:r>
          </a:p>
          <a:p>
            <a:pPr algn="l" rtl="0" lvl="0" marR="0" indent="0" marL="0">
              <a:spcBef>
                <a:spcPts val="0"/>
              </a:spcBef>
              <a:spcAft>
                <a:spcPts val="0"/>
              </a:spcAft>
              <a:buClr>
                <a:schemeClr val="dk1"/>
              </a:buClr>
              <a:buFont typeface="Arial"/>
              <a:buNone/>
            </a:pPr>
            <a:r>
              <a:t/>
            </a:r>
            <a:endParaRPr strike="noStrike" u="none" b="0" cap="none" baseline="0" sz="6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1" cap="none" baseline="0" sz="900" lang="en-US" i="0">
                <a:solidFill>
                  <a:srgbClr val="FFFFFF"/>
                </a:solidFill>
                <a:latin typeface="Calibri"/>
                <a:ea typeface="Calibri"/>
                <a:cs typeface="Calibri"/>
                <a:sym typeface="Calibri"/>
              </a:rPr>
              <a:t>Storm Waves</a:t>
            </a:r>
          </a:p>
          <a:p>
            <a:pPr algn="l" rtl="0" lvl="0" marR="0" indent="0" marL="0">
              <a:spcBef>
                <a:spcPts val="0"/>
              </a:spcBef>
              <a:spcAft>
                <a:spcPts val="0"/>
              </a:spcAft>
              <a:buClr>
                <a:schemeClr val="dk1"/>
              </a:buClr>
              <a:buFont typeface="Arial"/>
              <a:buNone/>
            </a:pPr>
            <a:r>
              <a:t/>
            </a:r>
            <a:endParaRPr strike="noStrike" u="none" b="0" cap="none" baseline="0" sz="2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	1837, 1861, 1894, 1935, 1987, 1988 and 1989</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	The Mullet Peninsula, Co. Mayo</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S2	1869 and 1881: Calf Rock, Co. Cork</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S4	1864: Valentia, Co. Kerry</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S5	1877: Railway Lines, Co. Dublin and</a:t>
            </a:r>
            <a:br>
              <a:rPr strike="noStrike" u="none" b="0" cap="none" baseline="0" sz="600" lang="en-US" i="0">
                <a:solidFill>
                  <a:srgbClr val="FFFFFF"/>
                </a:solidFill>
                <a:latin typeface="Calibri"/>
                <a:ea typeface="Calibri"/>
                <a:cs typeface="Calibri"/>
                <a:sym typeface="Calibri"/>
              </a:rPr>
            </a:br>
            <a:r>
              <a:rPr strike="noStrike" u="none" b="0" cap="none" baseline="0" sz="600" lang="en-US" i="0">
                <a:solidFill>
                  <a:srgbClr val="FFFFFF"/>
                </a:solidFill>
                <a:latin typeface="Calibri"/>
                <a:ea typeface="Calibri"/>
                <a:cs typeface="Calibri"/>
                <a:sym typeface="Calibri"/>
              </a:rPr>
              <a:t>	Co.  Wicklow</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S6	1899: Greenore, Carlingford Lough, Co. Louth</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S7	1941: Inisheer Lighthouse, the Aran Islands</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S8	1945: Rosslare, Co. Wexford</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S9      1951: Kilkee, Co. Clare </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S10    1953: the Aran Islands</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S11    1962: Co. Cork</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S12	1974: Kilmore, Co. Wexford</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S13	1979: Fastnet Race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S14	1982: Ventry, Co. Kerry</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S15	1985: Fastnet Rock Lighthouse</a:t>
            </a:r>
          </a:p>
          <a:p>
            <a:pPr algn="l" rtl="0" lvl="0" marR="0" indent="0" marL="0">
              <a:spcBef>
                <a:spcPts val="0"/>
              </a:spcBef>
              <a:spcAft>
                <a:spcPts val="0"/>
              </a:spcAft>
              <a:buClr>
                <a:schemeClr val="dk1"/>
              </a:buClr>
              <a:buFont typeface="Arial"/>
              <a:buNone/>
            </a:pPr>
            <a:r>
              <a:t/>
            </a:r>
            <a:endParaRPr strike="noStrike" u="none" b="0" cap="none" baseline="0" sz="6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1" cap="none" baseline="0" sz="900" lang="en-US" i="0">
                <a:solidFill>
                  <a:srgbClr val="FFFFFF"/>
                </a:solidFill>
                <a:latin typeface="Calibri"/>
                <a:ea typeface="Calibri"/>
                <a:cs typeface="Calibri"/>
                <a:sym typeface="Calibri"/>
              </a:rPr>
              <a:t>Tsunamis</a:t>
            </a:r>
          </a:p>
          <a:p>
            <a:pPr algn="l" rtl="0" lvl="0" marR="0" indent="0" marL="0">
              <a:spcBef>
                <a:spcPts val="0"/>
              </a:spcBef>
              <a:spcAft>
                <a:spcPts val="0"/>
              </a:spcAft>
              <a:buClr>
                <a:schemeClr val="dk1"/>
              </a:buClr>
              <a:buFont typeface="Arial"/>
              <a:buNone/>
            </a:pPr>
            <a:r>
              <a:t/>
            </a:r>
            <a:endParaRPr strike="noStrike" u="none" b="0" cap="none" baseline="0" sz="2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T1	14,680 BP: the Barra Fan, Peach Slide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T2	8200 BP: Storegga slide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T3	1755, 1761, 1941 and 1975:</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	The Lisbon, Portugal tsunamis</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T4	1767: The River Liffey, Dublin </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T5	1841: Kilmore, Co. Wexford </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T6	1854: Kilmore, Co. Wexford</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T7	1894: Galway Bay and The Atlantic</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	(</a:t>
            </a:r>
            <a:r>
              <a:rPr strike="noStrike" u="none" b="0" cap="none" baseline="0" sz="600" lang="en-US" i="1">
                <a:solidFill>
                  <a:srgbClr val="FFFFFF"/>
                </a:solidFill>
                <a:latin typeface="Calibri"/>
                <a:ea typeface="Calibri"/>
                <a:cs typeface="Calibri"/>
                <a:sym typeface="Calibri"/>
              </a:rPr>
              <a:t>Festina Lente </a:t>
            </a:r>
            <a:r>
              <a:rPr strike="noStrike" u="none" b="0" cap="none" baseline="0" sz="600" lang="en-US" i="0">
                <a:solidFill>
                  <a:srgbClr val="FFFFFF"/>
                </a:solidFill>
                <a:latin typeface="Calibri"/>
                <a:ea typeface="Calibri"/>
                <a:cs typeface="Calibri"/>
                <a:sym typeface="Calibri"/>
              </a:rPr>
              <a:t>and </a:t>
            </a:r>
            <a:r>
              <a:rPr strike="noStrike" u="none" b="0" cap="none" baseline="0" sz="600" lang="en-US" i="1">
                <a:solidFill>
                  <a:srgbClr val="FFFFFF"/>
                </a:solidFill>
                <a:latin typeface="Calibri"/>
                <a:ea typeface="Calibri"/>
                <a:cs typeface="Calibri"/>
                <a:sym typeface="Calibri"/>
              </a:rPr>
              <a:t>Manhattan</a:t>
            </a:r>
            <a:r>
              <a:rPr strike="noStrike" u="none" b="0" cap="none" baseline="0" sz="600" lang="en-US" i="0">
                <a:solidFill>
                  <a:srgbClr val="FFFFFF"/>
                </a:solidFill>
                <a:latin typeface="Calibri"/>
                <a:ea typeface="Calibri"/>
                <a:cs typeface="Calibri"/>
                <a:sym typeface="Calibri"/>
              </a:rPr>
              <a:t>)</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T8	1922: Ballycotton, Co. Cork</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T9	1909: Westport Quay, Co. Mayo</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T10	1910: Cork, Waterford, Southampton, </a:t>
            </a:r>
            <a:br>
              <a:rPr strike="noStrike" u="none" b="0" cap="none" baseline="0" sz="600" lang="en-US" i="0">
                <a:solidFill>
                  <a:srgbClr val="FFFFFF"/>
                </a:solidFill>
                <a:latin typeface="Calibri"/>
                <a:ea typeface="Calibri"/>
                <a:cs typeface="Calibri"/>
                <a:sym typeface="Calibri"/>
              </a:rPr>
            </a:br>
            <a:r>
              <a:rPr strike="noStrike" u="none" b="0" cap="none" baseline="0" sz="600" lang="en-US" i="0">
                <a:solidFill>
                  <a:srgbClr val="FFFFFF"/>
                </a:solidFill>
                <a:latin typeface="Calibri"/>
                <a:ea typeface="Calibri"/>
                <a:cs typeface="Calibri"/>
                <a:sym typeface="Calibri"/>
              </a:rPr>
              <a:t>	Jersey, Dublin and Ilfracombe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T11	1912: Bray, Co. Wicklow</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T12	1932: Inishowen, Co. Donegal </a:t>
            </a:r>
          </a:p>
          <a:p>
            <a:pPr algn="l" rtl="0" lvl="0" marR="0" indent="0" marL="0">
              <a:spcBef>
                <a:spcPts val="0"/>
              </a:spcBef>
              <a:spcAft>
                <a:spcPts val="0"/>
              </a:spcAft>
              <a:buClr>
                <a:schemeClr val="dk1"/>
              </a:buClr>
              <a:buFont typeface="Arial"/>
              <a:buNone/>
            </a:pPr>
            <a:r>
              <a:t/>
            </a:r>
            <a:endParaRPr strike="noStrike" u="none" b="0" cap="none" baseline="0" sz="6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1" cap="none" baseline="0" sz="900" lang="en-US" i="0">
                <a:solidFill>
                  <a:srgbClr val="FFFFFF"/>
                </a:solidFill>
                <a:latin typeface="Calibri"/>
                <a:ea typeface="Calibri"/>
                <a:cs typeface="Calibri"/>
                <a:sym typeface="Calibri"/>
              </a:rPr>
              <a:t>Rogue Waves</a:t>
            </a:r>
          </a:p>
          <a:p>
            <a:pPr algn="l" rtl="0" lvl="0" marR="0" indent="0" marL="0">
              <a:spcBef>
                <a:spcPts val="0"/>
              </a:spcBef>
              <a:spcAft>
                <a:spcPts val="0"/>
              </a:spcAft>
              <a:buClr>
                <a:schemeClr val="dk1"/>
              </a:buClr>
              <a:buFont typeface="Arial"/>
              <a:buNone/>
            </a:pPr>
            <a:r>
              <a:t/>
            </a:r>
            <a:endParaRPr strike="noStrike" u="none" b="0" cap="none" baseline="0" sz="200" i="0">
              <a:solidFill>
                <a:srgbClr val="FFFFFF"/>
              </a:solidFill>
              <a:latin typeface="Calibri"/>
              <a:ea typeface="Calibri"/>
              <a:cs typeface="Calibri"/>
              <a:sym typeface="Calibri"/>
            </a:endParaRP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R1	1852: Inis Mór, The Aran Islands</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R2	1883: Youghal , Co. Cork</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R3	1899: Kilkee, Co. Clare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R4	1914: Iniskeeragh, off Donegal</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R5	1936: Dundalk, Co. Louth</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R6	1972: Mullaghderg, Donegal</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R7	2004: L.E. Róisín, off Donegal coast</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R8	2006: off Portrush, Co. Antrim</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R9	2006: Ardglass, Co. Down</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R10	2007: Doonbeg, Co. Clare</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R11	2007: Valentia Island, Co. Kerry</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R12	2011: Swanland, off Bardsey Island, Irish Sea</a:t>
            </a:r>
          </a:p>
          <a:p>
            <a:pPr algn="l" rtl="0" lvl="0" marR="0" indent="0" marL="0">
              <a:spcBef>
                <a:spcPts val="0"/>
              </a:spcBef>
              <a:spcAft>
                <a:spcPts val="0"/>
              </a:spcAft>
              <a:buClr>
                <a:srgbClr val="FFFFFF"/>
              </a:buClr>
              <a:buSzPct val="25000"/>
              <a:buFont typeface="Calibri"/>
              <a:buNone/>
            </a:pPr>
            <a:r>
              <a:rPr strike="noStrike" u="none" b="0" cap="none" baseline="0" sz="600" lang="en-US" i="0">
                <a:solidFill>
                  <a:srgbClr val="FFFFFF"/>
                </a:solidFill>
                <a:latin typeface="Calibri"/>
                <a:ea typeface="Calibri"/>
                <a:cs typeface="Calibri"/>
                <a:sym typeface="Calibri"/>
              </a:rPr>
              <a:t>R13	2011: Largest wave recorded in Ireland</a:t>
            </a:r>
          </a:p>
          <a:p>
            <a:pPr algn="l" rtl="0" lvl="0" marR="0" indent="0" marL="0">
              <a:spcBef>
                <a:spcPts val="0"/>
              </a:spcBef>
              <a:spcAft>
                <a:spcPts val="0"/>
              </a:spcAft>
              <a:buClr>
                <a:srgbClr val="FFFFFF"/>
              </a:buClr>
              <a:buSzPct val="25000"/>
              <a:buFont typeface="Calibri"/>
              <a:buNone/>
            </a:pPr>
            <a:r>
              <a:rPr strike="noStrike" u="none" b="0" cap="none" baseline="0" sz="1700" lang="en-US" i="0">
                <a:solidFill>
                  <a:srgbClr val="FFFFFF"/>
                </a:solidFill>
                <a:latin typeface="Calibri"/>
                <a:ea typeface="Calibri"/>
                <a:cs typeface="Calibri"/>
                <a:sym typeface="Calibri"/>
              </a:rPr>
              <a:t> </a:t>
            </a:r>
          </a:p>
        </p:txBody>
      </p:sp>
      <p:sp>
        <p:nvSpPr>
          <p:cNvPr id="419" name="Shape 419"/>
          <p:cNvSpPr txBox="1"/>
          <p:nvPr/>
        </p:nvSpPr>
        <p:spPr>
          <a:xfrm>
            <a:off y="6412807" x="1182700"/>
            <a:ext cy="489119" cx="3858837"/>
          </a:xfrm>
          <a:prstGeom prst="rect">
            <a:avLst/>
          </a:prstGeom>
          <a:noFill/>
          <a:ln>
            <a:noFill/>
          </a:ln>
        </p:spPr>
        <p:txBody>
          <a:bodyPr bIns="32625" rIns="65275" lIns="65275" tIns="32625" anchor="t" anchorCtr="0">
            <a:noAutofit/>
          </a:bodyPr>
          <a:lstStyle/>
          <a:p>
            <a:pPr algn="l" rtl="0" lvl="0" marR="0" indent="0" marL="0">
              <a:lnSpc>
                <a:spcPct val="119000"/>
              </a:lnSpc>
              <a:spcBef>
                <a:spcPts val="0"/>
              </a:spcBef>
              <a:spcAft>
                <a:spcPts val="0"/>
              </a:spcAft>
              <a:buClr>
                <a:srgbClr val="FFFFFF"/>
              </a:buClr>
              <a:buSzPct val="25000"/>
              <a:buFont typeface="Calibri"/>
              <a:buNone/>
            </a:pPr>
            <a:r>
              <a:rPr strike="noStrike" u="none" b="1" cap="none" baseline="0" sz="900" lang="en-US" i="0">
                <a:solidFill>
                  <a:srgbClr val="FFFFFF"/>
                </a:solidFill>
                <a:latin typeface="Calibri"/>
                <a:ea typeface="Calibri"/>
                <a:cs typeface="Calibri"/>
                <a:sym typeface="Calibri"/>
              </a:rPr>
              <a:t>Extreme wave events in Ireland: 14680 BP–2012</a:t>
            </a:r>
            <a:r>
              <a:rPr strike="noStrike" u="none" b="0" cap="none" baseline="0" sz="900" lang="en-US" i="0">
                <a:solidFill>
                  <a:srgbClr val="FFFFFF"/>
                </a:solidFill>
                <a:latin typeface="Calibri"/>
                <a:ea typeface="Calibri"/>
                <a:cs typeface="Calibri"/>
                <a:sym typeface="Calibri"/>
              </a:rPr>
              <a:t> </a:t>
            </a:r>
          </a:p>
          <a:p>
            <a:pPr algn="l" rtl="0" lvl="0" marR="0" indent="0" marL="0">
              <a:lnSpc>
                <a:spcPct val="119000"/>
              </a:lnSpc>
              <a:spcBef>
                <a:spcPts val="0"/>
              </a:spcBef>
              <a:spcAft>
                <a:spcPts val="0"/>
              </a:spcAft>
              <a:buClr>
                <a:srgbClr val="FFFFFF"/>
              </a:buClr>
              <a:buSzPct val="25000"/>
              <a:buFont typeface="Calibri"/>
              <a:buNone/>
            </a:pPr>
            <a:r>
              <a:rPr strike="noStrike" u="none" b="0" cap="none" baseline="0" sz="900" lang="en-US" i="0">
                <a:solidFill>
                  <a:srgbClr val="FFFFFF"/>
                </a:solidFill>
                <a:latin typeface="Calibri"/>
                <a:ea typeface="Calibri"/>
                <a:cs typeface="Calibri"/>
                <a:sym typeface="Calibri"/>
              </a:rPr>
              <a:t>L. O’Brien, J. M. Dudley and F. Dias.  </a:t>
            </a:r>
            <a:r>
              <a:rPr strike="noStrike" u="none" b="0" cap="none" baseline="0" sz="900" lang="en-US" i="1">
                <a:solidFill>
                  <a:srgbClr val="FFFFFF"/>
                </a:solidFill>
                <a:latin typeface="Calibri"/>
                <a:ea typeface="Calibri"/>
                <a:cs typeface="Calibri"/>
                <a:sym typeface="Calibri"/>
              </a:rPr>
              <a:t>Nat. Hazards Earth Syst. Sci</a:t>
            </a:r>
            <a:r>
              <a:rPr strike="noStrike" u="none" b="0" cap="none" baseline="0" sz="900" lang="en-US" i="0">
                <a:solidFill>
                  <a:srgbClr val="FFFFFF"/>
                </a:solidFill>
                <a:latin typeface="Calibri"/>
                <a:ea typeface="Calibri"/>
                <a:cs typeface="Calibri"/>
                <a:sym typeface="Calibri"/>
              </a:rPr>
              <a:t>., </a:t>
            </a:r>
            <a:r>
              <a:rPr strike="noStrike" u="none" b="1" cap="none" baseline="0" sz="900" lang="en-US" i="0">
                <a:solidFill>
                  <a:srgbClr val="FFFFFF"/>
                </a:solidFill>
                <a:latin typeface="Calibri"/>
                <a:ea typeface="Calibri"/>
                <a:cs typeface="Calibri"/>
                <a:sym typeface="Calibri"/>
              </a:rPr>
              <a:t>13</a:t>
            </a:r>
            <a:r>
              <a:rPr strike="noStrike" u="none" b="0" cap="none" baseline="0" sz="900" lang="en-US" i="0">
                <a:solidFill>
                  <a:srgbClr val="FFFFFF"/>
                </a:solidFill>
                <a:latin typeface="Calibri"/>
                <a:ea typeface="Calibri"/>
                <a:cs typeface="Calibri"/>
                <a:sym typeface="Calibri"/>
              </a:rPr>
              <a:t>, 1-24, 2013</a:t>
            </a:r>
          </a:p>
        </p:txBody>
      </p:sp>
      <p:sp>
        <p:nvSpPr>
          <p:cNvPr id="420" name="Shape 420"/>
          <p:cNvSpPr/>
          <p:nvPr/>
        </p:nvSpPr>
        <p:spPr>
          <a:xfrm>
            <a:off y="1332217" x="7196814"/>
            <a:ext cy="5469429" cx="1823813"/>
          </a:xfrm>
          <a:prstGeom prst="rect">
            <a:avLst/>
          </a:prstGeom>
          <a:noFill/>
          <a:ln w="38100" cap="sq">
            <a:solidFill>
              <a:schemeClr val="lt1"/>
            </a:solidFill>
            <a:prstDash val="solid"/>
            <a:miter/>
            <a:headEnd w="med" len="med" type="none"/>
            <a:tailEnd w="med" len="med" type="none"/>
          </a:ln>
        </p:spPr>
        <p:txBody>
          <a:bodyPr bIns="32625" rIns="65275" lIns="65275" tIns="32625" anchor="ctr" anchorCtr="0">
            <a:noAutofit/>
          </a:bodyPr>
          <a:lstStyle/>
          <a:p>
            <a:pPr algn="ctr" rtl="0" lvl="0" marR="0" indent="0" marL="0">
              <a:spcBef>
                <a:spcPts val="0"/>
              </a:spcBef>
              <a:spcAft>
                <a:spcPts val="0"/>
              </a:spcAft>
              <a:buClr>
                <a:schemeClr val="dk1"/>
              </a:buClr>
              <a:buFont typeface="Arial"/>
              <a:buNone/>
            </a:pPr>
            <a:r>
              <a:t/>
            </a:r>
            <a:endParaRPr strike="noStrike" u="none" b="0" cap="none" baseline="0" sz="1800" i="0">
              <a:solidFill>
                <a:srgbClr val="FFFFFF"/>
              </a:solidFill>
              <a:latin typeface="Arial"/>
              <a:ea typeface="Arial"/>
              <a:cs typeface="Arial"/>
              <a:sym typeface="Arial"/>
            </a:endParaRPr>
          </a:p>
        </p:txBody>
      </p:sp>
      <p:sp>
        <p:nvSpPr>
          <p:cNvPr id="421" name="Shape 421"/>
          <p:cNvSpPr txBox="1"/>
          <p:nvPr/>
        </p:nvSpPr>
        <p:spPr>
          <a:xfrm>
            <a:off y="1819816" x="6030414"/>
            <a:ext cy="208839" cx="1240788"/>
          </a:xfrm>
          <a:prstGeom prst="rect">
            <a:avLst/>
          </a:prstGeom>
          <a:noFill/>
          <a:ln>
            <a:noFill/>
          </a:ln>
        </p:spPr>
        <p:txBody>
          <a:bodyPr bIns="32625" rIns="65275" lIns="65275" tIns="32625" anchor="t" anchorCtr="0">
            <a:noAutofit/>
          </a:bodyPr>
          <a:lstStyle/>
          <a:p>
            <a:pPr algn="l" rtl="0" lvl="0" marR="0" indent="0" marL="0">
              <a:spcBef>
                <a:spcPts val="0"/>
              </a:spcBef>
              <a:spcAft>
                <a:spcPts val="0"/>
              </a:spcAft>
              <a:buClr>
                <a:srgbClr val="1F497D"/>
              </a:buClr>
              <a:buSzPct val="25000"/>
              <a:buFont typeface="Calibri"/>
              <a:buNone/>
            </a:pPr>
            <a:r>
              <a:rPr strike="noStrike" u="none" b="1" cap="none" baseline="0" sz="900" lang="en-US" i="0">
                <a:solidFill>
                  <a:srgbClr val="1F497D"/>
                </a:solidFill>
                <a:latin typeface="Calibri"/>
                <a:ea typeface="Calibri"/>
                <a:cs typeface="Calibri"/>
                <a:sym typeface="Calibri"/>
              </a:rPr>
              <a:t>MULTIWAVE PROJECT</a:t>
            </a:r>
          </a:p>
        </p:txBody>
      </p:sp>
      <p:sp>
        <p:nvSpPr>
          <p:cNvPr id="422" name="Shape 422"/>
          <p:cNvSpPr/>
          <p:nvPr/>
        </p:nvSpPr>
        <p:spPr>
          <a:xfrm rot="-5400000">
            <a:off y="5267576" x="5674554"/>
            <a:ext cy="207007" cx="2862943"/>
          </a:xfrm>
          <a:prstGeom prst="rect">
            <a:avLst/>
          </a:prstGeom>
          <a:noFill/>
          <a:ln>
            <a:noFill/>
          </a:ln>
        </p:spPr>
        <p:txBody>
          <a:bodyPr bIns="32625" rIns="65275" lIns="65275" tIns="32625" anchor="t" anchorCtr="0">
            <a:noAutofit/>
          </a:bodyPr>
          <a:lstStyle/>
          <a:p>
            <a:pPr algn="l" rtl="0" lvl="0" marR="0" indent="0" marL="0">
              <a:lnSpc>
                <a:spcPct val="214200"/>
              </a:lnSpc>
              <a:spcBef>
                <a:spcPts val="0"/>
              </a:spcBef>
              <a:spcAft>
                <a:spcPts val="0"/>
              </a:spcAft>
              <a:buClr>
                <a:srgbClr val="FFFFFF"/>
              </a:buClr>
              <a:buSzPct val="25000"/>
              <a:buFont typeface="Calibri"/>
              <a:buNone/>
            </a:pPr>
            <a:r>
              <a:rPr strike="noStrike" u="none" b="0" cap="none" baseline="0" sz="500" lang="en-US" i="0">
                <a:solidFill>
                  <a:srgbClr val="FFFFFF"/>
                </a:solidFill>
                <a:latin typeface="Calibri"/>
                <a:ea typeface="Calibri"/>
                <a:cs typeface="Calibri"/>
                <a:sym typeface="Calibri"/>
              </a:rPr>
              <a:t>© Map Layout copyright L. O’Brien, J. M. Dudley, F. Dias </a:t>
            </a:r>
          </a:p>
        </p:txBody>
      </p:sp>
      <p:pic>
        <p:nvPicPr>
          <p:cNvPr id="423" name="Shape 423"/>
          <p:cNvPicPr preferRelativeResize="0"/>
          <p:nvPr/>
        </p:nvPicPr>
        <p:blipFill rotWithShape="1">
          <a:blip r:embed="rId5"/>
          <a:srcRect t="0" b="0" r="0" l="0"/>
          <a:stretch/>
        </p:blipFill>
        <p:spPr>
          <a:xfrm>
            <a:off y="1471401" x="6845871"/>
            <a:ext cy="377768" cx="259396"/>
          </a:xfrm>
          <a:prstGeom prst="rect">
            <a:avLst/>
          </a:prstGeom>
          <a:noFill/>
          <a:ln>
            <a:noFill/>
          </a:ln>
        </p:spPr>
      </p:pic>
      <p:cxnSp>
        <p:nvCxnSpPr>
          <p:cNvPr id="424" name="Shape 424"/>
          <p:cNvCxnSpPr/>
          <p:nvPr/>
        </p:nvCxnSpPr>
        <p:spPr>
          <a:xfrm>
            <a:off y="1332216" x="1135075"/>
            <a:ext cy="5470335" cx="0"/>
          </a:xfrm>
          <a:prstGeom prst="straightConnector1">
            <a:avLst/>
          </a:prstGeom>
          <a:noFill/>
          <a:ln w="25400" cap="flat">
            <a:solidFill>
              <a:schemeClr val="lt1"/>
            </a:solidFill>
            <a:prstDash val="solid"/>
            <a:round/>
            <a:headEnd w="med" len="med" type="none"/>
            <a:tailEnd w="med" len="med" type="none"/>
          </a:ln>
        </p:spPr>
      </p:cxnSp>
      <p:cxnSp>
        <p:nvCxnSpPr>
          <p:cNvPr id="425" name="Shape 425"/>
          <p:cNvCxnSpPr/>
          <p:nvPr/>
        </p:nvCxnSpPr>
        <p:spPr>
          <a:xfrm>
            <a:off y="2782660" x="57550"/>
            <a:ext cy="0" cx="1077525"/>
          </a:xfrm>
          <a:prstGeom prst="straightConnector1">
            <a:avLst/>
          </a:prstGeom>
          <a:noFill/>
          <a:ln w="9525" cap="flat">
            <a:solidFill>
              <a:schemeClr val="lt1"/>
            </a:solidFill>
            <a:prstDash val="solid"/>
            <a:round/>
            <a:headEnd w="med" len="med" type="none"/>
            <a:tailEnd w="med" len="med" type="none"/>
          </a:ln>
        </p:spPr>
      </p:cxnSp>
      <p:cxnSp>
        <p:nvCxnSpPr>
          <p:cNvPr id="426" name="Shape 426"/>
          <p:cNvCxnSpPr/>
          <p:nvPr/>
        </p:nvCxnSpPr>
        <p:spPr>
          <a:xfrm>
            <a:off y="4098298" x="62528"/>
            <a:ext cy="0" cx="1077525"/>
          </a:xfrm>
          <a:prstGeom prst="straightConnector1">
            <a:avLst/>
          </a:prstGeom>
          <a:noFill/>
          <a:ln w="9525" cap="flat">
            <a:solidFill>
              <a:schemeClr val="lt1"/>
            </a:solidFill>
            <a:prstDash val="solid"/>
            <a:round/>
            <a:headEnd w="med" len="med" type="none"/>
            <a:tailEnd w="med" len="med" type="none"/>
          </a:ln>
        </p:spPr>
      </p:cxnSp>
      <p:cxnSp>
        <p:nvCxnSpPr>
          <p:cNvPr id="427" name="Shape 427"/>
          <p:cNvCxnSpPr/>
          <p:nvPr/>
        </p:nvCxnSpPr>
        <p:spPr>
          <a:xfrm>
            <a:off y="5436767" x="60704"/>
            <a:ext cy="0" cx="1077525"/>
          </a:xfrm>
          <a:prstGeom prst="straightConnector1">
            <a:avLst/>
          </a:prstGeom>
          <a:noFill/>
          <a:ln w="9525" cap="flat">
            <a:solidFill>
              <a:schemeClr val="lt1"/>
            </a:solidFill>
            <a:prstDash val="solid"/>
            <a:round/>
            <a:headEnd w="med" len="med" type="none"/>
            <a:tailEnd w="med" len="med" type="none"/>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8" name="Shape 668"/>
        <p:cNvGrpSpPr/>
        <p:nvPr/>
      </p:nvGrpSpPr>
      <p:grpSpPr>
        <a:xfrm>
          <a:off y="0" x="0"/>
          <a:ext cy="0" cx="0"/>
          <a:chOff y="0" x="0"/>
          <a:chExt cy="0" cx="0"/>
        </a:xfrm>
      </p:grpSpPr>
      <p:sp>
        <p:nvSpPr>
          <p:cNvPr id="669" name="Shape 66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670" name="Shape 670"/>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71" name="Shape 671"/>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672" name="Shape 672"/>
          <p:cNvSpPr txBox="1"/>
          <p:nvPr/>
        </p:nvSpPr>
        <p:spPr>
          <a:xfrm>
            <a:off y="285728" x="2631366"/>
            <a:ext cy="954106" cx="4124014"/>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IRELAND  Winter 2013/2014 </a:t>
            </a:r>
          </a:p>
          <a:p>
            <a:pPr algn="ctr" rtl="0" lvl="0" marR="0" indent="0" marL="0">
              <a:spcBef>
                <a:spcPts val="0"/>
              </a:spcBef>
              <a:spcAft>
                <a:spcPts val="0"/>
              </a:spcAft>
              <a:buClr>
                <a:schemeClr val="dk1"/>
              </a:buClr>
              <a:buFont typeface="Arial"/>
              <a:buNone/>
            </a:pPr>
            <a:r>
              <a:t/>
            </a:r>
            <a:endParaRPr strike="noStrike" u="none" b="1" cap="none" baseline="0" sz="2800" i="0">
              <a:solidFill>
                <a:srgbClr val="FFFF00"/>
              </a:solidFill>
              <a:latin typeface="Arial Narrow"/>
              <a:ea typeface="Arial Narrow"/>
              <a:cs typeface="Arial Narrow"/>
              <a:sym typeface="Arial Narrow"/>
            </a:endParaRPr>
          </a:p>
        </p:txBody>
      </p:sp>
      <p:cxnSp>
        <p:nvCxnSpPr>
          <p:cNvPr id="673" name="Shape 673"/>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674" name="Shape 674"/>
          <p:cNvPicPr preferRelativeResize="0"/>
          <p:nvPr/>
        </p:nvPicPr>
        <p:blipFill rotWithShape="1">
          <a:blip r:embed="rId3"/>
          <a:srcRect t="0" b="0" r="0" l="0"/>
          <a:stretch/>
        </p:blipFill>
        <p:spPr>
          <a:xfrm>
            <a:off y="1547223" x="971600"/>
            <a:ext cy="4738701" cx="4180212"/>
          </a:xfrm>
          <a:prstGeom prst="rect">
            <a:avLst/>
          </a:prstGeom>
          <a:noFill/>
          <a:ln>
            <a:noFill/>
          </a:ln>
        </p:spPr>
      </p:pic>
      <p:sp>
        <p:nvSpPr>
          <p:cNvPr id="675" name="Shape 675"/>
          <p:cNvSpPr txBox="1"/>
          <p:nvPr/>
        </p:nvSpPr>
        <p:spPr>
          <a:xfrm>
            <a:off y="2636911" x="6084167"/>
            <a:ext cy="1569660" cx="2304256"/>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2400" lang="en-US" i="0">
                <a:solidFill>
                  <a:schemeClr val="dk1"/>
                </a:solidFill>
                <a:latin typeface="Arial Narrow"/>
                <a:ea typeface="Arial Narrow"/>
                <a:cs typeface="Arial Narrow"/>
                <a:sym typeface="Arial Narrow"/>
              </a:rPr>
              <a:t>Thank you </a:t>
            </a:r>
          </a:p>
          <a:p>
            <a:pPr algn="l" rtl="0" lvl="0" marR="0" indent="0" marL="0">
              <a:spcBef>
                <a:spcPts val="0"/>
              </a:spcBef>
              <a:spcAft>
                <a:spcPts val="0"/>
              </a:spcAft>
              <a:buClr>
                <a:schemeClr val="dk1"/>
              </a:buClr>
              <a:buSzPct val="25000"/>
              <a:buFont typeface="Arial Narrow"/>
              <a:buNone/>
            </a:pPr>
            <a:r>
              <a:rPr strike="noStrike" u="none" b="0" cap="none" baseline="0" sz="2400" lang="en-US" i="0">
                <a:solidFill>
                  <a:schemeClr val="dk1"/>
                </a:solidFill>
                <a:latin typeface="Arial Narrow"/>
                <a:ea typeface="Arial Narrow"/>
                <a:cs typeface="Arial Narrow"/>
                <a:sym typeface="Arial Narrow"/>
              </a:rPr>
              <a:t>Joe Sienkiewicz, Laury Miller and Sinead Farrell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y="0" x="0"/>
          <a:ext cy="0" cx="0"/>
          <a:chOff y="0" x="0"/>
          <a:chExt cy="0" cx="0"/>
        </a:xfrm>
      </p:grpSpPr>
      <p:sp>
        <p:nvSpPr>
          <p:cNvPr id="684" name="Shape 684"/>
          <p:cNvSpPr txBox="1"/>
          <p:nvPr/>
        </p:nvSpPr>
        <p:spPr>
          <a:xfrm>
            <a:off y="1428736" x="500033"/>
            <a:ext cy="4729162" cx="8085137"/>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a:p>
            <a:pPr algn="l" rtl="0" lvl="0" marR="0" indent="-200025" marL="342900">
              <a:spcBef>
                <a:spcPts val="36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a:p>
            <a:pPr algn="l" rtl="0" lvl="0" marR="0" indent="-342900" marL="342900">
              <a:spcBef>
                <a:spcPts val="36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a:p>
            <a:pPr algn="l" rtl="0" lvl="0" marR="0" indent="-342900" marL="342900">
              <a:spcBef>
                <a:spcPts val="360"/>
              </a:spcBef>
              <a:spcAft>
                <a:spcPts val="0"/>
              </a:spcAft>
              <a:buClr>
                <a:schemeClr val="dk1"/>
              </a:buClr>
              <a:buFont typeface="Arial"/>
              <a:buNone/>
            </a:pPr>
            <a:r>
              <a:t/>
            </a:r>
            <a:endParaRPr strike="noStrike" u="none" b="0" cap="none" baseline="0" sz="1800" i="0">
              <a:solidFill>
                <a:srgbClr val="000000"/>
              </a:solidFill>
              <a:latin typeface="Arial"/>
              <a:ea typeface="Arial"/>
              <a:cs typeface="Arial"/>
              <a:sym typeface="Arial"/>
            </a:endParaRPr>
          </a:p>
        </p:txBody>
      </p:sp>
      <p:sp>
        <p:nvSpPr>
          <p:cNvPr id="685" name="Shape 685"/>
          <p:cNvSpPr txBox="1"/>
          <p:nvPr>
            <p:ph type="title"/>
          </p:nvPr>
        </p:nvSpPr>
        <p:spPr>
          <a:xfrm>
            <a:off y="549283" x="468312"/>
            <a:ext cy="576262" cx="8229600"/>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SzPct val="25000"/>
              <a:buNone/>
            </a:pPr>
            <a:r>
              <a:rPr strike="noStrike" u="none" b="1" cap="none" baseline="0" sz="2000" lang="en-US" i="0">
                <a:solidFill>
                  <a:schemeClr val="dk2"/>
                </a:solidFill>
                <a:latin typeface="Arial Narrow"/>
                <a:ea typeface="Arial Narrow"/>
                <a:cs typeface="Arial Narrow"/>
                <a:sym typeface="Arial Narrow"/>
              </a:rPr>
              <a:t>EXTREME OCEAN WAVES GENERATED BY THE BATHYMETRY</a:t>
            </a:r>
          </a:p>
        </p:txBody>
      </p:sp>
      <p:sp>
        <p:nvSpPr>
          <p:cNvPr id="686" name="Shape 686"/>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87" name="Shape 687"/>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pic>
        <p:nvPicPr>
          <p:cNvPr id="688" name="Shape 688"/>
          <p:cNvPicPr preferRelativeResize="0"/>
          <p:nvPr/>
        </p:nvPicPr>
        <p:blipFill rotWithShape="1">
          <a:blip r:embed="rId3"/>
          <a:srcRect t="0" b="0" r="0" l="0"/>
          <a:stretch/>
        </p:blipFill>
        <p:spPr>
          <a:xfrm>
            <a:off y="2917539" x="233087"/>
            <a:ext cy="3240359" cx="4320480"/>
          </a:xfrm>
          <a:prstGeom prst="rect">
            <a:avLst/>
          </a:prstGeom>
          <a:noFill/>
          <a:ln>
            <a:noFill/>
          </a:ln>
        </p:spPr>
      </p:pic>
      <p:sp>
        <p:nvSpPr>
          <p:cNvPr id="689" name="Shape 689"/>
          <p:cNvSpPr txBox="1"/>
          <p:nvPr/>
        </p:nvSpPr>
        <p:spPr>
          <a:xfrm>
            <a:off y="2276872" x="233087"/>
            <a:ext cy="400109" cx="3958135"/>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rgbClr val="000000"/>
              </a:buClr>
              <a:buSzPct val="25000"/>
              <a:buFont typeface="Arial Narrow"/>
              <a:buNone/>
            </a:pPr>
            <a:r>
              <a:rPr strike="noStrike" u="none" b="0" cap="none" baseline="0" sz="2000" lang="en-US" i="0">
                <a:solidFill>
                  <a:srgbClr val="000000"/>
                </a:solidFill>
                <a:latin typeface="Arial Narrow"/>
                <a:ea typeface="Arial Narrow"/>
                <a:cs typeface="Arial Narrow"/>
                <a:sym typeface="Arial Narrow"/>
              </a:rPr>
              <a:t>Mullaghmore, Ireland – 06 January 2014</a:t>
            </a:r>
          </a:p>
        </p:txBody>
      </p:sp>
      <p:pic>
        <p:nvPicPr>
          <p:cNvPr id="690" name="Shape 690"/>
          <p:cNvPicPr preferRelativeResize="0"/>
          <p:nvPr/>
        </p:nvPicPr>
        <p:blipFill rotWithShape="1">
          <a:blip r:embed="rId4"/>
          <a:srcRect t="0" b="0" r="0" l="0"/>
          <a:stretch/>
        </p:blipFill>
        <p:spPr>
          <a:xfrm>
            <a:off y="1556791" x="5481467"/>
            <a:ext cy="4653135" cx="3360597"/>
          </a:xfrm>
          <a:prstGeom prst="rect">
            <a:avLst/>
          </a:prstGeom>
          <a:noFill/>
          <a:ln>
            <a:noFill/>
          </a:ln>
        </p:spPr>
      </p:pic>
      <p:sp>
        <p:nvSpPr>
          <p:cNvPr id="691" name="Shape 691"/>
          <p:cNvSpPr txBox="1"/>
          <p:nvPr/>
        </p:nvSpPr>
        <p:spPr>
          <a:xfrm>
            <a:off y="1356737" x="240288"/>
            <a:ext cy="400109" cx="5346976"/>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rgbClr val="000000"/>
              </a:buClr>
              <a:buSzPct val="25000"/>
              <a:buFont typeface="Arial Narrow"/>
              <a:buNone/>
            </a:pPr>
            <a:r>
              <a:rPr strike="noStrike" u="none" b="0" cap="none" baseline="0" sz="2000" lang="en-US" i="0">
                <a:solidFill>
                  <a:srgbClr val="000000"/>
                </a:solidFill>
                <a:latin typeface="Arial Narrow"/>
                <a:ea typeface="Arial Narrow"/>
                <a:cs typeface="Arial Narrow"/>
                <a:sym typeface="Arial Narrow"/>
              </a:rPr>
              <a:t>Giants Causeway, Northern Ireland – 01 February 2014</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y="0" x="0"/>
          <a:ext cy="0" cx="0"/>
          <a:chOff y="0" x="0"/>
          <a:chExt cy="0" cx="0"/>
        </a:xfrm>
      </p:grpSpPr>
      <p:sp>
        <p:nvSpPr>
          <p:cNvPr id="697" name="Shape 697"/>
          <p:cNvSpPr txBox="1"/>
          <p:nvPr/>
        </p:nvSpPr>
        <p:spPr>
          <a:xfrm>
            <a:off y="549283" x="468316"/>
            <a:ext cy="576262" cx="8675687"/>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rgbClr val="000000"/>
              </a:buClr>
              <a:buSzPct val="25000"/>
              <a:buFont typeface="Arial Narrow"/>
              <a:buNone/>
            </a:pPr>
            <a:r>
              <a:rPr strike="noStrike" u="none" b="1" cap="none" baseline="0" sz="2000" lang="en-US" i="0">
                <a:solidFill>
                  <a:srgbClr val="000000"/>
                </a:solidFill>
                <a:latin typeface="Arial Narrow"/>
                <a:ea typeface="Arial Narrow"/>
                <a:cs typeface="Arial Narrow"/>
                <a:sym typeface="Arial Narrow"/>
              </a:rPr>
              <a:t>THE NORTH ATLANTIC OSCILLATION </a:t>
            </a:r>
          </a:p>
          <a:p>
            <a:pPr algn="l" rtl="0" lvl="0" marR="0" indent="0" marL="0">
              <a:spcBef>
                <a:spcPts val="0"/>
              </a:spcBef>
              <a:spcAft>
                <a:spcPts val="0"/>
              </a:spcAft>
              <a:buClr>
                <a:schemeClr val="dk1"/>
              </a:buClr>
              <a:buFont typeface="Arial"/>
              <a:buNone/>
            </a:pPr>
            <a:r>
              <a:t/>
            </a:r>
            <a:endParaRPr strike="noStrike" u="none" b="0" cap="none" baseline="0" sz="2400" i="0">
              <a:solidFill>
                <a:srgbClr val="000000"/>
              </a:solidFill>
              <a:latin typeface="Arial"/>
              <a:ea typeface="Arial"/>
              <a:cs typeface="Arial"/>
              <a:sym typeface="Arial"/>
            </a:endParaRPr>
          </a:p>
        </p:txBody>
      </p:sp>
      <p:sp>
        <p:nvSpPr>
          <p:cNvPr id="698" name="Shape 698"/>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699" name="Shape 69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pic>
        <p:nvPicPr>
          <p:cNvPr id="700" name="Shape 700"/>
          <p:cNvPicPr preferRelativeResize="0"/>
          <p:nvPr/>
        </p:nvPicPr>
        <p:blipFill rotWithShape="1">
          <a:blip r:embed="rId3"/>
          <a:srcRect t="0" b="0" r="0" l="0"/>
          <a:stretch/>
        </p:blipFill>
        <p:spPr>
          <a:xfrm>
            <a:off y="1475655" x="2055984"/>
            <a:ext cy="2601416" cx="5062214"/>
          </a:xfrm>
          <a:prstGeom prst="rect">
            <a:avLst/>
          </a:prstGeom>
          <a:noFill/>
          <a:ln>
            <a:noFill/>
          </a:ln>
        </p:spPr>
      </p:pic>
      <p:sp>
        <p:nvSpPr>
          <p:cNvPr id="701" name="Shape 701"/>
          <p:cNvSpPr txBox="1"/>
          <p:nvPr/>
        </p:nvSpPr>
        <p:spPr>
          <a:xfrm>
            <a:off y="4437112" x="745474"/>
            <a:ext cy="1323439" cx="793098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chemeClr val="dk1"/>
              </a:buClr>
              <a:buSzPct val="100000"/>
              <a:buFont typeface="Arial Narrow"/>
              <a:buChar char="❑"/>
            </a:pPr>
            <a:r>
              <a:rPr strike="noStrike" u="none" b="0" cap="none" baseline="0" sz="2000" lang="en-US" i="0">
                <a:solidFill>
                  <a:schemeClr val="dk1"/>
                </a:solidFill>
                <a:latin typeface="Arial Narrow"/>
                <a:ea typeface="Arial Narrow"/>
                <a:cs typeface="Arial Narrow"/>
                <a:sym typeface="Arial Narrow"/>
              </a:rPr>
              <a:t>NAO index: Difference in sea level pressure between Iceland and the Azores</a:t>
            </a:r>
          </a:p>
          <a:p>
            <a:pPr algn="l" rtl="0" lvl="0" marR="0" indent="-342900" marL="342900">
              <a:spcBef>
                <a:spcPts val="0"/>
              </a:spcBef>
              <a:spcAft>
                <a:spcPts val="0"/>
              </a:spcAft>
              <a:buClr>
                <a:schemeClr val="dk1"/>
              </a:buClr>
              <a:buSzPct val="100000"/>
              <a:buFont typeface="Arial Narrow"/>
              <a:buChar char="❑"/>
            </a:pPr>
            <a:r>
              <a:rPr strike="noStrike" u="none" b="0" cap="none" baseline="0" sz="2000" lang="en-US" i="0">
                <a:solidFill>
                  <a:schemeClr val="dk1"/>
                </a:solidFill>
                <a:latin typeface="Arial Narrow"/>
                <a:ea typeface="Arial Narrow"/>
                <a:cs typeface="Arial Narrow"/>
                <a:sym typeface="Arial Narrow"/>
              </a:rPr>
              <a:t>Positive mode generates strong westerly winds at mid-latitude, and mild and wet winters in Ireland</a:t>
            </a:r>
          </a:p>
          <a:p>
            <a:pPr algn="l" rtl="0" lvl="0" marR="0" indent="-342900" marL="342900">
              <a:spcBef>
                <a:spcPts val="0"/>
              </a:spcBef>
              <a:spcAft>
                <a:spcPts val="0"/>
              </a:spcAft>
              <a:buClr>
                <a:schemeClr val="dk1"/>
              </a:buClr>
              <a:buSzPct val="100000"/>
              <a:buFont typeface="Arial Narrow"/>
              <a:buChar char="❑"/>
            </a:pPr>
            <a:r>
              <a:rPr strike="noStrike" u="none" b="0" cap="none" baseline="0" sz="2000" lang="en-US" i="0">
                <a:solidFill>
                  <a:schemeClr val="dk1"/>
                </a:solidFill>
                <a:latin typeface="Arial Narrow"/>
                <a:ea typeface="Arial Narrow"/>
                <a:cs typeface="Arial Narrow"/>
                <a:sym typeface="Arial Narrow"/>
              </a:rPr>
              <a:t>Negative mode generates weaker winds, and cold winters (such as 2010/2011)</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6" name="Shape 706"/>
        <p:cNvGrpSpPr/>
        <p:nvPr/>
      </p:nvGrpSpPr>
      <p:grpSpPr>
        <a:xfrm>
          <a:off y="0" x="0"/>
          <a:ext cy="0" cx="0"/>
          <a:chOff y="0" x="0"/>
          <a:chExt cy="0" cx="0"/>
        </a:xfrm>
      </p:grpSpPr>
      <p:sp>
        <p:nvSpPr>
          <p:cNvPr id="707" name="Shape 707"/>
          <p:cNvSpPr txBox="1"/>
          <p:nvPr/>
        </p:nvSpPr>
        <p:spPr>
          <a:xfrm>
            <a:off y="549283" x="468316"/>
            <a:ext cy="576262" cx="8675687"/>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rgbClr val="000000"/>
              </a:buClr>
              <a:buSzPct val="25000"/>
              <a:buFont typeface="Arial Narrow"/>
              <a:buNone/>
            </a:pPr>
            <a:r>
              <a:rPr strike="noStrike" u="none" b="1" cap="none" baseline="0" sz="2000" lang="en-US" i="0">
                <a:solidFill>
                  <a:srgbClr val="000000"/>
                </a:solidFill>
                <a:latin typeface="Arial Narrow"/>
                <a:ea typeface="Arial Narrow"/>
                <a:cs typeface="Arial Narrow"/>
                <a:sym typeface="Arial Narrow"/>
              </a:rPr>
              <a:t>A CLEAR INFLUENCE OF THE NORTH ATLANTIC OSCILLATION </a:t>
            </a:r>
          </a:p>
          <a:p>
            <a:pPr algn="l" rtl="0" lvl="0" marR="0" indent="0" marL="0">
              <a:spcBef>
                <a:spcPts val="0"/>
              </a:spcBef>
              <a:spcAft>
                <a:spcPts val="0"/>
              </a:spcAft>
              <a:buClr>
                <a:schemeClr val="dk1"/>
              </a:buClr>
              <a:buFont typeface="Arial"/>
              <a:buNone/>
            </a:pPr>
            <a:r>
              <a:t/>
            </a:r>
            <a:endParaRPr strike="noStrike" u="none" b="0" cap="none" baseline="0" sz="2400" i="0">
              <a:solidFill>
                <a:srgbClr val="000000"/>
              </a:solidFill>
              <a:latin typeface="Arial"/>
              <a:ea typeface="Arial"/>
              <a:cs typeface="Arial"/>
              <a:sym typeface="Arial"/>
            </a:endParaRPr>
          </a:p>
        </p:txBody>
      </p:sp>
      <p:sp>
        <p:nvSpPr>
          <p:cNvPr id="708" name="Shape 708"/>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709" name="Shape 70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rgbClr val="000000"/>
              </a:buClr>
              <a:buSzPct val="25000"/>
              <a:buFont typeface="Arial"/>
              <a:buNone/>
            </a:pPr>
            <a:r>
              <a:rPr lang="en-US"/>
              <a:t> </a:t>
            </a:r>
          </a:p>
        </p:txBody>
      </p:sp>
      <p:pic>
        <p:nvPicPr>
          <p:cNvPr id="710" name="Shape 710"/>
          <p:cNvPicPr preferRelativeResize="0"/>
          <p:nvPr/>
        </p:nvPicPr>
        <p:blipFill rotWithShape="1">
          <a:blip r:embed="rId3"/>
          <a:srcRect t="0" b="0" r="0" l="0"/>
          <a:stretch/>
        </p:blipFill>
        <p:spPr>
          <a:xfrm>
            <a:off y="1297746" x="430216"/>
            <a:ext cy="2377419" cx="5856570"/>
          </a:xfrm>
          <a:prstGeom prst="rect">
            <a:avLst/>
          </a:prstGeom>
          <a:noFill/>
          <a:ln>
            <a:noFill/>
          </a:ln>
        </p:spPr>
      </p:pic>
      <p:sp>
        <p:nvSpPr>
          <p:cNvPr id="711" name="Shape 711"/>
          <p:cNvSpPr txBox="1"/>
          <p:nvPr/>
        </p:nvSpPr>
        <p:spPr>
          <a:xfrm>
            <a:off y="1556791" x="6516467"/>
            <a:ext cy="1015662" cx="233827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Averaged winter (December, January, February) NAO index</a:t>
            </a:r>
          </a:p>
        </p:txBody>
      </p:sp>
      <p:sp>
        <p:nvSpPr>
          <p:cNvPr id="712" name="Shape 712"/>
          <p:cNvSpPr txBox="1"/>
          <p:nvPr/>
        </p:nvSpPr>
        <p:spPr>
          <a:xfrm>
            <a:off y="4149080" x="6650767"/>
            <a:ext cy="1015662" cx="220397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Very strong contrast between for example 1993 and 2010</a:t>
            </a:r>
          </a:p>
        </p:txBody>
      </p:sp>
      <p:pic>
        <p:nvPicPr>
          <p:cNvPr id="713" name="Shape 713"/>
          <p:cNvPicPr preferRelativeResize="0"/>
          <p:nvPr/>
        </p:nvPicPr>
        <p:blipFill rotWithShape="1">
          <a:blip r:embed="rId4"/>
          <a:srcRect t="0" b="0" r="0" l="0"/>
          <a:stretch/>
        </p:blipFill>
        <p:spPr>
          <a:xfrm>
            <a:off y="3870339" x="630808"/>
            <a:ext cy="2188464" cx="6096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y="0" x="0"/>
          <a:ext cy="0" cx="0"/>
          <a:chOff y="0" x="0"/>
          <a:chExt cy="0" cx="0"/>
        </a:xfrm>
      </p:grpSpPr>
      <p:sp>
        <p:nvSpPr>
          <p:cNvPr id="432" name="Shape 432"/>
          <p:cNvSpPr/>
          <p:nvPr/>
        </p:nvSpPr>
        <p:spPr>
          <a:xfrm>
            <a:off y="-21971" x="0"/>
            <a:ext cy="6870738" cx="9144000"/>
          </a:xfrm>
          <a:prstGeom prst="rect">
            <a:avLst/>
          </a:prstGeom>
          <a:solidFill>
            <a:srgbClr val="4F619B"/>
          </a:solidFill>
          <a:ln w="9525" cap="flat">
            <a:solidFill>
              <a:srgbClr val="4A7DBB"/>
            </a:solidFill>
            <a:prstDash val="solid"/>
            <a:round/>
            <a:headEnd w="med" len="med" type="none"/>
            <a:tailEnd w="med" len="med" type="none"/>
          </a:ln>
        </p:spPr>
        <p:txBody>
          <a:bodyPr bIns="32625" rIns="65275" lIns="65275" tIns="32625" anchor="ctr" anchorCtr="0">
            <a:noAutofit/>
          </a:bodyPr>
          <a:lstStyle/>
          <a:p>
            <a:pPr algn="ctr" rtl="0" lvl="0" marR="0" indent="0" marL="0">
              <a:spcBef>
                <a:spcPts val="0"/>
              </a:spcBef>
              <a:spcAft>
                <a:spcPts val="0"/>
              </a:spcAft>
              <a:buClr>
                <a:srgbClr val="FFFFFF"/>
              </a:buClr>
              <a:buSzPct val="25000"/>
              <a:buFont typeface="Arial Narrow"/>
              <a:buNone/>
            </a:pPr>
            <a:r>
              <a:rPr strike="noStrike" u="none" b="0" cap="none" baseline="0" sz="3200" lang="en-US" i="0">
                <a:solidFill>
                  <a:srgbClr val="FFFFFF"/>
                </a:solidFill>
                <a:latin typeface="Arial Narrow"/>
                <a:ea typeface="Arial Narrow"/>
                <a:cs typeface="Arial Narrow"/>
                <a:sym typeface="Arial Narrow"/>
              </a:rPr>
              <a:t>1962 !</a:t>
            </a:r>
          </a:p>
        </p:txBody>
      </p:sp>
      <p:sp>
        <p:nvSpPr>
          <p:cNvPr id="433" name="Shape 433"/>
          <p:cNvSpPr txBox="1"/>
          <p:nvPr/>
        </p:nvSpPr>
        <p:spPr>
          <a:xfrm>
            <a:off y="388697" x="57548"/>
            <a:ext cy="219815" cx="9026455"/>
          </a:xfrm>
          <a:prstGeom prst="rect">
            <a:avLst/>
          </a:prstGeom>
          <a:noFill/>
          <a:ln>
            <a:noFill/>
          </a:ln>
        </p:spPr>
        <p:txBody>
          <a:bodyPr bIns="32625" rIns="65275" lIns="65275" tIns="32625" anchor="t" anchorCtr="0">
            <a:noAutofit/>
          </a:bodyPr>
          <a:lstStyle/>
          <a:p>
            <a:pPr algn="just" rtl="0" lvl="0" marR="0" indent="0" marL="0">
              <a:spcBef>
                <a:spcPts val="0"/>
              </a:spcBef>
              <a:spcAft>
                <a:spcPts val="0"/>
              </a:spcAft>
              <a:buClr>
                <a:schemeClr val="dk1"/>
              </a:buClr>
              <a:buFont typeface="Arial"/>
              <a:buNone/>
            </a:pPr>
            <a:r>
              <a:t/>
            </a:r>
            <a:endParaRPr strike="noStrike" u="none" b="0" cap="none" baseline="0" sz="1000" i="0">
              <a:solidFill>
                <a:srgbClr val="FFFFFF"/>
              </a:solidFill>
              <a:latin typeface="Arial"/>
              <a:ea typeface="Arial"/>
              <a:cs typeface="Arial"/>
              <a:sym typeface="Arial"/>
            </a:endParaRPr>
          </a:p>
        </p:txBody>
      </p:sp>
      <p:sp>
        <p:nvSpPr>
          <p:cNvPr id="434" name="Shape 434"/>
          <p:cNvSpPr txBox="1"/>
          <p:nvPr/>
        </p:nvSpPr>
        <p:spPr>
          <a:xfrm>
            <a:off y="-34323" x="-271881"/>
            <a:ext cy="512219" cx="6661844"/>
          </a:xfrm>
          <a:prstGeom prst="rect">
            <a:avLst/>
          </a:prstGeom>
          <a:noFill/>
          <a:ln>
            <a:noFill/>
          </a:ln>
        </p:spPr>
        <p:txBody>
          <a:bodyPr bIns="32625" rIns="65275" lIns="65275" tIns="32625" anchor="t" anchorCtr="0">
            <a:noAutofit/>
          </a:bodyPr>
          <a:lstStyle/>
          <a:p>
            <a:pPr algn="ctr" rtl="0" lvl="0" marR="0" indent="0" marL="0">
              <a:spcBef>
                <a:spcPts val="0"/>
              </a:spcBef>
              <a:spcAft>
                <a:spcPts val="0"/>
              </a:spcAft>
              <a:buClr>
                <a:srgbClr val="FFFFFF"/>
              </a:buClr>
              <a:buSzPct val="25000"/>
              <a:buFont typeface="Arial"/>
              <a:buNone/>
            </a:pPr>
            <a:r>
              <a:rPr strike="noStrike" u="none" b="1" cap="none" baseline="0" sz="2900" lang="en-US" i="0">
                <a:solidFill>
                  <a:srgbClr val="FFFFFF"/>
                </a:solidFill>
                <a:latin typeface="Arial"/>
                <a:ea typeface="Arial"/>
                <a:cs typeface="Arial"/>
                <a:sym typeface="Arial"/>
              </a:rPr>
              <a:t>The Extreme Waves Map of Ireland</a:t>
            </a:r>
          </a:p>
        </p:txBody>
      </p:sp>
      <p:pic>
        <p:nvPicPr>
          <p:cNvPr id="435" name="Shape 435"/>
          <p:cNvPicPr preferRelativeResize="0"/>
          <p:nvPr/>
        </p:nvPicPr>
        <p:blipFill rotWithShape="1">
          <a:blip r:embed="rId3"/>
          <a:srcRect t="0" b="0" r="0" l="0"/>
          <a:stretch/>
        </p:blipFill>
        <p:spPr>
          <a:xfrm>
            <a:off y="4149080" x="3105150"/>
            <a:ext cy="1238250" cx="2752725"/>
          </a:xfrm>
          <a:prstGeom prst="rect">
            <a:avLst/>
          </a:prstGeom>
          <a:noFill/>
          <a:ln>
            <a:noFill/>
          </a:ln>
        </p:spPr>
      </p:pic>
      <p:pic>
        <p:nvPicPr>
          <p:cNvPr id="436" name="Shape 436"/>
          <p:cNvPicPr preferRelativeResize="0"/>
          <p:nvPr/>
        </p:nvPicPr>
        <p:blipFill rotWithShape="1">
          <a:blip r:embed="rId4"/>
          <a:srcRect t="0" b="0" r="0" l="0"/>
          <a:stretch/>
        </p:blipFill>
        <p:spPr>
          <a:xfrm>
            <a:off y="1196751" x="3195638"/>
            <a:ext cy="552449" cx="25717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y="0" x="0"/>
          <a:ext cy="0" cx="0"/>
          <a:chOff y="0" x="0"/>
          <a:chExt cy="0" cx="0"/>
        </a:xfrm>
      </p:grpSpPr>
      <p:sp>
        <p:nvSpPr>
          <p:cNvPr id="441" name="Shape 441"/>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442" name="Shape 442"/>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443" name="Shape 443"/>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444" name="Shape 444"/>
          <p:cNvSpPr txBox="1"/>
          <p:nvPr/>
        </p:nvSpPr>
        <p:spPr>
          <a:xfrm>
            <a:off y="285728" x="1676497"/>
            <a:ext cy="523219" cx="6099746"/>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SOME EXAMPLES : MULLET PENINSULA</a:t>
            </a:r>
          </a:p>
        </p:txBody>
      </p:sp>
      <p:cxnSp>
        <p:nvCxnSpPr>
          <p:cNvPr id="445" name="Shape 445"/>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446" name="Shape 446"/>
          <p:cNvPicPr preferRelativeResize="0"/>
          <p:nvPr/>
        </p:nvPicPr>
        <p:blipFill rotWithShape="1">
          <a:blip r:embed="rId3"/>
          <a:srcRect t="0" b="0" r="0" l="0"/>
          <a:stretch/>
        </p:blipFill>
        <p:spPr>
          <a:xfrm>
            <a:off y="1357298" x="1142975"/>
            <a:ext cy="4832077" cx="683799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y="0" x="0"/>
          <a:ext cy="0" cx="0"/>
          <a:chOff y="0" x="0"/>
          <a:chExt cy="0" cx="0"/>
        </a:xfrm>
      </p:grpSpPr>
      <p:sp>
        <p:nvSpPr>
          <p:cNvPr id="455" name="Shape 455"/>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456" name="Shape 456"/>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457" name="Shape 457"/>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458" name="Shape 458"/>
          <p:cNvSpPr txBox="1"/>
          <p:nvPr/>
        </p:nvSpPr>
        <p:spPr>
          <a:xfrm>
            <a:off y="285728" x="3143240"/>
            <a:ext cy="523219" cx="316625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MULLET PENINSULA</a:t>
            </a:r>
          </a:p>
        </p:txBody>
      </p:sp>
      <p:cxnSp>
        <p:nvCxnSpPr>
          <p:cNvPr id="459" name="Shape 459"/>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460" name="Shape 460"/>
          <p:cNvPicPr preferRelativeResize="0"/>
          <p:nvPr/>
        </p:nvPicPr>
        <p:blipFill rotWithShape="1">
          <a:blip r:embed="rId3"/>
          <a:srcRect t="0" b="0" r="0" l="0"/>
          <a:stretch/>
        </p:blipFill>
        <p:spPr>
          <a:xfrm>
            <a:off y="1571612" x="214282"/>
            <a:ext cy="4420799" cx="5894397"/>
          </a:xfrm>
          <a:prstGeom prst="rect">
            <a:avLst/>
          </a:prstGeom>
          <a:noFill/>
          <a:ln>
            <a:noFill/>
          </a:ln>
        </p:spPr>
      </p:pic>
      <p:sp>
        <p:nvSpPr>
          <p:cNvPr id="461" name="Shape 461"/>
          <p:cNvSpPr txBox="1"/>
          <p:nvPr/>
        </p:nvSpPr>
        <p:spPr>
          <a:xfrm>
            <a:off y="1571612" x="6286512"/>
            <a:ext cy="3477874" cx="2571767"/>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1" cap="none" baseline="0" sz="2000" lang="en-US" i="0">
                <a:solidFill>
                  <a:schemeClr val="dk1"/>
                </a:solidFill>
                <a:latin typeface="Arial Narrow"/>
                <a:ea typeface="Arial Narrow"/>
                <a:cs typeface="Arial Narrow"/>
                <a:sym typeface="Arial Narrow"/>
              </a:rPr>
              <a:t>Eagle Island Lighthouse</a:t>
            </a:r>
          </a:p>
          <a:p>
            <a:pPr algn="l" rtl="0" lvl="0" marR="0" indent="0" marL="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67 m above sea level</a:t>
            </a:r>
          </a:p>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Tower height = 11 m </a:t>
            </a:r>
          </a:p>
          <a:p>
            <a:pPr algn="l" rtl="0" lvl="0" marR="0" indent="0" marL="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Close to the continental shelf</a:t>
            </a:r>
          </a:p>
          <a:p>
            <a:pPr algn="l" rtl="0" lvl="0" marR="0" indent="0" marL="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0">
              <a:spcBef>
                <a:spcPts val="0"/>
              </a:spcBef>
              <a:spcAft>
                <a:spcPts val="0"/>
              </a:spcAft>
              <a:buClr>
                <a:schemeClr val="dk1"/>
              </a:buClr>
              <a:buSzPct val="25000"/>
              <a:buFont typeface="Arial Narrow"/>
              <a:buNone/>
            </a:pPr>
            <a:r>
              <a:rPr strike="noStrike" u="none" b="0" cap="none" baseline="0" sz="2000" lang="en-US" i="0">
                <a:solidFill>
                  <a:schemeClr val="dk1"/>
                </a:solidFill>
                <a:latin typeface="Arial Narrow"/>
                <a:ea typeface="Arial Narrow"/>
                <a:cs typeface="Arial Narrow"/>
                <a:sym typeface="Arial Narrow"/>
              </a:rPr>
              <a:t>Originally : two towers, only one left today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y="0" x="0"/>
          <a:ext cy="0" cx="0"/>
          <a:chOff y="0" x="0"/>
          <a:chExt cy="0" cx="0"/>
        </a:xfrm>
      </p:grpSpPr>
      <p:sp>
        <p:nvSpPr>
          <p:cNvPr id="470" name="Shape 470"/>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471" name="Shape 471"/>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472" name="Shape 472"/>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473" name="Shape 473"/>
          <p:cNvSpPr txBox="1"/>
          <p:nvPr/>
        </p:nvSpPr>
        <p:spPr>
          <a:xfrm>
            <a:off y="285728" x="3143240"/>
            <a:ext cy="523219" cx="316625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MULLET PENINSULA</a:t>
            </a:r>
          </a:p>
        </p:txBody>
      </p:sp>
      <p:cxnSp>
        <p:nvCxnSpPr>
          <p:cNvPr id="474" name="Shape 474"/>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sp>
        <p:nvSpPr>
          <p:cNvPr id="475" name="Shape 475"/>
          <p:cNvSpPr txBox="1"/>
          <p:nvPr/>
        </p:nvSpPr>
        <p:spPr>
          <a:xfrm>
            <a:off y="1357298" x="0"/>
            <a:ext cy="4924424" cx="8676456"/>
          </a:xfrm>
          <a:prstGeom prst="rect">
            <a:avLst/>
          </a:prstGeom>
          <a:noFill/>
          <a:ln>
            <a:noFill/>
          </a:ln>
        </p:spPr>
        <p:txBody>
          <a:bodyPr bIns="45700" rIns="91425" lIns="91425" tIns="45700" anchor="t" anchorCtr="0">
            <a:noAutofit/>
          </a:bodyPr>
          <a:lstStyle/>
          <a:p>
            <a:pPr algn="l" rtl="0" lvl="0" marR="0" indent="0" marL="863600">
              <a:spcBef>
                <a:spcPts val="0"/>
              </a:spcBef>
              <a:spcAft>
                <a:spcPts val="0"/>
              </a:spcAft>
              <a:buClr>
                <a:schemeClr val="dk1"/>
              </a:buClr>
              <a:buSzPct val="125000"/>
              <a:buFont typeface="Arial Narrow"/>
              <a:buChar char="❑"/>
            </a:pPr>
            <a:r>
              <a:rPr strike="noStrike" u="none" b="0" cap="none" baseline="0" sz="2000" lang="en-US" i="0">
                <a:solidFill>
                  <a:schemeClr val="dk1"/>
                </a:solidFill>
                <a:latin typeface="Arial Narrow"/>
                <a:ea typeface="Arial Narrow"/>
                <a:cs typeface="Arial Narrow"/>
                <a:sym typeface="Arial Narrow"/>
              </a:rPr>
              <a:t>During the construction of the west tower a great sea swept the partly built tower and much of the building materials into the sea. The towers were then completed with a massive storm wall on the sea side of the towers.</a:t>
            </a:r>
          </a:p>
          <a:p>
            <a:pPr algn="l" rtl="0" lvl="0" marR="0" indent="0" marL="86360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000" lang="en-US" i="0">
                <a:solidFill>
                  <a:schemeClr val="dk1"/>
                </a:solidFill>
                <a:latin typeface="Arial Narrow"/>
                <a:ea typeface="Arial Narrow"/>
                <a:cs typeface="Arial Narrow"/>
                <a:sym typeface="Arial Narrow"/>
              </a:rPr>
              <a:t>1837 – Wave swept over island and took off the roofs of the dwelling homes “there being no hurricane at the time”. The sea “must have risen 350 feet” (~106m) (The Irish Times)</a:t>
            </a:r>
          </a:p>
          <a:p>
            <a:pPr algn="l" rtl="0" lvl="0" marR="0" indent="0" marL="86360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000" lang="en-US" i="0">
                <a:solidFill>
                  <a:schemeClr val="dk1"/>
                </a:solidFill>
                <a:latin typeface="Arial Narrow"/>
                <a:ea typeface="Arial Narrow"/>
                <a:cs typeface="Arial Narrow"/>
                <a:sym typeface="Arial Narrow"/>
              </a:rPr>
              <a:t>11 March 1861 – A monster wave broke over the east light shattering 23 panes, damaging reflectors and flooding the tower.  Rock thrown up by a severe storm ?</a:t>
            </a:r>
          </a:p>
          <a:p>
            <a:pPr algn="l" rtl="0" lvl="0" marR="0" indent="0" marL="86360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000" lang="en-US" i="0">
                <a:solidFill>
                  <a:schemeClr val="dk1"/>
                </a:solidFill>
                <a:latin typeface="Arial Narrow"/>
                <a:ea typeface="Arial Narrow"/>
                <a:cs typeface="Arial Narrow"/>
                <a:sym typeface="Arial Narrow"/>
              </a:rPr>
              <a:t>29 December 1894 – A storm damaged the dwellings and the east light beyond repair, broke the lantern glass, put out the light and damaged the protecting wall</a:t>
            </a:r>
          </a:p>
          <a:p>
            <a:pPr algn="l" rtl="0" lvl="0" marR="0" indent="0" marL="863600">
              <a:spcBef>
                <a:spcPts val="0"/>
              </a:spcBef>
              <a:spcAft>
                <a:spcPts val="0"/>
              </a:spcAft>
              <a:buClr>
                <a:schemeClr val="dk1"/>
              </a:buClr>
              <a:buFont typeface="Arial"/>
              <a:buNone/>
            </a:pPr>
            <a:r>
              <a:t/>
            </a:r>
            <a:endParaRPr strike="noStrike" u="none" b="0" cap="none" baseline="0" sz="20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000" lang="en-US" i="0">
                <a:solidFill>
                  <a:schemeClr val="dk1"/>
                </a:solidFill>
                <a:latin typeface="Arial Narrow"/>
                <a:ea typeface="Arial Narrow"/>
                <a:cs typeface="Arial Narrow"/>
                <a:sym typeface="Arial Narrow"/>
              </a:rPr>
              <a:t>January 1987 and February 1988 – Substantial damage done by storm</a:t>
            </a:r>
          </a:p>
          <a:p>
            <a:pPr algn="l" rtl="0" lvl="0" marR="0" indent="0" marL="0">
              <a:spcBef>
                <a:spcPts val="0"/>
              </a:spcBef>
              <a:spcAft>
                <a:spcPts val="0"/>
              </a:spcAft>
              <a:buClr>
                <a:schemeClr val="dk1"/>
              </a:buClr>
              <a:buFont typeface="Arial"/>
              <a:buNone/>
            </a:pPr>
            <a:r>
              <a:t/>
            </a:r>
            <a:endParaRPr strike="noStrike" u="none" b="0" cap="none" baseline="0" sz="1400" i="0">
              <a:solidFill>
                <a:schemeClr val="dk1"/>
              </a:solidFill>
              <a:latin typeface="Arial Narrow"/>
              <a:ea typeface="Arial Narrow"/>
              <a:cs typeface="Arial Narrow"/>
              <a:sym typeface="Arial Narrow"/>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y="0" x="0"/>
          <a:ext cy="0" cx="0"/>
          <a:chOff y="0" x="0"/>
          <a:chExt cy="0" cx="0"/>
        </a:xfrm>
      </p:grpSpPr>
      <p:sp>
        <p:nvSpPr>
          <p:cNvPr id="484" name="Shape 484"/>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485" name="Shape 485"/>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486" name="Shape 486"/>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487" name="Shape 487"/>
          <p:cNvSpPr txBox="1"/>
          <p:nvPr/>
        </p:nvSpPr>
        <p:spPr>
          <a:xfrm>
            <a:off y="285728" x="1676497"/>
            <a:ext cy="523219" cx="600888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SOME EXAMPLES : THE ARAN ISLANDS</a:t>
            </a:r>
          </a:p>
        </p:txBody>
      </p:sp>
      <p:cxnSp>
        <p:nvCxnSpPr>
          <p:cNvPr id="488" name="Shape 488"/>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pic>
        <p:nvPicPr>
          <p:cNvPr id="489" name="Shape 489"/>
          <p:cNvPicPr preferRelativeResize="0"/>
          <p:nvPr/>
        </p:nvPicPr>
        <p:blipFill rotWithShape="1">
          <a:blip r:embed="rId3"/>
          <a:srcRect t="0" b="0" r="0" l="0"/>
          <a:stretch/>
        </p:blipFill>
        <p:spPr>
          <a:xfrm>
            <a:off y="1500174" x="121466"/>
            <a:ext cy="4745084" cx="6165045"/>
          </a:xfrm>
          <a:prstGeom prst="rect">
            <a:avLst/>
          </a:prstGeom>
          <a:noFill/>
          <a:ln>
            <a:noFill/>
          </a:ln>
        </p:spPr>
      </p:pic>
      <p:pic>
        <p:nvPicPr>
          <p:cNvPr id="490" name="Shape 490"/>
          <p:cNvPicPr preferRelativeResize="0"/>
          <p:nvPr/>
        </p:nvPicPr>
        <p:blipFill rotWithShape="1">
          <a:blip r:embed="rId4"/>
          <a:srcRect t="0" b="0" r="0" l="0"/>
          <a:stretch/>
        </p:blipFill>
        <p:spPr>
          <a:xfrm>
            <a:off y="3500437" x="5000628"/>
            <a:ext cy="2500330" cx="375521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y="0" x="0"/>
          <a:ext cy="0" cx="0"/>
          <a:chOff y="0" x="0"/>
          <a:chExt cy="0" cx="0"/>
        </a:xfrm>
      </p:grpSpPr>
      <p:sp>
        <p:nvSpPr>
          <p:cNvPr id="499" name="Shape 499"/>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500" name="Shape 500"/>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NOAA 16 July 2014</a:t>
            </a:r>
          </a:p>
        </p:txBody>
      </p:sp>
      <p:sp>
        <p:nvSpPr>
          <p:cNvPr id="501" name="Shape 501"/>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02" name="Shape 502"/>
          <p:cNvSpPr txBox="1"/>
          <p:nvPr/>
        </p:nvSpPr>
        <p:spPr>
          <a:xfrm>
            <a:off y="285728" x="3143240"/>
            <a:ext cy="954106" cx="3716081"/>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THE ARAN ISLANDS</a:t>
            </a:r>
          </a:p>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1839 – 1852 – 1914 - 1953</a:t>
            </a:r>
          </a:p>
        </p:txBody>
      </p:sp>
      <p:cxnSp>
        <p:nvCxnSpPr>
          <p:cNvPr id="503" name="Shape 503"/>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sp>
        <p:nvSpPr>
          <p:cNvPr id="504" name="Shape 504"/>
          <p:cNvSpPr txBox="1"/>
          <p:nvPr/>
        </p:nvSpPr>
        <p:spPr>
          <a:xfrm>
            <a:off y="1500174" x="0"/>
            <a:ext cy="4001095" cx="8572528"/>
          </a:xfrm>
          <a:prstGeom prst="rect">
            <a:avLst/>
          </a:prstGeom>
          <a:noFill/>
          <a:ln>
            <a:noFill/>
          </a:ln>
        </p:spPr>
        <p:txBody>
          <a:bodyPr bIns="45700" rIns="91425" lIns="91425" tIns="45700" anchor="t" anchorCtr="0">
            <a:noAutofit/>
          </a:bodyPr>
          <a:lstStyle/>
          <a:p>
            <a:pPr algn="l" rtl="0" lvl="0" marR="0" indent="0" marL="863600">
              <a:spcBef>
                <a:spcPts val="0"/>
              </a:spcBef>
              <a:spcAft>
                <a:spcPts val="0"/>
              </a:spcAft>
              <a:buClr>
                <a:schemeClr val="dk1"/>
              </a:buClr>
              <a:buSzPct val="125000"/>
              <a:buFont typeface="Arial Narrow"/>
              <a:buChar char="❑"/>
            </a:pPr>
            <a:r>
              <a:rPr strike="noStrike" u="none" b="0" cap="none" baseline="0" sz="2400" lang="en-US" i="0">
                <a:solidFill>
                  <a:schemeClr val="dk1"/>
                </a:solidFill>
                <a:latin typeface="Arial Narrow"/>
                <a:ea typeface="Arial Narrow"/>
                <a:cs typeface="Arial Narrow"/>
                <a:sym typeface="Arial Narrow"/>
              </a:rPr>
              <a:t>1839 – Boulders thrown up during the Night of the Big Wind</a:t>
            </a:r>
          </a:p>
          <a:p>
            <a:pPr algn="l" rtl="0" lvl="0" marR="0" indent="190500" marL="863600">
              <a:spcBef>
                <a:spcPts val="0"/>
              </a:spcBef>
              <a:spcAft>
                <a:spcPts val="0"/>
              </a:spcAft>
              <a:buClr>
                <a:schemeClr val="dk1"/>
              </a:buClr>
              <a:buFont typeface="Arial"/>
              <a:buNone/>
            </a:pPr>
            <a:r>
              <a:t/>
            </a:r>
            <a:endParaRPr strike="noStrike" u="none" b="0" cap="none" baseline="0" sz="24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400" lang="en-US" i="0">
                <a:solidFill>
                  <a:schemeClr val="dk1"/>
                </a:solidFill>
                <a:latin typeface="Arial Narrow"/>
                <a:ea typeface="Arial Narrow"/>
                <a:cs typeface="Arial Narrow"/>
                <a:sym typeface="Arial Narrow"/>
              </a:rPr>
              <a:t>1852 – Story that 15 people were swept to their deaths by a wave on Inis Mór</a:t>
            </a:r>
          </a:p>
          <a:p>
            <a:pPr algn="l" rtl="0" lvl="0" marR="0" indent="0" marL="863600">
              <a:spcBef>
                <a:spcPts val="0"/>
              </a:spcBef>
              <a:spcAft>
                <a:spcPts val="0"/>
              </a:spcAft>
              <a:buClr>
                <a:schemeClr val="dk1"/>
              </a:buClr>
              <a:buFont typeface="Arial"/>
              <a:buNone/>
            </a:pPr>
            <a:r>
              <a:t/>
            </a:r>
            <a:endParaRPr strike="noStrike" u="none" b="0" cap="none" baseline="0" sz="2400" i="0">
              <a:solidFill>
                <a:schemeClr val="dk1"/>
              </a:solidFill>
              <a:latin typeface="Arial Narrow"/>
              <a:ea typeface="Arial Narrow"/>
              <a:cs typeface="Arial Narrow"/>
              <a:sym typeface="Arial Narrow"/>
            </a:endParaRPr>
          </a:p>
          <a:p>
            <a:pPr algn="l" rtl="0" lvl="0" marR="0" indent="0" marL="863600">
              <a:spcBef>
                <a:spcPts val="0"/>
              </a:spcBef>
              <a:spcAft>
                <a:spcPts val="0"/>
              </a:spcAft>
              <a:buClr>
                <a:schemeClr val="dk1"/>
              </a:buClr>
              <a:buSzPct val="125000"/>
              <a:buFont typeface="Arial Narrow"/>
              <a:buChar char="❑"/>
            </a:pPr>
            <a:r>
              <a:rPr strike="noStrike" u="none" b="0" cap="none" baseline="0" sz="2400" lang="en-US" i="0">
                <a:solidFill>
                  <a:schemeClr val="dk1"/>
                </a:solidFill>
                <a:latin typeface="Arial Narrow"/>
                <a:ea typeface="Arial Narrow"/>
                <a:cs typeface="Arial Narrow"/>
                <a:sym typeface="Arial Narrow"/>
              </a:rPr>
              <a:t>Williams and Hall (2004) </a:t>
            </a:r>
            <a:r>
              <a:rPr strike="noStrike" u="none" b="0" cap="none" baseline="0" sz="2400" lang="en-US" i="1">
                <a:solidFill>
                  <a:schemeClr val="dk1"/>
                </a:solidFill>
                <a:latin typeface="Arial Narrow"/>
                <a:ea typeface="Arial Narrow"/>
                <a:cs typeface="Arial Narrow"/>
                <a:sym typeface="Arial Narrow"/>
              </a:rPr>
              <a:t>Cliff-top megaclast deposits of Ireland, a record of extreme waves in the North Atlantic — storms or tsunamis?  </a:t>
            </a:r>
            <a:r>
              <a:rPr strike="noStrike" u="none" b="0" cap="none" baseline="0" sz="2400" lang="en-US" i="0">
                <a:solidFill>
                  <a:schemeClr val="dk1"/>
                </a:solidFill>
                <a:latin typeface="Arial Narrow"/>
                <a:ea typeface="Arial Narrow"/>
                <a:cs typeface="Arial Narrow"/>
                <a:sym typeface="Arial Narrow"/>
              </a:rPr>
              <a:t>Evidence of megaclast deposits on the top of vertical cliffs up to 50m above sea level weighing 2.9 tonnes (117 tonnes at 12m, 250 tonnes at sea level)</a:t>
            </a:r>
          </a:p>
          <a:p>
            <a:pPr algn="l" rtl="0" lvl="0" marR="0" indent="111125" marL="863600">
              <a:spcBef>
                <a:spcPts val="0"/>
              </a:spcBef>
              <a:spcAft>
                <a:spcPts val="0"/>
              </a:spcAft>
              <a:buClr>
                <a:schemeClr val="dk1"/>
              </a:buClr>
              <a:buFont typeface="Arial"/>
              <a:buNone/>
            </a:pPr>
            <a:r>
              <a:t/>
            </a:r>
            <a:endParaRPr strike="noStrike" u="none" b="0" cap="none" baseline="0" sz="1400" i="0">
              <a:solidFill>
                <a:schemeClr val="dk1"/>
              </a:solidFill>
              <a:latin typeface="Arial Narrow"/>
              <a:ea typeface="Arial Narrow"/>
              <a:cs typeface="Arial Narrow"/>
              <a:sym typeface="Arial Narrow"/>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y="0" x="0"/>
          <a:ext cy="0" cx="0"/>
          <a:chOff y="0" x="0"/>
          <a:chExt cy="0" cx="0"/>
        </a:xfrm>
      </p:grpSpPr>
      <p:sp>
        <p:nvSpPr>
          <p:cNvPr id="513" name="Shape 513"/>
          <p:cNvSpPr txBox="1"/>
          <p:nvPr>
            <p:ph idx="12" type="sldNum"/>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spcBef>
                <a:spcPts val="0"/>
              </a:spcBef>
              <a:buClr>
                <a:schemeClr val="lt1"/>
              </a:buClr>
              <a:buSzPct val="25000"/>
              <a:buFont typeface="Arial Narrow"/>
              <a:buNone/>
            </a:pPr>
            <a:r>
              <a:rPr lang="en-US"/>
              <a:t> </a:t>
            </a:r>
          </a:p>
        </p:txBody>
      </p:sp>
      <p:sp>
        <p:nvSpPr>
          <p:cNvPr id="514" name="Shape 514"/>
          <p:cNvSpPr txBox="1"/>
          <p:nvPr>
            <p:ph idx="11" type="ftr"/>
          </p:nvPr>
        </p:nvSpPr>
        <p:spPr>
          <a:xfrm>
            <a:off y="6245225" x="3124200"/>
            <a:ext cy="476249" cx="28956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Arial"/>
              <a:buNone/>
            </a:pPr>
            <a:r>
              <a:rPr strike="noStrike" u="none" b="0" cap="none" baseline="0" sz="1400" lang="en-US" i="0">
                <a:solidFill>
                  <a:schemeClr val="dk1"/>
                </a:solidFill>
                <a:latin typeface="Arial"/>
                <a:ea typeface="Arial"/>
                <a:cs typeface="Arial"/>
                <a:sym typeface="Arial"/>
              </a:rPr>
              <a:t>NOAA 16 July 2014</a:t>
            </a:r>
          </a:p>
        </p:txBody>
      </p:sp>
      <p:sp>
        <p:nvSpPr>
          <p:cNvPr id="515" name="Shape 515"/>
          <p:cNvSpPr/>
          <p:nvPr/>
        </p:nvSpPr>
        <p:spPr>
          <a:xfrm>
            <a:off y="214289" x="142843"/>
            <a:ext cy="1143007" cx="8782050"/>
          </a:xfrm>
          <a:prstGeom prst="rect">
            <a:avLst/>
          </a:prstGeom>
          <a:gradFill>
            <a:gsLst>
              <a:gs pos="0">
                <a:srgbClr val="0097F1">
                  <a:alpha val="79607"/>
                </a:srgbClr>
              </a:gs>
              <a:gs pos="100000">
                <a:schemeClr val="dk1"/>
              </a:gs>
            </a:gsLst>
            <a:lin ang="5400000" scaled="0"/>
          </a:gradFill>
          <a:ln>
            <a:noFill/>
          </a:ln>
        </p:spPr>
        <p:txBody>
          <a:bodyPr bIns="45700" rIns="91425" lIns="91425" tIns="45700" anchor="ctr" anchorCtr="0">
            <a:noAutofit/>
          </a:bodyPr>
          <a:lstStyle/>
          <a:p>
            <a:pPr algn="l" rtl="0" lvl="0" marR="0" indent="101600" marL="0">
              <a:lnSpc>
                <a:spcPct val="90000"/>
              </a:lnSpc>
              <a:spcBef>
                <a:spcPts val="0"/>
              </a:spcBef>
              <a:spcAft>
                <a:spcPts val="40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16" name="Shape 516"/>
          <p:cNvSpPr txBox="1"/>
          <p:nvPr/>
        </p:nvSpPr>
        <p:spPr>
          <a:xfrm>
            <a:off y="285728" x="2277950"/>
            <a:ext cy="523219" cx="483337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FFFF00"/>
              </a:buClr>
              <a:buSzPct val="25000"/>
              <a:buFont typeface="Arial Narrow"/>
              <a:buNone/>
            </a:pPr>
            <a:r>
              <a:rPr strike="noStrike" u="none" b="1" cap="none" baseline="0" sz="2800" lang="en-US" i="0">
                <a:solidFill>
                  <a:srgbClr val="FFFF00"/>
                </a:solidFill>
                <a:latin typeface="Arial Narrow"/>
                <a:ea typeface="Arial Narrow"/>
                <a:cs typeface="Arial Narrow"/>
                <a:sym typeface="Arial Narrow"/>
              </a:rPr>
              <a:t>2013 – 2014 WINTER IN IRELAND</a:t>
            </a:r>
          </a:p>
        </p:txBody>
      </p:sp>
      <p:cxnSp>
        <p:nvCxnSpPr>
          <p:cNvPr id="517" name="Shape 517"/>
          <p:cNvCxnSpPr/>
          <p:nvPr/>
        </p:nvCxnSpPr>
        <p:spPr>
          <a:xfrm>
            <a:off y="1357298" x="142843"/>
            <a:ext cy="0" cx="8792308"/>
          </a:xfrm>
          <a:prstGeom prst="straightConnector1">
            <a:avLst/>
          </a:prstGeom>
          <a:noFill/>
          <a:ln w="28575" cap="flat">
            <a:solidFill>
              <a:srgbClr val="D9B900"/>
            </a:solidFill>
            <a:prstDash val="solid"/>
            <a:round/>
            <a:headEnd w="med" len="med" type="none"/>
            <a:tailEnd w="med" len="med" type="none"/>
          </a:ln>
        </p:spPr>
      </p:cxnSp>
      <p:sp>
        <p:nvSpPr>
          <p:cNvPr id="518" name="Shape 518"/>
          <p:cNvSpPr/>
          <p:nvPr/>
        </p:nvSpPr>
        <p:spPr>
          <a:xfrm>
            <a:off y="-144463" x="155575"/>
            <a:ext cy="304801" cx="304799"/>
          </a:xfrm>
          <a:prstGeom prst="rect">
            <a:avLst/>
          </a:prstGeom>
          <a:noFill/>
          <a:ln>
            <a:noFill/>
          </a:ln>
        </p:spPr>
        <p:txBody>
          <a:bodyPr bIns="45700" rIns="91425" lIns="91425" tIns="45700" anchor="t" anchorCtr="0">
            <a:noAutofit/>
          </a:bodyPr>
          <a:lstStyle/>
          <a:p>
            <a:pPr algn="l" rtl="0" lvl="0" marR="0" indent="101600" marL="0">
              <a:spcBef>
                <a:spcPts val="0"/>
              </a:spcBef>
              <a:spcAft>
                <a:spcPts val="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sp>
        <p:nvSpPr>
          <p:cNvPr id="519" name="Shape 519"/>
          <p:cNvSpPr/>
          <p:nvPr/>
        </p:nvSpPr>
        <p:spPr>
          <a:xfrm>
            <a:off y="7937" x="307975"/>
            <a:ext cy="304801" cx="304799"/>
          </a:xfrm>
          <a:prstGeom prst="rect">
            <a:avLst/>
          </a:prstGeom>
          <a:noFill/>
          <a:ln>
            <a:noFill/>
          </a:ln>
        </p:spPr>
        <p:txBody>
          <a:bodyPr bIns="45700" rIns="91425" lIns="91425" tIns="45700" anchor="t" anchorCtr="0">
            <a:noAutofit/>
          </a:bodyPr>
          <a:lstStyle/>
          <a:p>
            <a:pPr algn="l" rtl="0" lvl="0" marR="0" indent="101600" marL="0">
              <a:spcBef>
                <a:spcPts val="0"/>
              </a:spcBef>
              <a:spcAft>
                <a:spcPts val="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p:txBody>
      </p:sp>
      <p:pic>
        <p:nvPicPr>
          <p:cNvPr id="520" name="Shape 520"/>
          <p:cNvPicPr preferRelativeResize="0"/>
          <p:nvPr/>
        </p:nvPicPr>
        <p:blipFill rotWithShape="1">
          <a:blip r:embed="rId3"/>
          <a:srcRect t="0" b="0" r="0" l="0"/>
          <a:stretch/>
        </p:blipFill>
        <p:spPr>
          <a:xfrm>
            <a:off y="1556791" x="315365"/>
            <a:ext cy="4229910" cx="6344866"/>
          </a:xfrm>
          <a:prstGeom prst="rect">
            <a:avLst/>
          </a:prstGeom>
          <a:noFill/>
          <a:ln>
            <a:noFill/>
          </a:ln>
        </p:spPr>
      </p:pic>
      <p:sp>
        <p:nvSpPr>
          <p:cNvPr id="521" name="Shape 521"/>
          <p:cNvSpPr txBox="1"/>
          <p:nvPr/>
        </p:nvSpPr>
        <p:spPr>
          <a:xfrm>
            <a:off y="2702250" x="6701681"/>
            <a:ext cy="2677656" cx="22520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Arial Narrow"/>
              <a:buNone/>
            </a:pPr>
            <a:r>
              <a:rPr strike="noStrike" u="none" b="0" cap="none" baseline="0" sz="2400" lang="en-US" i="0">
                <a:solidFill>
                  <a:schemeClr val="dk1"/>
                </a:solidFill>
                <a:latin typeface="Arial Narrow"/>
                <a:ea typeface="Arial Narrow"/>
                <a:cs typeface="Arial Narrow"/>
                <a:sym typeface="Arial Narrow"/>
              </a:rPr>
              <a:t>Loop Head, Ireland</a:t>
            </a:r>
          </a:p>
          <a:p>
            <a:pPr algn="l" rtl="0" lvl="0" marR="0" indent="0" marL="0">
              <a:spcBef>
                <a:spcPts val="0"/>
              </a:spcBef>
              <a:spcAft>
                <a:spcPts val="0"/>
              </a:spcAft>
              <a:buClr>
                <a:schemeClr val="dk1"/>
              </a:buClr>
              <a:buFont typeface="Arial"/>
              <a:buNone/>
            </a:pPr>
            <a:r>
              <a:t/>
            </a:r>
            <a:endParaRPr strike="noStrike" u="none" b="0" cap="none" baseline="0" sz="2400" i="0">
              <a:solidFill>
                <a:schemeClr val="dk1"/>
              </a:solidFill>
              <a:latin typeface="Arial Narrow"/>
              <a:ea typeface="Arial Narrow"/>
              <a:cs typeface="Arial Narrow"/>
              <a:sym typeface="Arial Narrow"/>
            </a:endParaRPr>
          </a:p>
          <a:p>
            <a:pPr algn="l" rtl="0" lvl="0" marR="0" indent="0" marL="0">
              <a:spcBef>
                <a:spcPts val="0"/>
              </a:spcBef>
              <a:spcAft>
                <a:spcPts val="0"/>
              </a:spcAft>
              <a:buClr>
                <a:schemeClr val="dk1"/>
              </a:buClr>
              <a:buSzPct val="25000"/>
              <a:buFont typeface="Arial Narrow"/>
              <a:buNone/>
            </a:pPr>
            <a:r>
              <a:rPr strike="noStrike" u="none" b="0" cap="none" baseline="0" sz="2400" lang="en-US" i="0">
                <a:solidFill>
                  <a:schemeClr val="dk1"/>
                </a:solidFill>
                <a:latin typeface="Arial Narrow"/>
                <a:ea typeface="Arial Narrow"/>
                <a:cs typeface="Arial Narrow"/>
                <a:sym typeface="Arial Narrow"/>
              </a:rPr>
              <a:t>This cliff is about 30 m high </a:t>
            </a:r>
          </a:p>
          <a:p>
            <a:pPr algn="l" rtl="0" lvl="0" marR="0" indent="0" marL="0">
              <a:spcBef>
                <a:spcPts val="0"/>
              </a:spcBef>
              <a:spcAft>
                <a:spcPts val="0"/>
              </a:spcAft>
              <a:buClr>
                <a:schemeClr val="dk1"/>
              </a:buClr>
              <a:buFont typeface="Arial"/>
              <a:buNone/>
            </a:pPr>
            <a:r>
              <a:t/>
            </a:r>
            <a:endParaRPr strike="noStrike" u="none" b="0" cap="none" baseline="0" sz="2400" i="0">
              <a:solidFill>
                <a:schemeClr val="dk1"/>
              </a:solidFill>
              <a:latin typeface="Arial Narrow"/>
              <a:ea typeface="Arial Narrow"/>
              <a:cs typeface="Arial Narrow"/>
              <a:sym typeface="Arial Narrow"/>
            </a:endParaRPr>
          </a:p>
          <a:p>
            <a:pPr algn="l" rtl="0" lvl="0" marR="0" indent="0" marL="0">
              <a:spcBef>
                <a:spcPts val="0"/>
              </a:spcBef>
              <a:spcAft>
                <a:spcPts val="0"/>
              </a:spcAft>
              <a:buClr>
                <a:schemeClr val="dk1"/>
              </a:buClr>
              <a:buSzPct val="25000"/>
              <a:buFont typeface="Arial Narrow"/>
              <a:buNone/>
            </a:pPr>
            <a:r>
              <a:rPr strike="noStrike" u="none" b="0" cap="none" baseline="0" sz="2400" lang="en-US" i="0">
                <a:solidFill>
                  <a:schemeClr val="dk1"/>
                </a:solidFill>
                <a:latin typeface="Arial Narrow"/>
                <a:ea typeface="Arial Narrow"/>
                <a:cs typeface="Arial Narrow"/>
                <a:sym typeface="Arial Narrow"/>
              </a:rPr>
              <a:t>01 February 2014</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9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