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7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4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6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4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1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7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8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4E4B-7BBC-4D28-8236-62DDFED08C3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49367-2BAD-4434-A947-1750D66FF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.nmfs.noaa.gov/nauplius/media/images/logo_noa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42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L. Hart</dc:creator>
  <cp:lastModifiedBy>Mary L. Hart</cp:lastModifiedBy>
  <cp:revision>1</cp:revision>
  <dcterms:created xsi:type="dcterms:W3CDTF">2013-06-07T11:14:20Z</dcterms:created>
  <dcterms:modified xsi:type="dcterms:W3CDTF">2013-06-07T11:15:38Z</dcterms:modified>
</cp:coreProperties>
</file>