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9" r:id="rId3"/>
    <p:sldId id="357" r:id="rId4"/>
    <p:sldId id="358" r:id="rId5"/>
    <p:sldId id="359" r:id="rId6"/>
    <p:sldId id="360" r:id="rId7"/>
  </p:sldIdLst>
  <p:sldSz cx="9144000" cy="6858000" type="screen4x3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6D8"/>
    <a:srgbClr val="9244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88331" autoAdjust="0"/>
  </p:normalViewPr>
  <p:slideViewPr>
    <p:cSldViewPr>
      <p:cViewPr>
        <p:scale>
          <a:sx n="100" d="100"/>
          <a:sy n="100" d="100"/>
        </p:scale>
        <p:origin x="-88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E8557-DBC9-4E73-9FF8-3920C459F9B2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87FE4-2751-4AF0-976F-844E89B09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18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D3D3EEAE-55D8-B541-A0D9-85DBB5C7DA6F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vert="horz" lIns="93616" tIns="46808" rIns="93616" bIns="468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2A2C13C2-D76A-1542-84B5-DF4F5DC2E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2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C13C2-D76A-1542-84B5-DF4F5DC2E4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5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C13C2-D76A-1542-84B5-DF4F5DC2E4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24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C13C2-D76A-1542-84B5-DF4F5DC2E4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8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E833-47CD-4772-AD62-7D846E4EDA0B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9885-511A-435C-A819-7C896578A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0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E833-47CD-4772-AD62-7D846E4EDA0B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9885-511A-435C-A819-7C896578A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9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E833-47CD-4772-AD62-7D846E4EDA0B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9885-511A-435C-A819-7C896578A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E833-47CD-4772-AD62-7D846E4EDA0B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9885-511A-435C-A819-7C896578A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6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E833-47CD-4772-AD62-7D846E4EDA0B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9885-511A-435C-A819-7C896578A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E833-47CD-4772-AD62-7D846E4EDA0B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9885-511A-435C-A819-7C896578A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E833-47CD-4772-AD62-7D846E4EDA0B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9885-511A-435C-A819-7C896578A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2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E833-47CD-4772-AD62-7D846E4EDA0B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9885-511A-435C-A819-7C896578A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E833-47CD-4772-AD62-7D846E4EDA0B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9885-511A-435C-A819-7C896578A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2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E833-47CD-4772-AD62-7D846E4EDA0B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9885-511A-435C-A819-7C896578A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77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E833-47CD-4772-AD62-7D846E4EDA0B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9885-511A-435C-A819-7C896578A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0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9E833-47CD-4772-AD62-7D846E4EDA0B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79885-511A-435C-A819-7C896578A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E26D8"/>
                </a:solidFill>
              </a:rPr>
              <a:t>Evaluation </a:t>
            </a:r>
            <a:r>
              <a:rPr lang="en-US" sz="3600" b="1" dirty="0" smtClean="0">
                <a:solidFill>
                  <a:srgbClr val="0E26D8"/>
                </a:solidFill>
              </a:rPr>
              <a:t>for </a:t>
            </a:r>
            <a:r>
              <a:rPr lang="en-US" sz="3600" b="1" dirty="0" smtClean="0">
                <a:solidFill>
                  <a:srgbClr val="0E26D8"/>
                </a:solidFill>
              </a:rPr>
              <a:t>GFS_FV3 35 day Experiments</a:t>
            </a:r>
          </a:p>
          <a:p>
            <a:pPr algn="ctr"/>
            <a:endParaRPr lang="en-US" sz="3600" b="1" dirty="0">
              <a:solidFill>
                <a:srgbClr val="0E26D8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E26D8"/>
                </a:solidFill>
              </a:rPr>
              <a:t>(20171008-20171023)</a:t>
            </a:r>
          </a:p>
          <a:p>
            <a:pPr algn="ctr"/>
            <a:endParaRPr lang="en-US" sz="3600" b="1" dirty="0">
              <a:solidFill>
                <a:srgbClr val="0E26D8"/>
              </a:solidFill>
            </a:endParaRPr>
          </a:p>
          <a:p>
            <a:pPr algn="ctr"/>
            <a:r>
              <a:rPr lang="en-US" sz="3600" b="1" dirty="0" smtClean="0"/>
              <a:t>2017.12.1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1398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4EF1-3957-B542-BE74-73A355410DA2}" type="slidenum">
              <a:rPr lang="en-US" smtClean="0"/>
              <a:t>2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36" y="304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E26D8"/>
                </a:solidFill>
              </a:rPr>
              <a:t>WH-MJO Forecast </a:t>
            </a:r>
            <a:r>
              <a:rPr lang="en-US" sz="2800" b="1" dirty="0" smtClean="0">
                <a:solidFill>
                  <a:srgbClr val="0E26D8"/>
                </a:solidFill>
              </a:rPr>
              <a:t>Skills</a:t>
            </a:r>
            <a:endParaRPr lang="en-US" sz="2800" b="1" dirty="0" smtClean="0">
              <a:solidFill>
                <a:srgbClr val="0E26D8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88596" y="389748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RMM2</a:t>
            </a:r>
            <a:endParaRPr lang="en-US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951242" y="914400"/>
            <a:ext cx="145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RMM1+RMM2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45034" y="3915461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RMM1</a:t>
            </a:r>
            <a:endParaRPr lang="en-US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49" y="1195803"/>
            <a:ext cx="4342924" cy="258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26" y="4171784"/>
            <a:ext cx="4301014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30" y="4152734"/>
            <a:ext cx="4337685" cy="259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396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136" y="304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E26D8"/>
                </a:solidFill>
              </a:rPr>
              <a:t>AC of three components</a:t>
            </a:r>
            <a:endParaRPr lang="en-US" sz="2800" b="1" dirty="0" smtClean="0">
              <a:solidFill>
                <a:srgbClr val="0E26D8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6804660" cy="409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211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664" y="33528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E26D8"/>
                </a:solidFill>
              </a:rPr>
              <a:t>RMSE: Zonal </a:t>
            </a:r>
            <a:r>
              <a:rPr lang="en-US" sz="2400" b="1" dirty="0" smtClean="0">
                <a:solidFill>
                  <a:srgbClr val="0E26D8"/>
                </a:solidFill>
              </a:rPr>
              <a:t>wind</a:t>
            </a:r>
            <a:endParaRPr lang="en-US" sz="2400" dirty="0">
              <a:solidFill>
                <a:srgbClr val="0E26D8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52725"/>
            <a:ext cx="3581400" cy="204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" y="4800600"/>
            <a:ext cx="3539490" cy="199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" y="752475"/>
            <a:ext cx="3547110" cy="202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775335"/>
            <a:ext cx="3531870" cy="197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60" y="2807970"/>
            <a:ext cx="3524250" cy="195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4810125"/>
            <a:ext cx="3516630" cy="197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608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664" y="33528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E26D8"/>
                </a:solidFill>
              </a:rPr>
              <a:t>RMSE: Zonal </a:t>
            </a:r>
            <a:r>
              <a:rPr lang="en-US" sz="2400" b="1" dirty="0" smtClean="0">
                <a:solidFill>
                  <a:srgbClr val="0E26D8"/>
                </a:solidFill>
              </a:rPr>
              <a:t>wind</a:t>
            </a:r>
            <a:endParaRPr lang="en-US" sz="2400" dirty="0">
              <a:solidFill>
                <a:srgbClr val="0E26D8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4" y="3976687"/>
            <a:ext cx="407670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4" y="1290637"/>
            <a:ext cx="4071938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201" y="1290637"/>
            <a:ext cx="4071938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676" y="3995737"/>
            <a:ext cx="4067175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4464" y="1182171"/>
            <a:ext cx="81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E26D8"/>
                </a:solidFill>
              </a:rPr>
              <a:t>U200</a:t>
            </a:r>
            <a:endParaRPr lang="en-US" b="1" dirty="0">
              <a:solidFill>
                <a:srgbClr val="0E26D8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1195387"/>
            <a:ext cx="81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E26D8"/>
                </a:solidFill>
              </a:rPr>
              <a:t>U850</a:t>
            </a:r>
            <a:endParaRPr lang="en-US" b="1" dirty="0">
              <a:solidFill>
                <a:srgbClr val="0E26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00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657225"/>
            <a:ext cx="4481513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3648075"/>
            <a:ext cx="4367213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1872734" y="184416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E26D8"/>
                </a:solidFill>
              </a:rPr>
              <a:t>U200</a:t>
            </a:r>
            <a:endParaRPr lang="en-US" b="1" dirty="0">
              <a:solidFill>
                <a:srgbClr val="0E26D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1844159" y="474928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E26D8"/>
                </a:solidFill>
              </a:rPr>
              <a:t>U850</a:t>
            </a:r>
            <a:endParaRPr lang="en-US" b="1" dirty="0">
              <a:solidFill>
                <a:srgbClr val="0E26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31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26254</TotalTime>
  <Words>36</Words>
  <Application>Microsoft Office PowerPoint</Application>
  <PresentationFormat>On-screen Show (4:3)</PresentationFormat>
  <Paragraphs>20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Yuejian Zhu</dc:creator>
  <cp:lastModifiedBy>Wei Li</cp:lastModifiedBy>
  <cp:revision>246</cp:revision>
  <cp:lastPrinted>2017-06-12T17:47:15Z</cp:lastPrinted>
  <dcterms:created xsi:type="dcterms:W3CDTF">2016-11-18T22:21:25Z</dcterms:created>
  <dcterms:modified xsi:type="dcterms:W3CDTF">2017-12-01T20:31:54Z</dcterms:modified>
</cp:coreProperties>
</file>