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3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F989-5431-4A0C-8F56-18E6BBB8EA7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7ACB-D1DF-4C10-B42B-D3CD0281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ALAL1115_HWRF_H216_HAMP/fig_AL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733800" cy="26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1/ALAL1115_HWRF_H216_HAMP/fig_AL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07663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1/ALAL1115_HWRF_H216_HAMP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8" y="3810000"/>
            <a:ext cx="3774021" cy="27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for </a:t>
            </a:r>
            <a:r>
              <a:rPr lang="en-US" sz="2400" dirty="0" err="1" smtClean="0"/>
              <a:t>Advecting</a:t>
            </a:r>
            <a:r>
              <a:rPr lang="en-US" sz="2400" dirty="0" smtClean="0"/>
              <a:t> F-A MP Experiment, 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343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 01L</a:t>
            </a:r>
          </a:p>
          <a:p>
            <a:r>
              <a:rPr lang="en-US" dirty="0" smtClean="0"/>
              <a:t>Bill 02L</a:t>
            </a:r>
          </a:p>
          <a:p>
            <a:r>
              <a:rPr lang="en-US" dirty="0" smtClean="0"/>
              <a:t>Danny 04L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ALAL1115_HWRF_H216_HAMP/fig_ALAL1115_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3825687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1/ALAL1115_HWRF_H216_HAMP/fig_ALAL1115_m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52" y="1372914"/>
            <a:ext cx="3962400" cy="29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for </a:t>
            </a:r>
            <a:r>
              <a:rPr lang="en-US" sz="2400" dirty="0" err="1" smtClean="0"/>
              <a:t>Advecting</a:t>
            </a:r>
            <a:r>
              <a:rPr lang="en-US" sz="2400" dirty="0" smtClean="0"/>
              <a:t> F-A MP Experiment, 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EPAL1115_HWRF_H216_HAMP_2/fig_EP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2" y="762000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gc_wmb/vxt/zack/temp1/EPAL1115_HWRF_H216_HAMP_2/fig_EP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c_wmb/vxt/zack/temp1/EPAL1115_HWRF_H216_HAMP_2/fig_EP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6" y="3810000"/>
            <a:ext cx="368952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for </a:t>
            </a:r>
            <a:r>
              <a:rPr lang="en-US" sz="2400" dirty="0" err="1" smtClean="0"/>
              <a:t>Advecting</a:t>
            </a:r>
            <a:r>
              <a:rPr lang="en-US" sz="2400" dirty="0" smtClean="0"/>
              <a:t> F-A MP Experiment, EP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44958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Blanca 02E</a:t>
            </a:r>
          </a:p>
          <a:p>
            <a:r>
              <a:rPr lang="en-US" dirty="0" smtClean="0"/>
              <a:t>Dolores 05E </a:t>
            </a:r>
          </a:p>
          <a:p>
            <a:r>
              <a:rPr lang="en-US" dirty="0" smtClean="0"/>
              <a:t>Guillermo 09E </a:t>
            </a:r>
          </a:p>
          <a:p>
            <a:r>
              <a:rPr lang="en-US" dirty="0" smtClean="0"/>
              <a:t>Hilda 10E </a:t>
            </a:r>
          </a:p>
          <a:p>
            <a:r>
              <a:rPr lang="en-US" dirty="0" smtClean="0"/>
              <a:t>Norbert 14E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1/EPAL1115_HWRF_H216_HAMP_2/fig_EPAL1115_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15975"/>
            <a:ext cx="3885538" cy="28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gc_wmb/vxt/zack/temp1/EPAL1115_HWRF_H216_HAMP_2/fig_EPAL1115_m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74" y="892175"/>
            <a:ext cx="403651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gc_wmb/vxt/zack/temp1/EPAL1115_HWRF_H216_HAMP_2/fig_EPAL1115_m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3" y="3886200"/>
            <a:ext cx="3777610" cy="27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for </a:t>
            </a:r>
            <a:r>
              <a:rPr lang="en-US" sz="2400" dirty="0" err="1" smtClean="0"/>
              <a:t>Advecting</a:t>
            </a:r>
            <a:r>
              <a:rPr lang="en-US" sz="2400" dirty="0" smtClean="0"/>
              <a:t> F-A MP Experiment, 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33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gc_wmb/vxt/zack/temp1/ALAL1115_HWRF_H16A_H16B/fig_AL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5" y="765366"/>
            <a:ext cx="3825687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c.ncep.noaa.gov/gc_wmb/vxt/zack/temp1/ALAL1115_HWRF_H16A_H16B/fig_AL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4" y="643128"/>
            <a:ext cx="3880166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mc.ncep.noaa.gov/gc_wmb/vxt/zack/temp1/ALAL1115_HWRF_H16A_H16B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5" y="3886200"/>
            <a:ext cx="3720272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for non-Hydrostatic Fix Experiment, 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32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mc.ncep.noaa.gov/gc_wmb/vxt/zack/temp1/EPAL1115_HWRF_H16A_H16B/fig_EP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886200" cy="28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mc.ncep.noaa.gov/gc_wmb/vxt/zack/temp1/EPAL1115_HWRF_H16A_H16B/fig_EP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81942"/>
            <a:ext cx="3720272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mc.ncep.noaa.gov/gc_wmb/vxt/zack/temp1/EPAL1115_HWRF_H16A_H16B/fig_EP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62725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for non-Hydrostatic Fix Experiment, 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37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3</cp:revision>
  <dcterms:created xsi:type="dcterms:W3CDTF">2015-10-28T14:56:10Z</dcterms:created>
  <dcterms:modified xsi:type="dcterms:W3CDTF">2015-10-28T15:19:50Z</dcterms:modified>
</cp:coreProperties>
</file>