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76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2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15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53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68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0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28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7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7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50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15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0C79-0F04-4196-82B5-24982BDFFBD0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312A-4ED2-4F33-99C0-3F695DA08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0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Acronym:</a:t>
            </a:r>
          </a:p>
          <a:p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H215: 2015 Operational HWRF, no ocean coupling;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HW61: L61, Ocean coupled;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H61A</a:t>
            </a:r>
            <a:r>
              <a:rPr lang="en-US" sz="3600" dirty="0" smtClean="0"/>
              <a:t>: HW61, but </a:t>
            </a:r>
            <a:r>
              <a:rPr lang="en-US" sz="3600" dirty="0" smtClean="0"/>
              <a:t>without;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HW43: L43, Ocean coupled</a:t>
            </a: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8605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6/WPAL1115_L61_Coupled_L43/fig_WPAL1115_w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593" y="834849"/>
            <a:ext cx="3887022" cy="28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6/WPAL1115_L61_Coupled_L43/fig_WPAL1115_tk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0"/>
            <a:ext cx="3987800" cy="28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6/WPAL1115_L61_Coupled_L43/fig_WP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24910"/>
            <a:ext cx="4334314" cy="31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76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Verification for All 2015 WP Storms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152400" cy="26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43001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219200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114801"/>
            <a:ext cx="2743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8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8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8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"/>
            <a:ext cx="8229600" cy="53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Verification for </a:t>
            </a:r>
            <a:r>
              <a:rPr lang="en-US" sz="2800" dirty="0" smtClean="0">
                <a:solidFill>
                  <a:prstClr val="black"/>
                </a:solidFill>
              </a:rPr>
              <a:t>Initially Stronger </a:t>
            </a:r>
            <a:r>
              <a:rPr lang="en-US" sz="2800" dirty="0" smtClean="0">
                <a:solidFill>
                  <a:prstClr val="black"/>
                </a:solidFill>
              </a:rPr>
              <a:t>2015 WP </a:t>
            </a:r>
            <a:r>
              <a:rPr lang="en-US" sz="2800" dirty="0">
                <a:solidFill>
                  <a:prstClr val="black"/>
                </a:solidFill>
              </a:rPr>
              <a:t>Storms</a:t>
            </a:r>
          </a:p>
        </p:txBody>
      </p:sp>
      <p:pic>
        <p:nvPicPr>
          <p:cNvPr id="2050" name="Picture 2" descr="http://www.emc.ncep.noaa.gov/gc_wmb/vxt/zack/temp6/WPAL1115_L61_Coupled_L43_strong/fig_WP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14800" cy="29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6/WPAL1115_L61_Coupled_L43_strong/fig_WPAL1115_wi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14800" cy="29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6/WPAL1115_L61_Coupled_L43_strong/fig_WP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3261"/>
            <a:ext cx="4419600" cy="31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066800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066800"/>
            <a:ext cx="274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Verification for </a:t>
            </a:r>
            <a:r>
              <a:rPr lang="en-US" sz="2800" dirty="0" smtClean="0">
                <a:solidFill>
                  <a:prstClr val="black"/>
                </a:solidFill>
              </a:rPr>
              <a:t>Initially Weaker </a:t>
            </a:r>
            <a:r>
              <a:rPr lang="en-US" sz="2800" dirty="0">
                <a:solidFill>
                  <a:prstClr val="black"/>
                </a:solidFill>
              </a:rPr>
              <a:t>2015 WP Storms</a:t>
            </a:r>
          </a:p>
        </p:txBody>
      </p:sp>
      <p:pic>
        <p:nvPicPr>
          <p:cNvPr id="3074" name="Picture 2" descr="http://www.emc.ncep.noaa.gov/gc_wmb/vxt/zack/temp6/WPAL1115_L61_Coupled_L43_weak/fig_WPAL1115_t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390035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c_wmb/vxt/zack/temp6/WPAL1115_L61_Coupled_L43_weak/fig_WPAL1115_wi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6952"/>
            <a:ext cx="4191000" cy="3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zack/temp6/WPAL1115_L61_Coupled_L43_weak/fig_WP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810000"/>
            <a:ext cx="42166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143000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066800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10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191000"/>
            <a:ext cx="2590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C000"/>
                </a:solidFill>
              </a:rPr>
              <a:t>------- HW61: L61, Coupled</a:t>
            </a:r>
          </a:p>
          <a:p>
            <a:r>
              <a:rPr lang="en-US" sz="800" b="1" dirty="0" smtClean="0">
                <a:solidFill>
                  <a:srgbClr val="7030A0"/>
                </a:solidFill>
              </a:rPr>
              <a:t>------- H61A:  L61, un-coupled</a:t>
            </a:r>
          </a:p>
          <a:p>
            <a:r>
              <a:rPr lang="en-US" sz="800" b="1" dirty="0" smtClean="0">
                <a:solidFill>
                  <a:srgbClr val="002060"/>
                </a:solidFill>
              </a:rPr>
              <a:t>------- HW43: L43, Coupled</a:t>
            </a:r>
          </a:p>
          <a:p>
            <a:r>
              <a:rPr lang="en-US" sz="800" b="1" dirty="0" smtClean="0">
                <a:solidFill>
                  <a:srgbClr val="00B0F0"/>
                </a:solidFill>
              </a:rPr>
              <a:t>------- H215: FY15, Operational HWRF</a:t>
            </a:r>
            <a:endParaRPr lang="en-US" sz="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3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C216 Forecast Skills against H215 for </a:t>
            </a:r>
            <a:r>
              <a:rPr lang="en-US" sz="2800" dirty="0" smtClean="0">
                <a:solidFill>
                  <a:prstClr val="black"/>
                </a:solidFill>
              </a:rPr>
              <a:t>WP Storms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emc.ncep.noaa.gov/gc_wmb/vxt/zack/temp7/WPAL1115_H215_C216/fig_WPAL1115_st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22" y="636109"/>
            <a:ext cx="4114800" cy="29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7/WPAL1115_H215_C216/fig_WPAL1115_si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729339"/>
            <a:ext cx="3962400" cy="28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zack/temp7/WPAL1115_H215_C216/fig_WPAL1115_bi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59956"/>
            <a:ext cx="4285831" cy="30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7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1000" b="1" dirty="0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260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Cathy</cp:lastModifiedBy>
  <cp:revision>9</cp:revision>
  <dcterms:created xsi:type="dcterms:W3CDTF">2016-05-25T20:17:08Z</dcterms:created>
  <dcterms:modified xsi:type="dcterms:W3CDTF">2016-05-26T01:35:43Z</dcterms:modified>
</cp:coreProperties>
</file>