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3" r:id="rId2"/>
    <p:sldId id="27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06" autoAdjust="0"/>
  </p:normalViewPr>
  <p:slideViewPr>
    <p:cSldViewPr snapToGrid="0" snapToObjects="1">
      <p:cViewPr varScale="1">
        <p:scale>
          <a:sx n="109" d="100"/>
          <a:sy n="109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BD3F-5525-9445-A437-D37C4095DFEB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897B-0FA4-5648-A3F1-4D33B867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7773-06D9-F34E-A1F5-D48163A4CF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33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A440-210E-8D44-A144-C661433697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70B-4E93-6C4C-A705-F9F8807424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30F-34D6-C542-916D-4B8CF0BDB2C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2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21E-C1C9-A548-ADFE-2C8F1B0BFDB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4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CE5-602A-B140-A6F1-DE869D24AB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58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A02F-560A-514E-8E73-22EDDCD9252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37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EFC6-E920-3141-872F-952710D61C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83DF-F6AB-584F-931F-CF111E3CE36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2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1ECE-EA85-2841-8FE6-2B2FFB6771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13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377-A217-FD47-98D9-68BC9D5411A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8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7F8D-C648-2945-BBCE-98D9902C213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3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HWRF-POM using RTOFS</a:t>
            </a:r>
            <a:br>
              <a:rPr lang="en-US" sz="4000" dirty="0" smtClean="0"/>
            </a:br>
            <a:r>
              <a:rPr lang="en-US" sz="4000" dirty="0" smtClean="0"/>
              <a:t>Blanca: Initial time Jun 3, 2015 00Z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pm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3" y="1269946"/>
            <a:ext cx="3845199" cy="2883899"/>
          </a:xfrm>
          <a:prstGeom prst="rect">
            <a:avLst/>
          </a:prstGeom>
        </p:spPr>
      </p:pic>
      <p:pic>
        <p:nvPicPr>
          <p:cNvPr id="5" name="Picture 4" descr="vm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84" y="1269946"/>
            <a:ext cx="3890616" cy="2917962"/>
          </a:xfrm>
          <a:prstGeom prst="rect">
            <a:avLst/>
          </a:prstGeom>
        </p:spPr>
      </p:pic>
      <p:pic>
        <p:nvPicPr>
          <p:cNvPr id="6" name="Picture 5" descr="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44" y="4096255"/>
            <a:ext cx="3686847" cy="27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1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444B-8753-7A41-93B0-14F3C9EE67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T1_Sfc_GDEM_s2015060300_Fcst_0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" y="1247852"/>
            <a:ext cx="3620142" cy="2666846"/>
          </a:xfrm>
          <a:prstGeom prst="rect">
            <a:avLst/>
          </a:prstGeom>
        </p:spPr>
      </p:pic>
      <p:pic>
        <p:nvPicPr>
          <p:cNvPr id="6" name="Picture 5" descr="T1_Sfc_RTOFS2015060300_Fcst_0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3" y="1253230"/>
            <a:ext cx="3610463" cy="2563405"/>
          </a:xfrm>
          <a:prstGeom prst="rect">
            <a:avLst/>
          </a:prstGeom>
        </p:spPr>
      </p:pic>
      <p:pic>
        <p:nvPicPr>
          <p:cNvPr id="7" name="Picture 6" descr="T1_Sfc_GDEM_s2015060300_Fcst_120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" y="3932139"/>
            <a:ext cx="3620142" cy="2640379"/>
          </a:xfrm>
          <a:prstGeom prst="rect">
            <a:avLst/>
          </a:prstGeom>
        </p:spPr>
      </p:pic>
      <p:pic>
        <p:nvPicPr>
          <p:cNvPr id="8" name="Picture 7" descr="T1_Sfc_RTOFS2015060300_Fcst_120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3" y="3914697"/>
            <a:ext cx="3740104" cy="265782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HWRF-POM using RTOFS</a:t>
            </a:r>
            <a:br>
              <a:rPr lang="en-US" sz="4000" dirty="0" smtClean="0"/>
            </a:br>
            <a:r>
              <a:rPr lang="en-US" sz="4000" dirty="0" smtClean="0"/>
              <a:t>Blanca: Initial time Jun 3, 2015 00Z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4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HWRF-POM using RTOFS Blanca: Initial time Jun 3, 2015 00Z</vt:lpstr>
      <vt:lpstr>HWRF-POM using RTOFS Blanca: Initial time Jun 3, 2015 00Z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sea state dependent Cd in WW3-MPIPOM coupled model (wind is prescribed)</dc:title>
  <dc:creator>Isaac Ginis</dc:creator>
  <cp:lastModifiedBy>Isaac Ginis</cp:lastModifiedBy>
  <cp:revision>26</cp:revision>
  <dcterms:created xsi:type="dcterms:W3CDTF">2015-11-12T20:10:00Z</dcterms:created>
  <dcterms:modified xsi:type="dcterms:W3CDTF">2016-03-10T16:47:59Z</dcterms:modified>
</cp:coreProperties>
</file>