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66" r:id="rId4"/>
    <p:sldId id="326" r:id="rId5"/>
    <p:sldId id="322" r:id="rId6"/>
    <p:sldId id="288" r:id="rId7"/>
    <p:sldId id="286" r:id="rId8"/>
    <p:sldId id="307" r:id="rId9"/>
    <p:sldId id="290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4660"/>
  </p:normalViewPr>
  <p:slideViewPr>
    <p:cSldViewPr>
      <p:cViewPr varScale="1">
        <p:scale>
          <a:sx n="112" d="100"/>
          <a:sy n="112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97D43-E680-4901-B18D-73BDD7F87ED0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748F3-4B7B-4C27-997B-CFDBC8A9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72D0-D00F-4980-B319-1EC91411FB05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6B39-9D83-400F-A501-305615B8C56E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8743-5ECE-454E-B987-D034AFB25313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3E7E-335D-4346-AEE7-68D5DF770343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FAA-D7F9-4DF6-8BA2-4091E150E406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EFE4-CCE8-44F5-B149-3699A6E30795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33B4-7E7B-42FE-B90F-4150F1B2A239}" type="datetime1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E888-F38F-4636-924D-B8ED5E1722F6}" type="datetime1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75C-C593-4CB2-85BA-E476610B7898}" type="datetime1">
              <a:rPr lang="en-US" smtClean="0"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B628-FB52-40AF-B397-DD10A057B0DE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C1A3-1002-4ABE-95C2-9A92C943EC20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DA885-F68C-49D2-9A5A-A930E4A42EC6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H16N Analyses and Diagnoses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2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/>
              <a:t>40 </a:t>
            </a:r>
            <a:r>
              <a:rPr lang="en-US" dirty="0" err="1" smtClean="0"/>
              <a:t>zlevels</a:t>
            </a:r>
            <a:r>
              <a:rPr lang="en-US" dirty="0" smtClean="0"/>
              <a:t> when sampling RTOFS </a:t>
            </a:r>
            <a:r>
              <a:rPr lang="en-US" dirty="0" smtClean="0"/>
              <a:t>data</a:t>
            </a:r>
          </a:p>
          <a:p>
            <a:r>
              <a:rPr lang="en-US" dirty="0"/>
              <a:t>Moving back to the old POM domain </a:t>
            </a:r>
            <a:r>
              <a:rPr lang="en-US" dirty="0" smtClean="0"/>
              <a:t>location?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Using RTOFS </a:t>
            </a:r>
            <a:r>
              <a:rPr lang="en-US" dirty="0" smtClean="0"/>
              <a:t>00Z </a:t>
            </a:r>
            <a:r>
              <a:rPr lang="en-US" dirty="0" smtClean="0"/>
              <a:t>only?</a:t>
            </a:r>
          </a:p>
          <a:p>
            <a:r>
              <a:rPr lang="en-US" dirty="0" smtClean="0"/>
              <a:t>Using more vertical POM </a:t>
            </a:r>
            <a:r>
              <a:rPr lang="en-US" smtClean="0"/>
              <a:t>model levels?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H16N vs H16C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H215: FY2015 HWRF</a:t>
            </a:r>
          </a:p>
          <a:p>
            <a:r>
              <a:rPr lang="en-US" dirty="0" smtClean="0"/>
              <a:t>H16C: Baseline experiment for FY2016 HWRF</a:t>
            </a:r>
          </a:p>
          <a:p>
            <a:r>
              <a:rPr lang="en-US" dirty="0" smtClean="0"/>
              <a:t>H16N: H16C with RTOFS initialization for POM</a:t>
            </a:r>
          </a:p>
          <a:p>
            <a:pPr lvl="1"/>
            <a:r>
              <a:rPr lang="en-US" dirty="0" smtClean="0"/>
              <a:t>Temp and Salinity fields from RTOFS</a:t>
            </a:r>
          </a:p>
          <a:p>
            <a:pPr lvl="1"/>
            <a:r>
              <a:rPr lang="en-US" dirty="0" smtClean="0"/>
              <a:t>Phase 1 spin-up only</a:t>
            </a:r>
          </a:p>
          <a:p>
            <a:pPr lvl="1"/>
            <a:r>
              <a:rPr lang="en-US" dirty="0" smtClean="0"/>
              <a:t>Ocean domain moved 10 degrees westward</a:t>
            </a:r>
          </a:p>
          <a:p>
            <a:pPr lvl="1"/>
            <a:r>
              <a:rPr lang="en-US" dirty="0" smtClean="0"/>
              <a:t>One-way coupling to WW3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H16N EPAC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Users\bin.liu\Documents\work\H16N_RTOFS\EPAL1415_20160331\fig_EPAL1415_bi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621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n.liu\Documents\work\H16N_RTOFS\EPAL1415_20160331\fig_EPAL1415_t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061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n.liu\Documents\work\H16N_RTOFS\EPAL1415_20160331\fig_EPAL1415_wi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061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5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</a:t>
            </a:r>
            <a:r>
              <a:rPr lang="en-US" dirty="0" smtClean="0"/>
              <a:t>to Running on Different HPCs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H16C: Baseline experiment for FY2016 HWRF</a:t>
            </a:r>
          </a:p>
          <a:p>
            <a:r>
              <a:rPr lang="en-US" dirty="0" smtClean="0"/>
              <a:t>H16E: H16C on jet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H16C on Cray and Jet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bin.liu\Documents\work\H16N_RTOFS\EPAL15_Dolores05E_CE\fig_ep052015_DOLORES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668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n.liu\Documents\work\H16N_RTOFS\EPAL15_Dolores05E_CE\fig_ep052015_DOLORES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0668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n.liu\Documents\work\H16N_RTOFS\EPAL15_Dolores05E_CE\fig_ep052015_DOLORES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621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1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</a:t>
            </a:r>
            <a:r>
              <a:rPr lang="en-US" dirty="0" smtClean="0"/>
              <a:t>to </a:t>
            </a:r>
            <a:r>
              <a:rPr lang="en-US" dirty="0"/>
              <a:t>POM </a:t>
            </a:r>
            <a:r>
              <a:rPr lang="en-US" dirty="0" smtClean="0"/>
              <a:t>Domain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H16C: Baseline experiment for FY2016 HWRF</a:t>
            </a:r>
          </a:p>
          <a:p>
            <a:r>
              <a:rPr lang="en-US" dirty="0" smtClean="0"/>
              <a:t>H16N_GDEM(H16G)</a:t>
            </a:r>
            <a:endParaRPr lang="en-US" dirty="0"/>
          </a:p>
          <a:p>
            <a:pPr lvl="1"/>
            <a:r>
              <a:rPr lang="en-US" dirty="0" smtClean="0"/>
              <a:t>Same as H16N but uses GDEM climatology for POM initialization</a:t>
            </a:r>
          </a:p>
          <a:p>
            <a:pPr lvl="1"/>
            <a:r>
              <a:rPr lang="en-US" dirty="0" smtClean="0"/>
              <a:t>Comparing to H16C, the change is POM domain shift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22974" r="6261" b="20357"/>
          <a:stretch/>
        </p:blipFill>
        <p:spPr bwMode="auto">
          <a:xfrm>
            <a:off x="1511840" y="4572000"/>
            <a:ext cx="633676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0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POM Domain </a:t>
            </a:r>
            <a:r>
              <a:rPr lang="en-US" dirty="0"/>
              <a:t>S</a:t>
            </a:r>
            <a:r>
              <a:rPr lang="en-US" dirty="0" smtClean="0"/>
              <a:t>hift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C:\Users\bin.liu\Documents\work\H16N_RTOFS\EPAL15_Dolores05E_GNew\fig_EPAL15_bi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55046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in.liu\Documents\work\H16N_RTOFS\EPAL15_Dolores05E_GNew\fig_EPAL15_t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668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in.liu\Documents\work\H16N_RTOFS\EPAL15_Dolores05E_GNew\fig_EPAL15_wi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0668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</a:t>
            </a:r>
            <a:r>
              <a:rPr lang="en-US" dirty="0" smtClean="0"/>
              <a:t>to RTOFS Sampling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H16C: Baseline experiment for FY2016 HWRF</a:t>
            </a:r>
          </a:p>
          <a:p>
            <a:r>
              <a:rPr lang="en-US" dirty="0" smtClean="0"/>
              <a:t>H16N: H16C with RTOFS initialization for POM</a:t>
            </a:r>
          </a:p>
          <a:p>
            <a:pPr lvl="1"/>
            <a:r>
              <a:rPr lang="en-US" dirty="0" smtClean="0"/>
              <a:t>Temp and Salinity fields from RTOFS</a:t>
            </a:r>
          </a:p>
          <a:p>
            <a:pPr lvl="1"/>
            <a:r>
              <a:rPr lang="en-US" dirty="0" smtClean="0"/>
              <a:t>Phase 1 spin-up only</a:t>
            </a:r>
          </a:p>
          <a:p>
            <a:r>
              <a:rPr lang="en-US" dirty="0" smtClean="0"/>
              <a:t>H16N_vint(H16U)</a:t>
            </a:r>
            <a:endParaRPr lang="en-US" dirty="0"/>
          </a:p>
          <a:p>
            <a:pPr lvl="1"/>
            <a:r>
              <a:rPr lang="en-US" dirty="0" smtClean="0"/>
              <a:t>Same as H16N, but use 40 </a:t>
            </a:r>
            <a:r>
              <a:rPr lang="en-US" dirty="0" err="1" smtClean="0"/>
              <a:t>zlevels</a:t>
            </a:r>
            <a:r>
              <a:rPr lang="en-US" dirty="0" smtClean="0"/>
              <a:t> (instead of 23 </a:t>
            </a:r>
            <a:r>
              <a:rPr lang="en-US" dirty="0" err="1" smtClean="0"/>
              <a:t>zlevels</a:t>
            </a:r>
            <a:r>
              <a:rPr lang="en-US" dirty="0" smtClean="0"/>
              <a:t>) to sampling RTOFS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</a:t>
            </a:r>
            <a:r>
              <a:rPr lang="en-US" dirty="0" smtClean="0"/>
              <a:t>to </a:t>
            </a:r>
            <a:r>
              <a:rPr lang="en-US" dirty="0"/>
              <a:t>RTOFS </a:t>
            </a:r>
            <a:r>
              <a:rPr lang="en-US"/>
              <a:t>Sampling </a:t>
            </a:r>
            <a:r>
              <a:rPr lang="en-US" smtClean="0"/>
              <a:t>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 descr="C:\Users\bin.liu\Documents\work\H16N_RTOFS\EPAL15_Dolores05E_U\fig_EPAL15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57487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n.liu\Documents\work\H16N_RTOFS\EPAL15_Dolores05E_U\fig_EPAL15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442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in.liu\Documents\work\H16N_RTOFS\EPAL15_Dolores05E_U\fig_EPAL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621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9637</TotalTime>
  <Words>203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H16N Analyses and Diagnoses</vt:lpstr>
      <vt:lpstr>H16N vs H16C</vt:lpstr>
      <vt:lpstr>H16N EPAC</vt:lpstr>
      <vt:lpstr>Sensitivity to Running on Different HPCs</vt:lpstr>
      <vt:lpstr>H16C on Cray and Jet</vt:lpstr>
      <vt:lpstr>Sensitivity to POM Domain Shift</vt:lpstr>
      <vt:lpstr>Sensitivity to POM Domain Shift</vt:lpstr>
      <vt:lpstr>Sensitivity to RTOFS Sampling Levels</vt:lpstr>
      <vt:lpstr>Sensitivity to RTOFS Sampling Levels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 Liu</dc:creator>
  <cp:lastModifiedBy>Bin Liu</cp:lastModifiedBy>
  <cp:revision>97</cp:revision>
  <dcterms:created xsi:type="dcterms:W3CDTF">2006-08-16T00:00:00Z</dcterms:created>
  <dcterms:modified xsi:type="dcterms:W3CDTF">2016-03-31T15:38:41Z</dcterms:modified>
</cp:coreProperties>
</file>