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63" r:id="rId3"/>
    <p:sldId id="277" r:id="rId4"/>
    <p:sldId id="267" r:id="rId5"/>
    <p:sldId id="268" r:id="rId6"/>
    <p:sldId id="282" r:id="rId7"/>
    <p:sldId id="269" r:id="rId8"/>
    <p:sldId id="270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3D56C-CAD5-46AD-877B-9C9817B90150}">
          <p14:sldIdLst>
            <p14:sldId id="263"/>
            <p14:sldId id="277"/>
            <p14:sldId id="267"/>
            <p14:sldId id="268"/>
            <p14:sldId id="282"/>
            <p14:sldId id="269"/>
            <p14:sldId id="27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588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F818-6DEF-4C9D-A139-7B8059067B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7D78-C634-44DA-851C-EF77D069E8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3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DC5-2A32-47E8-AAFD-5E65A690F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1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1B91-78DE-4C24-A382-48296E981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3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6536-3BC5-4563-92B7-26902F3CA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5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630E-44E1-4335-A8DE-DE98C5018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9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6EE-F622-40E2-BDEA-733B8C8DB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33FE-7A7E-4EF2-8D28-714DE282E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3AF4-E335-48E2-977B-CCF318BF3F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62B-F5BB-4119-B4EA-774511C7D7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070D-D847-4E31-BE9D-06093FD24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311F-1BD7-401B-9B5D-CB92B1911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smtClean="0"/>
              <a:t>HWRF FY16 </a:t>
            </a:r>
            <a:r>
              <a:rPr lang="en-US" sz="4000" dirty="0" smtClean="0"/>
              <a:t>baseline (H16C) update and combined physics upgrade;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GFDL model update</a:t>
            </a:r>
            <a:r>
              <a:rPr lang="en-US" sz="4000" dirty="0" smtClean="0"/>
              <a:t>;</a:t>
            </a: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HWRF RTOFS ocean initialization update, and implementation status update.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Other issues?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80329"/>
              </p:ext>
            </p:extLst>
          </p:nvPr>
        </p:nvGraphicFramePr>
        <p:xfrm>
          <a:off x="914400" y="1524000"/>
          <a:ext cx="6934200" cy="161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87400"/>
                <a:gridCol w="1155700"/>
                <a:gridCol w="1155700"/>
                <a:gridCol w="1155700"/>
                <a:gridCol w="1155700"/>
              </a:tblGrid>
              <a:tr h="543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91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03L-14L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01L-09L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03L-12L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5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15637"/>
              </p:ext>
            </p:extLst>
          </p:nvPr>
        </p:nvGraphicFramePr>
        <p:xfrm>
          <a:off x="685800" y="4114800"/>
          <a:ext cx="7467600" cy="147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73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04E-18E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01E-21E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04E-20E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530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4185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Planned/Finished Retrospective HWRF Runs using new GFS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Completed/Total for AL storms:  543/578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943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Completed/Total for EP storms:  808/942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completed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70" y="52322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AL</a:t>
            </a:r>
          </a:p>
        </p:txBody>
      </p:sp>
      <p:pic>
        <p:nvPicPr>
          <p:cNvPr id="9218" name="Picture 2" descr="http://www.emc.ncep.noaa.gov/gc_wmb/vxt/zack/temp2/ALAL1115_H215_H16BC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048000" cy="2290354"/>
          </a:xfrm>
          <a:prstGeom prst="rect">
            <a:avLst/>
          </a:prstGeom>
          <a:noFill/>
        </p:spPr>
      </p:pic>
      <p:pic>
        <p:nvPicPr>
          <p:cNvPr id="9220" name="Picture 4" descr="http://www.emc.ncep.noaa.gov/gc_wmb/vxt/zack/temp2/ALAL1115_H215_H16BC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3106430" cy="2245505"/>
          </a:xfrm>
          <a:prstGeom prst="rect">
            <a:avLst/>
          </a:prstGeom>
          <a:noFill/>
        </p:spPr>
      </p:pic>
      <p:pic>
        <p:nvPicPr>
          <p:cNvPr id="9222" name="Picture 6" descr="http://www.emc.ncep.noaa.gov/gc_wmb/vxt/zack/temp2/ALAL1115_H215_H16BC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549" y="1295400"/>
            <a:ext cx="3162451" cy="2286000"/>
          </a:xfrm>
          <a:prstGeom prst="rect">
            <a:avLst/>
          </a:prstGeom>
          <a:noFill/>
        </p:spPr>
      </p:pic>
      <p:pic>
        <p:nvPicPr>
          <p:cNvPr id="9224" name="Picture 8" descr="http://www.emc.ncep.noaa.gov/gc_wmb/vxt/zack/temp2/ALAL1115_H215_H16BC/fig_ALAL1115_st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599" y="4038600"/>
            <a:ext cx="3382015" cy="2444714"/>
          </a:xfrm>
          <a:prstGeom prst="rect">
            <a:avLst/>
          </a:prstGeom>
          <a:noFill/>
        </p:spPr>
      </p:pic>
      <p:pic>
        <p:nvPicPr>
          <p:cNvPr id="9226" name="Picture 10" descr="http://www.emc.ncep.noaa.gov/gc_wmb/vxt/zack/temp2/ALAL1115_H215_H16BC/fig_ALAL1115_si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38600"/>
            <a:ext cx="3505200" cy="253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6161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www.emc.ncep.noaa.gov/gc_wmb/vxt/zack/temp2/EPAL1115_H215_H16BC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66800"/>
            <a:ext cx="3057035" cy="2209800"/>
          </a:xfrm>
          <a:prstGeom prst="rect">
            <a:avLst/>
          </a:prstGeom>
          <a:noFill/>
        </p:spPr>
      </p:pic>
      <p:pic>
        <p:nvPicPr>
          <p:cNvPr id="8196" name="Picture 4" descr="http://www.emc.ncep.noaa.gov/gc_wmb/vxt/zack/temp2/EPAL1115_H215_H16BC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3048000" cy="2203268"/>
          </a:xfrm>
          <a:prstGeom prst="rect">
            <a:avLst/>
          </a:prstGeom>
          <a:noFill/>
        </p:spPr>
      </p:pic>
      <p:pic>
        <p:nvPicPr>
          <p:cNvPr id="8198" name="Picture 6" descr="http://www.emc.ncep.noaa.gov/gc_wmb/vxt/zack/temp2/EPAL1115_H215_H16BC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549" y="1066800"/>
            <a:ext cx="3162451" cy="2286000"/>
          </a:xfrm>
          <a:prstGeom prst="rect">
            <a:avLst/>
          </a:prstGeom>
          <a:noFill/>
        </p:spPr>
      </p:pic>
      <p:pic>
        <p:nvPicPr>
          <p:cNvPr id="8200" name="Picture 8" descr="http://www.emc.ncep.noaa.gov/gc_wmb/vxt/zack/temp2/EPAL1115_H215_H16BC/fig_EPAL1115_st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88882"/>
            <a:ext cx="3733800" cy="2699004"/>
          </a:xfrm>
          <a:prstGeom prst="rect">
            <a:avLst/>
          </a:prstGeom>
          <a:noFill/>
        </p:spPr>
      </p:pic>
      <p:pic>
        <p:nvPicPr>
          <p:cNvPr id="8202" name="Picture 10" descr="http://www.emc.ncep.noaa.gov/gc_wmb/vxt/zack/temp2/EPAL1115_H215_H16BC/fig_EPAL1115_si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1" y="3833078"/>
            <a:ext cx="3657600" cy="2643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tp://ftp.emc.ncep.noaa.gov/mmb/wd20ww/cp-tmp/compare_cdch2016-all-firstle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45"/>
            <a:ext cx="5257800" cy="68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1708" y="76201"/>
            <a:ext cx="635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Cd and </a:t>
            </a:r>
            <a:r>
              <a:rPr lang="en-US" sz="2800" dirty="0" err="1" smtClean="0"/>
              <a:t>Ck</a:t>
            </a:r>
            <a:r>
              <a:rPr lang="en-US" sz="2800" dirty="0" smtClean="0"/>
              <a:t> from lowest model level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http://www.emc.ncep.noaa.gov/gc_wmb/vxt/zack/temp2/ALAL1115_H215_H16CO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2971800" cy="2305267"/>
          </a:xfrm>
          <a:prstGeom prst="rect">
            <a:avLst/>
          </a:prstGeom>
          <a:noFill/>
        </p:spPr>
      </p:pic>
      <p:pic>
        <p:nvPicPr>
          <p:cNvPr id="3" name="Picture 4" descr="http://www.emc.ncep.noaa.gov/gc_wmb/vxt/zack/temp2/ALAL1115_H215_H16CO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3124200" cy="2258350"/>
          </a:xfrm>
          <a:prstGeom prst="rect">
            <a:avLst/>
          </a:prstGeom>
          <a:noFill/>
        </p:spPr>
      </p:pic>
      <p:pic>
        <p:nvPicPr>
          <p:cNvPr id="4" name="Picture 6" descr="http://www.emc.ncep.noaa.gov/gc_wmb/vxt/zack/temp2/ALAL1115_H215_H16CO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119" y="990600"/>
            <a:ext cx="3220881" cy="2328237"/>
          </a:xfrm>
          <a:prstGeom prst="rect">
            <a:avLst/>
          </a:prstGeom>
          <a:noFill/>
        </p:spPr>
      </p:pic>
      <p:pic>
        <p:nvPicPr>
          <p:cNvPr id="5" name="Picture 8" descr="http://www.emc.ncep.noaa.gov/gc_wmb/vxt/zack/temp2/ALAL1115_H215_H16CO/fig_AL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33800"/>
            <a:ext cx="3810000" cy="2754086"/>
          </a:xfrm>
          <a:prstGeom prst="rect">
            <a:avLst/>
          </a:prstGeom>
          <a:noFill/>
        </p:spPr>
      </p:pic>
      <p:pic>
        <p:nvPicPr>
          <p:cNvPr id="6" name="Picture 10" descr="http://www.emc.ncep.noaa.gov/gc_wmb/vxt/zack/temp2/ALAL1115_H215_H16CO/fig_AL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733800"/>
            <a:ext cx="3810000" cy="2754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http://www.emc.ncep.noaa.gov/gc_wmb/vxt/zack/temp2/EPAL1115_H215_H16CO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048000" cy="2203269"/>
          </a:xfrm>
          <a:prstGeom prst="rect">
            <a:avLst/>
          </a:prstGeom>
          <a:noFill/>
        </p:spPr>
      </p:pic>
      <p:pic>
        <p:nvPicPr>
          <p:cNvPr id="3" name="Picture 4" descr="http://www.emc.ncep.noaa.gov/gc_wmb/vxt/zack/temp2/EPAL1115_H215_H16CO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3048000" cy="2203269"/>
          </a:xfrm>
          <a:prstGeom prst="rect">
            <a:avLst/>
          </a:prstGeom>
          <a:noFill/>
        </p:spPr>
      </p:pic>
      <p:pic>
        <p:nvPicPr>
          <p:cNvPr id="4" name="Picture 6" descr="http://www.emc.ncep.noaa.gov/gc_wmb/vxt/zack/temp2/EPAL1115_H215_H16CO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549" y="1143000"/>
            <a:ext cx="3162451" cy="2286000"/>
          </a:xfrm>
          <a:prstGeom prst="rect">
            <a:avLst/>
          </a:prstGeom>
          <a:noFill/>
        </p:spPr>
      </p:pic>
      <p:pic>
        <p:nvPicPr>
          <p:cNvPr id="5" name="Picture 8" descr="http://www.emc.ncep.noaa.gov/gc_wmb/vxt/zack/temp2/EPAL1115_H215_H16CO/fig_EP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0"/>
            <a:ext cx="3505200" cy="2533759"/>
          </a:xfrm>
          <a:prstGeom prst="rect">
            <a:avLst/>
          </a:prstGeom>
          <a:noFill/>
        </p:spPr>
      </p:pic>
      <p:pic>
        <p:nvPicPr>
          <p:cNvPr id="6" name="Picture 10" descr="http://www.emc.ncep.noaa.gov/gc_wmb/vxt/zack/temp2/EPAL1115_H215_H16CO/fig_EP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1" y="3845922"/>
            <a:ext cx="3429000" cy="247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Storm Size verification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http://www.emc.ncep.noaa.gov/gc_wmb/vxt/zack/temp2/ALAL1115_H215_H16CO/fig_ALAL1115_m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886200" cy="28091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AL-34kt</a:t>
            </a:r>
            <a:endParaRPr lang="en-US" dirty="0"/>
          </a:p>
        </p:txBody>
      </p:sp>
      <p:pic>
        <p:nvPicPr>
          <p:cNvPr id="3" name="Picture 4" descr="http://www.emc.ncep.noaa.gov/gc_wmb/vxt/zack/temp2/ALAL1115_H215_H16CO/fig_ALAL1115_m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915415" cy="28302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50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AL-50kt</a:t>
            </a:r>
            <a:endParaRPr lang="en-US" dirty="0"/>
          </a:p>
        </p:txBody>
      </p:sp>
      <p:pic>
        <p:nvPicPr>
          <p:cNvPr id="4" name="Picture 6" descr="http://www.emc.ncep.noaa.gov/gc_wmb/vxt/zack/temp2/EPAL1115_H215_H16CO/fig_EPAL1115_m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733800" cy="26990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526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EP-34kt</a:t>
            </a:r>
            <a:endParaRPr lang="en-US" dirty="0"/>
          </a:p>
        </p:txBody>
      </p:sp>
      <p:pic>
        <p:nvPicPr>
          <p:cNvPr id="5" name="Picture 8" descr="http://www.emc.ncep.noaa.gov/gc_wmb/vxt/zack/temp2/EPAL1115_H215_H16CO/fig_EPAL1115_m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400"/>
            <a:ext cx="3821294" cy="27622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9436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EP-50kt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122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63</cp:revision>
  <dcterms:created xsi:type="dcterms:W3CDTF">2016-01-14T14:16:34Z</dcterms:created>
  <dcterms:modified xsi:type="dcterms:W3CDTF">2016-03-24T15:00:34Z</dcterms:modified>
</cp:coreProperties>
</file>