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63" r:id="rId3"/>
    <p:sldId id="277" r:id="rId4"/>
    <p:sldId id="267" r:id="rId5"/>
    <p:sldId id="268" r:id="rId6"/>
    <p:sldId id="278" r:id="rId7"/>
    <p:sldId id="282" r:id="rId8"/>
    <p:sldId id="283" r:id="rId9"/>
    <p:sldId id="281" r:id="rId10"/>
    <p:sldId id="269" r:id="rId11"/>
    <p:sldId id="27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213D56C-CAD5-46AD-877B-9C9817B90150}">
          <p14:sldIdLst>
            <p14:sldId id="263"/>
            <p14:sldId id="277"/>
            <p14:sldId id="267"/>
            <p14:sldId id="268"/>
            <p14:sldId id="278"/>
            <p14:sldId id="282"/>
            <p14:sldId id="283"/>
            <p14:sldId id="281"/>
            <p14:sldId id="269"/>
            <p14:sldId id="270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1" autoAdjust="0"/>
    <p:restoredTop sz="86542" autoAdjust="0"/>
  </p:normalViewPr>
  <p:slideViewPr>
    <p:cSldViewPr>
      <p:cViewPr>
        <p:scale>
          <a:sx n="77" d="100"/>
          <a:sy n="77" d="100"/>
        </p:scale>
        <p:origin x="-94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0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F818-6DEF-4C9D-A139-7B8059067B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56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7D78-C634-44DA-851C-EF77D069E8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23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DC5-2A32-47E8-AAFD-5E65A690F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71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1B91-78DE-4C24-A382-48296E981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23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6536-3BC5-4563-92B7-26902F3CA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05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630E-44E1-4335-A8DE-DE98C5018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89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6EE-F622-40E2-BDEA-733B8C8DB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97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33FE-7A7E-4EF2-8D28-714DE282E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44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3AF4-E335-48E2-977B-CCF318BF3F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9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62B-F5BB-4119-B4EA-774511C7D7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93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070D-D847-4E31-BE9D-06093FD24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311F-1BD7-401B-9B5D-CB92B19111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0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 FY16 baseline (H16C) </a:t>
            </a:r>
            <a:r>
              <a:rPr lang="en-US" sz="3600" dirty="0" smtClean="0"/>
              <a:t>update;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Update </a:t>
            </a:r>
            <a:r>
              <a:rPr lang="en-US" sz="3600" dirty="0"/>
              <a:t>on combined physics </a:t>
            </a:r>
            <a:r>
              <a:rPr lang="en-US" sz="3600" dirty="0" smtClean="0"/>
              <a:t>experiments;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Cd/</a:t>
            </a:r>
            <a:r>
              <a:rPr lang="en-US" sz="3600" dirty="0" err="1" smtClean="0"/>
              <a:t>Ch</a:t>
            </a:r>
            <a:r>
              <a:rPr lang="en-US" sz="3600" dirty="0" smtClean="0"/>
              <a:t> discussion;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Global </a:t>
            </a:r>
            <a:r>
              <a:rPr lang="en-US" sz="3600" dirty="0"/>
              <a:t>RTOFVS ocean initialization </a:t>
            </a:r>
            <a:r>
              <a:rPr lang="en-US" sz="3600" dirty="0" smtClean="0"/>
              <a:t>impact on GFDL, and implementation status update.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Other </a:t>
            </a:r>
            <a:r>
              <a:rPr lang="en-US" sz="3600" dirty="0"/>
              <a:t>issues?</a:t>
            </a:r>
          </a:p>
        </p:txBody>
      </p:sp>
    </p:spTree>
    <p:extLst>
      <p:ext uri="{BB962C8B-B14F-4D97-AF65-F5344CB8AC3E}">
        <p14:creationId xmlns:p14="http://schemas.microsoft.com/office/powerpoint/2010/main" xmlns="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emc.ncep.noaa.gov/gc_wmb/vxt/zack/temp2/EPAL1115_H215_H16CO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048000" cy="2203268"/>
          </a:xfrm>
          <a:prstGeom prst="rect">
            <a:avLst/>
          </a:prstGeom>
          <a:noFill/>
        </p:spPr>
      </p:pic>
      <p:pic>
        <p:nvPicPr>
          <p:cNvPr id="2052" name="Picture 4" descr="http://www.emc.ncep.noaa.gov/gc_wmb/vxt/zack/temp2/EPAL1115_H215_H16CO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3200400" cy="2313432"/>
          </a:xfrm>
          <a:prstGeom prst="rect">
            <a:avLst/>
          </a:prstGeom>
          <a:noFill/>
        </p:spPr>
      </p:pic>
      <p:pic>
        <p:nvPicPr>
          <p:cNvPr id="2054" name="Picture 6" descr="http://www.emc.ncep.noaa.gov/gc_wmb/vxt/zack/temp2/EPAL1115_H215_H16CO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6026" y="609600"/>
            <a:ext cx="2977974" cy="2152650"/>
          </a:xfrm>
          <a:prstGeom prst="rect">
            <a:avLst/>
          </a:prstGeom>
          <a:noFill/>
        </p:spPr>
      </p:pic>
      <p:pic>
        <p:nvPicPr>
          <p:cNvPr id="2056" name="Picture 8" descr="http://www.emc.ncep.noaa.gov/gc_wmb/vxt/zack/temp2/EPAL1115_H215_H16CO/fig_EP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3856985" cy="2788049"/>
          </a:xfrm>
          <a:prstGeom prst="rect">
            <a:avLst/>
          </a:prstGeom>
          <a:noFill/>
        </p:spPr>
      </p:pic>
      <p:pic>
        <p:nvPicPr>
          <p:cNvPr id="2058" name="Picture 10" descr="http://www.emc.ncep.noaa.gov/gc_wmb/vxt/zack/temp2/EPAL1115_H215_H16CO/fig_EP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2800"/>
            <a:ext cx="4114800" cy="297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Storm Size verification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emc.ncep.noaa.gov/gc_wmb/vxt/zack/temp2/EPAL1115_H215_H16CO/fig_EPAL1115_m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3733800" cy="26990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0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EP-34kt</a:t>
            </a:r>
            <a:endParaRPr lang="en-US" dirty="0"/>
          </a:p>
        </p:txBody>
      </p:sp>
      <p:pic>
        <p:nvPicPr>
          <p:cNvPr id="1028" name="Picture 4" descr="http://www.emc.ncep.noaa.gov/gc_wmb/vxt/zack/temp2/EPAL1115_H215_H16CO/fig_EPAL1115_m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886200" cy="280916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198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EP-50kt</a:t>
            </a:r>
            <a:endParaRPr lang="en-US" dirty="0"/>
          </a:p>
        </p:txBody>
      </p:sp>
      <p:pic>
        <p:nvPicPr>
          <p:cNvPr id="1030" name="Picture 6" descr="http://www.emc.ncep.noaa.gov/gc_wmb/vxt/zack/temp2/ALAL1115_H215_H16CO/fig_ALAL1115_m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1"/>
            <a:ext cx="3886200" cy="28091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9436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AL-50kt</a:t>
            </a:r>
            <a:endParaRPr lang="en-US" dirty="0"/>
          </a:p>
        </p:txBody>
      </p:sp>
      <p:pic>
        <p:nvPicPr>
          <p:cNvPr id="1032" name="Picture 8" descr="http://www.emc.ncep.noaa.gov/gc_wmb/vxt/zack/temp2/ALAL1115_H215_H16CO/fig_ALAL1115_m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"/>
            <a:ext cx="3733800" cy="269900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19200" y="137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AL-34kt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5880329"/>
              </p:ext>
            </p:extLst>
          </p:nvPr>
        </p:nvGraphicFramePr>
        <p:xfrm>
          <a:off x="914400" y="1524000"/>
          <a:ext cx="6934200" cy="161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87400"/>
                <a:gridCol w="1155700"/>
                <a:gridCol w="1155700"/>
                <a:gridCol w="1155700"/>
                <a:gridCol w="1155700"/>
              </a:tblGrid>
              <a:tr h="543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91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03L-14L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01L-09L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03L-12L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75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Verifiable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5715637"/>
              </p:ext>
            </p:extLst>
          </p:nvPr>
        </p:nvGraphicFramePr>
        <p:xfrm>
          <a:off x="685800" y="4114800"/>
          <a:ext cx="7467600" cy="147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734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04E-18E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01E-21E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04E-20E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530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Verifiable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4185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Planned/Finished Retrospective HWRF Runs using new GFS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Completed/Total for AL storms:  461/578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943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Completed/Total for EP storms:  739/942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completed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8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70" y="52322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AL</a:t>
            </a:r>
          </a:p>
        </p:txBody>
      </p:sp>
      <p:pic>
        <p:nvPicPr>
          <p:cNvPr id="10242" name="Picture 2" descr="http://www.emc.ncep.noaa.gov/gc_wmb/vxt/zack/temp2/ALAL1115_H215_H16BC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1"/>
            <a:ext cx="3143423" cy="2438399"/>
          </a:xfrm>
          <a:prstGeom prst="rect">
            <a:avLst/>
          </a:prstGeom>
          <a:noFill/>
        </p:spPr>
      </p:pic>
      <p:pic>
        <p:nvPicPr>
          <p:cNvPr id="10244" name="Picture 4" descr="http://www.emc.ncep.noaa.gov/gc_wmb/vxt/zack/temp2/ALAL1115_H215_H16BC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46850"/>
            <a:ext cx="3124200" cy="2258350"/>
          </a:xfrm>
          <a:prstGeom prst="rect">
            <a:avLst/>
          </a:prstGeom>
          <a:noFill/>
        </p:spPr>
      </p:pic>
      <p:pic>
        <p:nvPicPr>
          <p:cNvPr id="10246" name="Picture 6" descr="http://www.emc.ncep.noaa.gov/gc_wmb/vxt/zack/temp2/ALAL1115_H215_H16BC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964" y="1295400"/>
            <a:ext cx="3057036" cy="2209800"/>
          </a:xfrm>
          <a:prstGeom prst="rect">
            <a:avLst/>
          </a:prstGeom>
          <a:noFill/>
        </p:spPr>
      </p:pic>
      <p:pic>
        <p:nvPicPr>
          <p:cNvPr id="10248" name="Picture 8" descr="http://www.emc.ncep.noaa.gov/gc_wmb/vxt/zack/temp2/ALAL1115_H215_H16BC/fig_ALAL1115_st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038600"/>
            <a:ext cx="3556402" cy="2677886"/>
          </a:xfrm>
          <a:prstGeom prst="rect">
            <a:avLst/>
          </a:prstGeom>
          <a:noFill/>
        </p:spPr>
      </p:pic>
      <p:pic>
        <p:nvPicPr>
          <p:cNvPr id="10250" name="Picture 10" descr="http://www.emc.ncep.noaa.gov/gc_wmb/vxt/zack/temp2/ALAL1115_H215_H16BC/fig_ALAL1115_si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38600"/>
            <a:ext cx="358411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6161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://www.emc.ncep.noaa.gov/gc_wmb/vxt/zack/temp2/EPAL1115_H215_H16BC/fig_EP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200400" cy="2313432"/>
          </a:xfrm>
          <a:prstGeom prst="rect">
            <a:avLst/>
          </a:prstGeom>
          <a:noFill/>
        </p:spPr>
      </p:pic>
      <p:pic>
        <p:nvPicPr>
          <p:cNvPr id="9220" name="Picture 4" descr="http://www.emc.ncep.noaa.gov/gc_wmb/vxt/zack/temp2/EPAL1115_H215_H16BC/fig_EP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90600"/>
            <a:ext cx="3057035" cy="2209800"/>
          </a:xfrm>
          <a:prstGeom prst="rect">
            <a:avLst/>
          </a:prstGeom>
          <a:noFill/>
        </p:spPr>
      </p:pic>
      <p:pic>
        <p:nvPicPr>
          <p:cNvPr id="9222" name="Picture 6" descr="http://www.emc.ncep.noaa.gov/gc_wmb/vxt/zack/temp2/EPAL1115_H215_H16BC/fig_EP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3048000" cy="2203269"/>
          </a:xfrm>
          <a:prstGeom prst="rect">
            <a:avLst/>
          </a:prstGeom>
          <a:noFill/>
        </p:spPr>
      </p:pic>
      <p:pic>
        <p:nvPicPr>
          <p:cNvPr id="9224" name="Picture 8" descr="http://www.emc.ncep.noaa.gov/gc_wmb/vxt/zack/temp2/EPAL1115_H215_H16BC/fig_EPAL1115_st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733800"/>
            <a:ext cx="3657600" cy="2643922"/>
          </a:xfrm>
          <a:prstGeom prst="rect">
            <a:avLst/>
          </a:prstGeom>
          <a:noFill/>
        </p:spPr>
      </p:pic>
      <p:pic>
        <p:nvPicPr>
          <p:cNvPr id="9226" name="Picture 10" descr="http://www.emc.ncep.noaa.gov/gc_wmb/vxt/zack/temp2/EPAL1115_H215_H16BC/fig_EPAL1115_si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57600"/>
            <a:ext cx="3810000" cy="2754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8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118118"/>
            <a:ext cx="3200400" cy="2400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7" y="4038600"/>
            <a:ext cx="3449595" cy="2587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1708" y="76201"/>
            <a:ext cx="635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Cd and </a:t>
            </a:r>
            <a:r>
              <a:rPr lang="en-US" sz="3600" dirty="0" err="1" smtClean="0"/>
              <a:t>Ck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81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Ck</a:t>
            </a:r>
            <a:r>
              <a:rPr lang="en-US" dirty="0" smtClean="0"/>
              <a:t> is the same for both high Cd and low Cd experiments </a:t>
            </a:r>
            <a:endParaRPr lang="en-US" dirty="0"/>
          </a:p>
        </p:txBody>
      </p:sp>
      <p:pic>
        <p:nvPicPr>
          <p:cNvPr id="1028" name="Picture 4" descr="ftp://ftp.emc.ncep.noaa.gov/mmb/wd20ww/cp-tmp/compare_cdch2016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9541" y="744071"/>
            <a:ext cx="2895600" cy="611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132" y="3616369"/>
            <a:ext cx="190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 Wind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1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tp://ftp.emc.ncep.noaa.gov/mmb/wd20ww/cp-tmp/compare_cdch2016-all-firstle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45"/>
            <a:ext cx="5257800" cy="68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1708" y="76201"/>
            <a:ext cx="635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Cd and </a:t>
            </a:r>
            <a:r>
              <a:rPr lang="en-US" sz="2800" dirty="0" err="1" smtClean="0"/>
              <a:t>Ck</a:t>
            </a:r>
            <a:r>
              <a:rPr lang="en-US" sz="2800" dirty="0" smtClean="0"/>
              <a:t> from lowest model level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127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28750"/>
            <a:ext cx="4292600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724" y="1276350"/>
            <a:ext cx="449580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700" y="485963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3724" y="483286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Wind Speed ratio between 3500m and 10m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742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533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Storm Size verification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www.emc.ncep.noaa.gov/gc_wmb/vxt/zack/temp2/ALAL1115_H215_H16OP/fig_ALAL1115_m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348370" cy="3143250"/>
          </a:xfrm>
          <a:prstGeom prst="rect">
            <a:avLst/>
          </a:prstGeom>
          <a:noFill/>
        </p:spPr>
      </p:pic>
      <p:pic>
        <p:nvPicPr>
          <p:cNvPr id="4100" name="Picture 4" descr="http://www.emc.ncep.noaa.gov/gc_wmb/vxt/zack/temp2/EPAL1115_H215_H16OP/fig_EPAL1115_m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267200" cy="3084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266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AL-34kt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66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EP-34kt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55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152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AL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www.emc.ncep.noaa.gov/gc_wmb/vxt/zack/temp2/ALAL1115_H215_H16CO/fig_ALAL1115_t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097150" cy="2404308"/>
          </a:xfrm>
          <a:prstGeom prst="rect">
            <a:avLst/>
          </a:prstGeom>
          <a:noFill/>
        </p:spPr>
      </p:pic>
      <p:pic>
        <p:nvPicPr>
          <p:cNvPr id="3076" name="Picture 4" descr="http://www.emc.ncep.noaa.gov/gc_wmb/vxt/zack/temp2/ALAL1115_H215_H16CO/fig_ALAL1115_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40882"/>
            <a:ext cx="3124200" cy="2258350"/>
          </a:xfrm>
          <a:prstGeom prst="rect">
            <a:avLst/>
          </a:prstGeom>
          <a:noFill/>
        </p:spPr>
      </p:pic>
      <p:pic>
        <p:nvPicPr>
          <p:cNvPr id="3078" name="Picture 6" descr="http://www.emc.ncep.noaa.gov/gc_wmb/vxt/zack/temp2/ALAL1115_H215_H16CO/fig_ALAL1115_bi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6026" y="762000"/>
            <a:ext cx="2977974" cy="2152650"/>
          </a:xfrm>
          <a:prstGeom prst="rect">
            <a:avLst/>
          </a:prstGeom>
          <a:noFill/>
        </p:spPr>
      </p:pic>
      <p:pic>
        <p:nvPicPr>
          <p:cNvPr id="3080" name="Picture 8" descr="http://www.emc.ncep.noaa.gov/gc_wmb/vxt/zack/temp2/ALAL1115_H215_H16CO/fig_ALAL1115_st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059" y="3505200"/>
            <a:ext cx="3794941" cy="2743200"/>
          </a:xfrm>
          <a:prstGeom prst="rect">
            <a:avLst/>
          </a:prstGeom>
          <a:noFill/>
        </p:spPr>
      </p:pic>
      <p:pic>
        <p:nvPicPr>
          <p:cNvPr id="3082" name="Picture 10" descr="http://www.emc.ncep.noaa.gov/gc_wmb/vxt/zack/temp2/ALAL1115_H215_H16CO/fig_ALAL1115_si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599" y="3505200"/>
            <a:ext cx="379494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8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159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Cathy</cp:lastModifiedBy>
  <cp:revision>57</cp:revision>
  <dcterms:created xsi:type="dcterms:W3CDTF">2016-01-14T14:16:34Z</dcterms:created>
  <dcterms:modified xsi:type="dcterms:W3CDTF">2016-03-18T00:34:08Z</dcterms:modified>
</cp:coreProperties>
</file>