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3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3D56C-CAD5-46AD-877B-9C9817B90150}">
          <p14:sldIdLst>
            <p14:sldId id="263"/>
            <p14:sldId id="267"/>
            <p14:sldId id="268"/>
            <p14:sldId id="269"/>
            <p14:sldId id="270"/>
            <p14:sldId id="273"/>
            <p14:sldId id="274"/>
            <p14:sldId id="275"/>
            <p14:sldId id="27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86542" autoAdjust="0"/>
  </p:normalViewPr>
  <p:slideViewPr>
    <p:cSldViewPr>
      <p:cViewPr>
        <p:scale>
          <a:sx n="77" d="100"/>
          <a:sy n="77" d="100"/>
        </p:scale>
        <p:origin x="-588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6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4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3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3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0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6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F41-9C5F-489C-A12F-9E9ED195515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8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8619-2054-461F-B221-233896F947E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7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A398-C413-4EE6-8A0B-6FCA43F2B0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0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E760-57F8-44E3-BAB2-BD4E53650AE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5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E324-61E9-42F9-814F-06441B8A4A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3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5B0-AF64-40A7-A8B8-90A09EEB80A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3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CD1E-0E0F-4516-8E21-8E29E0DFE09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0F14-B9D5-47A4-B51D-70000EC9BDC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8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AF7C-DC39-432E-A717-56E015F268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4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E81-FDAB-4C10-AE9D-4F587B11277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20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4BA9-6852-4B67-BC51-DB15124BEDB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F7E9D6-FA2D-4542-B7CD-7BB50DCA1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935828-FDC1-2C4A-958B-1019140983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3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30DD72E-35EE-48E6-96D5-2DB477FA10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2016-03-10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3200" dirty="0"/>
              <a:t>FY16 baseline (H16C) </a:t>
            </a:r>
            <a:r>
              <a:rPr lang="en-US" sz="3200" dirty="0" smtClean="0"/>
              <a:t>update;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Update </a:t>
            </a:r>
            <a:r>
              <a:rPr lang="en-US" sz="3200" dirty="0"/>
              <a:t>on combined physics upgrade;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DA </a:t>
            </a:r>
            <a:r>
              <a:rPr lang="en-US" sz="3200" dirty="0"/>
              <a:t>update;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Global </a:t>
            </a:r>
            <a:r>
              <a:rPr lang="en-US" sz="3200" dirty="0"/>
              <a:t>RTOFVS ocean initialization </a:t>
            </a:r>
            <a:r>
              <a:rPr lang="en-US" sz="3200" dirty="0" smtClean="0"/>
              <a:t>impact on GFDL, and implementation status update.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Other </a:t>
            </a:r>
            <a:r>
              <a:rPr lang="en-US" sz="3200" dirty="0"/>
              <a:t>issues?</a:t>
            </a:r>
          </a:p>
        </p:txBody>
      </p:sp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gc_wmb/vxt/zack/temp1/ALAL1115_H215_H16OP/fig_ALAL1115_si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40522"/>
            <a:ext cx="3883025" cy="28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gc_wmb/vxt/zack/temp1/ALAL1115_H215_H16OP/fig_ALAL1115_st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4" y="751026"/>
            <a:ext cx="3952575" cy="28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mc.ncep.noaa.gov/gc_wmb/vxt/zack/temp1/EPAL1115_H215_H16OP/fig_EPAL1115_st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7" y="799106"/>
            <a:ext cx="3908854" cy="28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mc.ncep.noaa.gov/gc_wmb/vxt/zack/temp1/EPAL1115_H215_H16OP/fig_EPAL1115_si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05" y="3917868"/>
            <a:ext cx="3733800" cy="26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Cd vs High Cd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8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70" y="52322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AL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emc.ncep.noaa.gov/gc_wmb/vxt/zack/temp1/ALAL1115_H215_H16BC/fig_AL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1219200"/>
            <a:ext cx="2892425" cy="22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ALAL1115_H215_H16BC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98" y="1280804"/>
            <a:ext cx="3024402" cy="21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ALAL1115_H215_H16BC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73175"/>
            <a:ext cx="308778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c_wmb/vxt/zack/temp1/ALAL1115_H215_H16BC/fig_ALAL1115_st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2238"/>
            <a:ext cx="3486150" cy="2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gc_wmb/vxt/zack/temp1/ALAL1115_H215_H16BC/fig_ALAL1115_si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11" y="3866822"/>
            <a:ext cx="3598194" cy="26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6161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Baseline, </a:t>
            </a:r>
            <a:r>
              <a:rPr lang="en-US" sz="2800" dirty="0" smtClean="0">
                <a:solidFill>
                  <a:prstClr val="black"/>
                </a:solidFill>
              </a:rPr>
              <a:t>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emc.ncep.noaa.gov/gc_wmb/vxt/zack/temp1/EPAL1115_H215_H16BC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128"/>
            <a:ext cx="3048000" cy="22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1/EPAL1115_H215_H16BC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90" y="795128"/>
            <a:ext cx="3143419" cy="22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1/EPAL1115_H215_H16BC/fig_EP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92" y="760731"/>
            <a:ext cx="3143167" cy="22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mc.ncep.noaa.gov/gc_wmb/vxt/zack/temp1/EPAL1115_H215_H16BC/fig_EPAL1115_st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4" y="3657600"/>
            <a:ext cx="3507821" cy="25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mc.ncep.noaa.gov/gc_wmb/vxt/zack/temp1/EPAL1115_H215_H16BC/fig_EPAL1115_si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12" y="3657600"/>
            <a:ext cx="3442387" cy="24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ALAL1115_H215_H16CO/fig_AL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8487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c_wmb/vxt/zack/temp1/ALAL1115_H215_H16CO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50" y="1163239"/>
            <a:ext cx="3047999" cy="22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zack/temp1/ALAL1115_H215_H16CO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3239"/>
            <a:ext cx="3048000" cy="22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mc.ncep.noaa.gov/gc_wmb/vxt/zack/temp1/ALAL1115_H215_H16CO/fig_ALAL1115_st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" y="3775883"/>
            <a:ext cx="3726338" cy="26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mc.ncep.noaa.gov/gc_wmb/vxt/zack/temp1/ALAL1115_H215_H16CO/fig_ALAL1115_si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800857"/>
            <a:ext cx="3657600" cy="26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26161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AL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EPAL1115_H215_H16CO/fig_EP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" y="838200"/>
            <a:ext cx="3012989" cy="21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1/EPAL1115_H215_H16CO/fig_EP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001279" cy="21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zack/temp1/EPAL1115_H215_H16CO/fig_EP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33" y="941242"/>
            <a:ext cx="2982367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mc.ncep.noaa.gov/gc_wmb/vxt/zack/temp1/EPAL1115_H215_H16CO/fig_EPAL1115_st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37006"/>
            <a:ext cx="372027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mc.ncep.noaa.gov/gc_wmb/vxt/zack/temp1/EPAL1115_H215_H16CO/fig_EPAL1115_si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9379"/>
            <a:ext cx="3657600" cy="26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26161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FY16 Physics Upgrade, EP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Sync\Work\Project\NCEP_EMC\OA\figure3\H16CH16O\abserrdist_icM_H16O-H16C_AL_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24820"/>
            <a:ext cx="6934200" cy="5505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30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D:\Sync\Work\Project\NCEP_EMC\OA\figure3\H16CH16P\int_H16P-BEST_AL_201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528" y="4482791"/>
            <a:ext cx="2259471" cy="1368594"/>
          </a:xfrm>
          <a:prstGeom prst="rect">
            <a:avLst/>
          </a:prstGeom>
          <a:noFill/>
        </p:spPr>
      </p:pic>
      <p:pic>
        <p:nvPicPr>
          <p:cNvPr id="6156" name="Picture 12" descr="D:\Sync\Work\Project\NCEP_EMC\OA\figure3\H16CH16P\int_H16O-BEST_AL_2015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546" y="4482791"/>
            <a:ext cx="2411711" cy="1460808"/>
          </a:xfrm>
          <a:prstGeom prst="rect">
            <a:avLst/>
          </a:prstGeom>
          <a:noFill/>
        </p:spPr>
      </p:pic>
      <p:pic>
        <p:nvPicPr>
          <p:cNvPr id="6154" name="Picture 10" descr="D:\Sync\Work\Project\NCEP_EMC\OA\figure3\H16CH16P\int_H16C-BEST_AL_2015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44190"/>
            <a:ext cx="2310344" cy="1399409"/>
          </a:xfrm>
          <a:prstGeom prst="rect">
            <a:avLst/>
          </a:prstGeom>
          <a:noFill/>
        </p:spPr>
      </p:pic>
      <p:pic>
        <p:nvPicPr>
          <p:cNvPr id="6155" name="Picture 11" descr="D:\Sync\Work\Project\NCEP_EMC\OA\figure3\H16CH16P\trk_H16C-BEST_AL_2015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838200"/>
            <a:ext cx="4166420" cy="3505200"/>
          </a:xfrm>
          <a:prstGeom prst="rect">
            <a:avLst/>
          </a:prstGeom>
          <a:noFill/>
        </p:spPr>
      </p:pic>
      <p:pic>
        <p:nvPicPr>
          <p:cNvPr id="6157" name="Picture 13" descr="D:\Sync\Work\Project\NCEP_EMC\OA\figure3\H16CH16P\trk_H16O-BEST_AL_2015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3546" y="838200"/>
            <a:ext cx="4115624" cy="3462465"/>
          </a:xfrm>
          <a:prstGeom prst="rect">
            <a:avLst/>
          </a:prstGeom>
          <a:noFill/>
        </p:spPr>
      </p:pic>
      <p:pic>
        <p:nvPicPr>
          <p:cNvPr id="6159" name="Picture 15" descr="D:\Sync\Work\Project\NCEP_EMC\OA\figure3\H16CH16P\trk_H16P-BEST_AL_20151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0637" y="914400"/>
            <a:ext cx="3894696" cy="327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097-BC76-4743-A301-0A6C2A20603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3647"/>
            <a:ext cx="35814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67050"/>
            <a:ext cx="3962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11" y="31242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Changing </a:t>
            </a:r>
            <a:r>
              <a:rPr lang="en-US" dirty="0" err="1" smtClean="0"/>
              <a:t>Ck</a:t>
            </a:r>
            <a:r>
              <a:rPr lang="en-US" dirty="0" smtClean="0"/>
              <a:t> &amp; Cd in HWRF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27559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black"/>
                </a:solidFill>
              </a:rPr>
              <a:t>Ck</a:t>
            </a:r>
            <a:r>
              <a:rPr lang="en-US" sz="2800" dirty="0" smtClean="0">
                <a:solidFill>
                  <a:prstClr val="black"/>
                </a:solidFill>
              </a:rPr>
              <a:t> and Cd are changed through changing Z0 and Z0t, as shown here.  We ran an experiment with this configuration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93" y="1752600"/>
            <a:ext cx="5704863" cy="39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87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Ck &amp; Cd in HWRF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36</cp:revision>
  <dcterms:created xsi:type="dcterms:W3CDTF">2016-01-14T14:16:34Z</dcterms:created>
  <dcterms:modified xsi:type="dcterms:W3CDTF">2016-03-10T16:52:42Z</dcterms:modified>
</cp:coreProperties>
</file>