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2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3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2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3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2B013-5369-4092-A0DB-B485016AA1E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E866-4036-42C8-AC04-443B06F5D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2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/WPAL1114_H215_H214/fig_WP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886200" cy="28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/WPAL1114_H215_H214/fig_WP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62000"/>
            <a:ext cx="3886200" cy="28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/WPAL1114_H215_H214/fig_WP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4" y="3810000"/>
            <a:ext cx="39003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76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Track/Intensity Verification for WP Storms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79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/IOAL1114_H215_H214/fig_IOAL1114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4" y="838200"/>
            <a:ext cx="3977553" cy="288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/IOAL1114_H215_H214/fig_IOAL1114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16015"/>
            <a:ext cx="4029640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/IOAL1114_H215_H214/fig_IOAL1114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7" y="3940175"/>
            <a:ext cx="4036517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762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Track/Intensity Verification for IO Storms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0612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1</cp:revision>
  <dcterms:created xsi:type="dcterms:W3CDTF">2015-03-31T15:34:11Z</dcterms:created>
  <dcterms:modified xsi:type="dcterms:W3CDTF">2015-03-31T15:38:23Z</dcterms:modified>
</cp:coreProperties>
</file>