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337" r:id="rId3"/>
    <p:sldId id="338" r:id="rId4"/>
    <p:sldId id="335" r:id="rId5"/>
    <p:sldId id="336" r:id="rId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2484-CFB6-4E72-86AE-327B78D3668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210E-FC69-4C1A-A905-D98B71E9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1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1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7505-7D00-4472-9F6E-30CE9314BE2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8077200" cy="434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FY15 HWRF Baseline/Physics Verification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ALAL1114_H15ZU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2999"/>
            <a:ext cx="8927755" cy="43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H15U vs </a:t>
            </a:r>
            <a:r>
              <a:rPr lang="en-US" sz="3200" dirty="0" smtClean="0"/>
              <a:t>H15Z, </a:t>
            </a:r>
            <a:r>
              <a:rPr lang="en-US" sz="3200" dirty="0" smtClean="0"/>
              <a:t>ATL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038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Neutral impact on track;</a:t>
            </a:r>
          </a:p>
          <a:p>
            <a:r>
              <a:rPr lang="en-US" dirty="0" smtClean="0"/>
              <a:t>Positive impact on intensity and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1/EPAL1114_H15ZU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4" y="1143000"/>
            <a:ext cx="885732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H15U vs </a:t>
            </a:r>
            <a:r>
              <a:rPr lang="en-US" sz="3200" dirty="0" smtClean="0"/>
              <a:t>H15Z, EP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3962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neutral to little degraded,</a:t>
            </a:r>
          </a:p>
          <a:p>
            <a:r>
              <a:rPr lang="en-US" dirty="0" smtClean="0"/>
              <a:t>Intensity improved except for day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2782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H15F(rollback Radiation) , ATL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867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Rollback Rad. Has slightly positive impact on AL track forecasts.</a:t>
            </a:r>
            <a:endParaRPr lang="en-US" dirty="0"/>
          </a:p>
        </p:txBody>
      </p:sp>
      <p:pic>
        <p:nvPicPr>
          <p:cNvPr id="4098" name="Picture 2" descr="http://www.emc.ncep.noaa.gov/gc_wmb/vxt/zack/temp1/ALAL1114_TEST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19200"/>
            <a:ext cx="8918613" cy="42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37338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component rollback experiments: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RRTMG rollback;</a:t>
            </a:r>
          </a:p>
          <a:p>
            <a:pPr marL="342900" indent="-342900">
              <a:buAutoNum type="arabicPeriod"/>
            </a:pPr>
            <a:r>
              <a:rPr lang="en-US" strike="sngStrike" dirty="0" smtClean="0"/>
              <a:t>MP rollback;</a:t>
            </a:r>
          </a:p>
          <a:p>
            <a:pPr marL="342900" indent="-342900">
              <a:buAutoNum type="arabicPeriod"/>
            </a:pPr>
            <a:r>
              <a:rPr lang="en-US" strike="sngStrike" dirty="0" smtClean="0"/>
              <a:t>LSM rollback.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7478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2782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H15F(rollback Radiation) , EP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RRTMG rollback has very positive impact on track forecasts.</a:t>
            </a:r>
            <a:endParaRPr lang="en-US" dirty="0"/>
          </a:p>
        </p:txBody>
      </p:sp>
      <p:pic>
        <p:nvPicPr>
          <p:cNvPr id="3076" name="Picture 4" descr="http://www.emc.ncep.noaa.gov/gc_wmb/vxt/zack/temp1/EPAL1114_TEST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43" y="1201458"/>
            <a:ext cx="9052315" cy="43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77000" y="39624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component rollback experiments: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RRTMG rollback;</a:t>
            </a:r>
          </a:p>
          <a:p>
            <a:pPr marL="342900" indent="-342900">
              <a:buAutoNum type="arabicPeriod"/>
            </a:pPr>
            <a:r>
              <a:rPr lang="en-US" strike="sngStrike" dirty="0" smtClean="0"/>
              <a:t>MP rollback;</a:t>
            </a:r>
          </a:p>
          <a:p>
            <a:pPr marL="342900" indent="-342900">
              <a:buAutoNum type="arabicPeriod"/>
            </a:pPr>
            <a:r>
              <a:rPr lang="en-US" strike="sngStrike" dirty="0" smtClean="0"/>
              <a:t>LSM rollback.</a:t>
            </a:r>
            <a:endParaRPr lang="en-US" strike="sngStrike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667000" y="2286000"/>
            <a:ext cx="381000" cy="365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362200" y="4114800"/>
            <a:ext cx="685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93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    FY15 HWRF Baseline/Physics Verification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152</cp:revision>
  <cp:lastPrinted>2015-01-07T15:17:06Z</cp:lastPrinted>
  <dcterms:created xsi:type="dcterms:W3CDTF">2015-01-02T16:09:30Z</dcterms:created>
  <dcterms:modified xsi:type="dcterms:W3CDTF">2015-03-12T15:10:44Z</dcterms:modified>
</cp:coreProperties>
</file>