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9" r:id="rId2"/>
    <p:sldId id="333" r:id="rId3"/>
    <p:sldId id="334" r:id="rId4"/>
    <p:sldId id="335" r:id="rId5"/>
    <p:sldId id="336" r:id="rId6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02484-CFB6-4E72-86AE-327B78D36680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D210E-FC69-4C1A-A905-D98B71E947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1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7505-7D00-4472-9F6E-30CE9314BE27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4578-7824-4D68-BF6B-D3351EF6A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8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7505-7D00-4472-9F6E-30CE9314BE27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4578-7824-4D68-BF6B-D3351EF6A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41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7505-7D00-4472-9F6E-30CE9314BE27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4578-7824-4D68-BF6B-D3351EF6A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5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7505-7D00-4472-9F6E-30CE9314BE27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4578-7824-4D68-BF6B-D3351EF6A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0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7505-7D00-4472-9F6E-30CE9314BE27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4578-7824-4D68-BF6B-D3351EF6A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3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7505-7D00-4472-9F6E-30CE9314BE27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4578-7824-4D68-BF6B-D3351EF6A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46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7505-7D00-4472-9F6E-30CE9314BE27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4578-7824-4D68-BF6B-D3351EF6A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80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7505-7D00-4472-9F6E-30CE9314BE27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4578-7824-4D68-BF6B-D3351EF6A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7505-7D00-4472-9F6E-30CE9314BE27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4578-7824-4D68-BF6B-D3351EF6A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10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7505-7D00-4472-9F6E-30CE9314BE27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4578-7824-4D68-BF6B-D3351EF6A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6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7505-7D00-4472-9F6E-30CE9314BE27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4578-7824-4D68-BF6B-D3351EF6A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80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17505-7D00-4472-9F6E-30CE9314BE27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A4578-7824-4D68-BF6B-D3351EF6A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8077200" cy="4343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FY15 HWRF Baseline/Physics Verification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mc.ncep.noaa.gov/gc_wmb/vxt/zack/temp1/ALAL1114_partial_H15U_comb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61730"/>
            <a:ext cx="9067800" cy="44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3048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H15U vs H214, ATL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553200" y="41910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problematic storms are not included, but still have large sample size.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617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mc.ncep.noaa.gov/gc_wmb/vxt/zack/temp1/EPAL1114_partial_H15U_comb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6" y="1219199"/>
            <a:ext cx="9120963" cy="453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3048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H15U vs H214, EP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6553200" y="41910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problematic storms are not included, but still have large sample size.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60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mc.ncep.noaa.gov/gc_wmb/vxt/zack/temp1/ALAL1114_TEST_rad_comb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901548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327829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H15F(rollback Radiation) , ATL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6477000" y="4343400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Physics component rollback experiments: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RRTMG rollback;</a:t>
            </a:r>
          </a:p>
          <a:p>
            <a:pPr marL="342900" indent="-342900">
              <a:buAutoNum type="arabicPeriod"/>
            </a:pPr>
            <a:r>
              <a:rPr lang="en-US" dirty="0" smtClean="0"/>
              <a:t>MP rollback;</a:t>
            </a:r>
          </a:p>
          <a:p>
            <a:pPr marL="342900" indent="-342900">
              <a:buAutoNum type="arabicPeriod"/>
            </a:pPr>
            <a:r>
              <a:rPr lang="en-US" dirty="0" smtClean="0"/>
              <a:t>LSM rollback.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851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327829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H15F(rollback Radiation) , EP</a:t>
            </a:r>
            <a:endParaRPr lang="en-US" sz="3200" dirty="0"/>
          </a:p>
        </p:txBody>
      </p:sp>
      <p:pic>
        <p:nvPicPr>
          <p:cNvPr id="4100" name="Picture 4" descr="http://www.emc.ncep.noaa.gov/gc_wmb/vxt/zack/temp1/EPAL1114_TEST_tt_comb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45781"/>
            <a:ext cx="8991600" cy="437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77000" y="3962400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Physics component rollback experiments: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RRTMG rollback;</a:t>
            </a:r>
          </a:p>
          <a:p>
            <a:pPr marL="342900" indent="-342900">
              <a:buAutoNum type="arabicPeriod"/>
            </a:pPr>
            <a:r>
              <a:rPr lang="en-US" dirty="0" smtClean="0"/>
              <a:t>MP rollback;</a:t>
            </a:r>
          </a:p>
          <a:p>
            <a:pPr marL="342900" indent="-342900">
              <a:buAutoNum type="arabicPeriod"/>
            </a:pPr>
            <a:r>
              <a:rPr lang="en-US" dirty="0" smtClean="0"/>
              <a:t>LSM rollback.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286000" y="4114800"/>
            <a:ext cx="22860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514600" y="2362200"/>
            <a:ext cx="76200" cy="3581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76400" y="59436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RRTMG rollback has very positive impact on track forecasts.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17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2026</TotalTime>
  <Words>86</Words>
  <Application>Microsoft Office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     FY15 HWRF Baseline/Physics Verification   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 Z. Zhang</dc:creator>
  <cp:lastModifiedBy>Zhan Z. Zhang</cp:lastModifiedBy>
  <cp:revision>146</cp:revision>
  <cp:lastPrinted>2015-01-07T15:17:06Z</cp:lastPrinted>
  <dcterms:created xsi:type="dcterms:W3CDTF">2015-01-02T16:09:30Z</dcterms:created>
  <dcterms:modified xsi:type="dcterms:W3CDTF">2015-03-10T15:02:38Z</dcterms:modified>
</cp:coreProperties>
</file>