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6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0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0795-B18D-40B8-BD31-9B050A7E23A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3EB8-2847-4C5B-AA0A-85F510AB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EPAL1114_H15Z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670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04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Impact of new GFS, EP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26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Forecast skill </a:t>
            </a:r>
            <a:r>
              <a:rPr lang="en-US" dirty="0" smtClean="0"/>
              <a:t>loss </a:t>
            </a:r>
            <a:r>
              <a:rPr lang="en-US" dirty="0" smtClean="0"/>
              <a:t>from GFS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EPAL1114_H215_H15Z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7365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9327" y="32742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FY15 vs FY14, EP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038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Offset the skill loss from new GFS: neutral impact on track/intensity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6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EPAL1114_H215_H15Z_50ktstrong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154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Initially Strong Storm Verification, 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79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EPAL1114_H215_H15Z_50ktweak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1219200"/>
            <a:ext cx="9144000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Initially Weak Storm Verification, EP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477000" y="4038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weak storm intensity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5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gc_wmb/vxt/zack/temp/EPAL1114_H215_H15Z/fig_EPAL1114_m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90601"/>
            <a:ext cx="2892425" cy="2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gc_wmb/vxt/zack/temp/EPAL1114_H215_H15Z/fig_EPAL1114_m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66" y="928794"/>
            <a:ext cx="3063433" cy="22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mc.ncep.noaa.gov/gc_wmb/vxt/zack/temp/EPAL1114_H215_H15Z/fig_EPAL1114_m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96" y="939949"/>
            <a:ext cx="3048001" cy="22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mc.ncep.noaa.gov/gc_wmb/vxt/zack/temp/EPAL1114_H215_H214/fig_EPAL1114_m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3032566" cy="21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mc.ncep.noaa.gov/gc_wmb/vxt/zack/temp/EPAL1114_H215_H214/fig_EPAL1114_m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93888"/>
            <a:ext cx="2982367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emc.ncep.noaa.gov/gc_wmb/vxt/zack/temp/EPAL1114_H215_H214/fig_EPAL1114_m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50" y="3693888"/>
            <a:ext cx="3032566" cy="21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52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Storm Structure Verification, 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413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5</cp:revision>
  <dcterms:created xsi:type="dcterms:W3CDTF">2015-03-24T13:02:23Z</dcterms:created>
  <dcterms:modified xsi:type="dcterms:W3CDTF">2015-03-24T14:41:07Z</dcterms:modified>
</cp:coreProperties>
</file>