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3" r:id="rId4"/>
    <p:sldId id="264" r:id="rId5"/>
    <p:sldId id="256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01F24-A2F4-420E-A885-591B1939EEAD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6EB8A-4E91-4823-9BC9-44D3485AD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6EB8A-4E91-4823-9BC9-44D3485AD1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60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98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98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3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7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3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7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5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9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A7F96-D0A5-4F7D-9EEF-FA9A05B77EC9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21898-7230-41AB-9E93-AAB2C6BEC4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emc.ncep.noaa.gov/gc_wmb/vxt/zack/temp1/ALAL1114_H15ZU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9"/>
            <a:ext cx="8927755" cy="430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81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H15U vs H15Z, ATL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2992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mc.ncep.noaa.gov/gc_wmb/vxt/zack/temp1/EPAL1114_H15ZU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" y="1295399"/>
            <a:ext cx="9090867" cy="4379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H15U vs H15Z, EP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235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/EPAL1114_H15ZU/fig_EPAL1114_alt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3" y="1600200"/>
            <a:ext cx="4247347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/EPAL1114_H15ZU/fig_EPAL1114_crt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21" y="1573192"/>
            <a:ext cx="4458177" cy="32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81001"/>
            <a:ext cx="799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H15U vs H15Z, (along/Cross track), EP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5157472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Along track actually improved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515747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 </a:t>
            </a:r>
            <a:r>
              <a:rPr lang="en-US" smtClean="0"/>
              <a:t>track degraded!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1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1/fig_IRWIN_H15Z_2011_tr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1"/>
            <a:ext cx="304055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mc.ncep.noaa.gov/gc_wmb/vxt/zack/temp1/fig_IRWIN_H15U_2011_tra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439" y="1372834"/>
            <a:ext cx="273536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mc.ncep.noaa.gov/gc_wmb/vxt/zack/temp1/fig_IRWIN_H15W_2011_trac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24592"/>
            <a:ext cx="2819400" cy="28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430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1/EPAL1114_H15ZW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65762"/>
            <a:ext cx="8968242" cy="432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381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H15W vs H15Z, EP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6531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mc.ncep.noaa.gov/gc_wmb/vxt/zack/temp1/EPAL1114_H15ZM_combi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8" y="1447800"/>
            <a:ext cx="8857322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81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H15M vs H15Z, EP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635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314" y="685800"/>
            <a:ext cx="8077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Failures for WP storms</a:t>
            </a:r>
          </a:p>
          <a:p>
            <a:endParaRPr lang="en-US" sz="2800" dirty="0"/>
          </a:p>
          <a:p>
            <a:r>
              <a:rPr lang="en-US" sz="2800" dirty="0" smtClean="0"/>
              <a:t>Current HWRF:</a:t>
            </a:r>
          </a:p>
          <a:p>
            <a:r>
              <a:rPr lang="en-US" sz="2800" dirty="0" err="1" smtClean="0"/>
              <a:t>dt</a:t>
            </a:r>
            <a:r>
              <a:rPr lang="en-US" sz="2800" dirty="0" smtClean="0"/>
              <a:t>=45; dx=0.18</a:t>
            </a:r>
          </a:p>
          <a:p>
            <a:endParaRPr lang="en-US" sz="2800" dirty="0"/>
          </a:p>
          <a:p>
            <a:r>
              <a:rPr lang="en-US" sz="2800" dirty="0" smtClean="0"/>
              <a:t>FY15 HWRF:</a:t>
            </a:r>
          </a:p>
          <a:p>
            <a:r>
              <a:rPr lang="en-US" sz="2800" dirty="0" err="1" smtClean="0"/>
              <a:t>dt</a:t>
            </a:r>
            <a:r>
              <a:rPr lang="en-US" sz="2800" dirty="0" smtClean="0"/>
              <a:t>=38+4/7~38.57; dx=0.135</a:t>
            </a:r>
          </a:p>
          <a:p>
            <a:endParaRPr lang="en-US" sz="2800" dirty="0"/>
          </a:p>
          <a:p>
            <a:r>
              <a:rPr lang="en-US" sz="2800" dirty="0" smtClean="0"/>
              <a:t>dx is reduced 25%, if </a:t>
            </a:r>
            <a:r>
              <a:rPr lang="en-US" sz="2800" dirty="0" err="1" smtClean="0"/>
              <a:t>dt</a:t>
            </a:r>
            <a:r>
              <a:rPr lang="en-US" sz="2800" dirty="0" smtClean="0"/>
              <a:t> is reduced at the rate, </a:t>
            </a:r>
            <a:r>
              <a:rPr lang="en-US" sz="2800" dirty="0" err="1" smtClean="0"/>
              <a:t>dt</a:t>
            </a:r>
            <a:r>
              <a:rPr lang="en-US" sz="2800" dirty="0" smtClean="0"/>
              <a:t>=33.75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7438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68</Words>
  <Application>Microsoft Office PowerPoint</Application>
  <PresentationFormat>On-screen Show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 Z. Zhang</dc:creator>
  <cp:lastModifiedBy>Weiguo Wang</cp:lastModifiedBy>
  <cp:revision>9</cp:revision>
  <dcterms:created xsi:type="dcterms:W3CDTF">2015-03-16T19:48:43Z</dcterms:created>
  <dcterms:modified xsi:type="dcterms:W3CDTF">2015-03-17T18:49:10Z</dcterms:modified>
</cp:coreProperties>
</file>