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5DFA-42C8-45BA-A836-B84CA312F3F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AB3B-F62D-4FC2-A9A4-D14354E50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3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5DFA-42C8-45BA-A836-B84CA312F3F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AB3B-F62D-4FC2-A9A4-D14354E50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2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5DFA-42C8-45BA-A836-B84CA312F3F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AB3B-F62D-4FC2-A9A4-D14354E50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5DFA-42C8-45BA-A836-B84CA312F3F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AB3B-F62D-4FC2-A9A4-D14354E50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5DFA-42C8-45BA-A836-B84CA312F3F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AB3B-F62D-4FC2-A9A4-D14354E50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5DFA-42C8-45BA-A836-B84CA312F3F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AB3B-F62D-4FC2-A9A4-D14354E50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5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5DFA-42C8-45BA-A836-B84CA312F3F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AB3B-F62D-4FC2-A9A4-D14354E50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3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5DFA-42C8-45BA-A836-B84CA312F3F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AB3B-F62D-4FC2-A9A4-D14354E50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0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5DFA-42C8-45BA-A836-B84CA312F3F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AB3B-F62D-4FC2-A9A4-D14354E50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3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5DFA-42C8-45BA-A836-B84CA312F3F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AB3B-F62D-4FC2-A9A4-D14354E50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5DFA-42C8-45BA-A836-B84CA312F3F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DAB3B-F62D-4FC2-A9A4-D14354E50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C5DFA-42C8-45BA-A836-B84CA312F3F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DAB3B-F62D-4FC2-A9A4-D14354E50F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420039"/>
            <a:ext cx="7391400" cy="94194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Individual stats of 2010  storms</a:t>
            </a:r>
          </a:p>
        </p:txBody>
      </p:sp>
    </p:spTree>
    <p:extLst>
      <p:ext uri="{BB962C8B-B14F-4D97-AF65-F5344CB8AC3E}">
        <p14:creationId xmlns:p14="http://schemas.microsoft.com/office/powerpoint/2010/main" val="143394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3596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40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04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1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5280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0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1724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290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0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342900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40" y="34290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4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5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80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4612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2011 Individual ATL Storm Verification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H212 </a:t>
            </a:r>
            <a:r>
              <a:rPr lang="en-US" dirty="0" err="1" smtClean="0"/>
              <a:t>vs</a:t>
            </a:r>
            <a:r>
              <a:rPr lang="en-US" dirty="0" smtClean="0"/>
              <a:t> 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0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ARLENE, 01L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8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BRET, 02L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72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CINDY, 03L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8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4267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344424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7472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64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DON, 04L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8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EMILY, 05L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03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1"/>
            <a:ext cx="3124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FRANKLIN, 06L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14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GERT, 07L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82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HARVEY, 08L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47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IRENE, 09L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15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TEN, 10L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7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JOSE, 11L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6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KATIA, 12L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35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LEE, 13L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4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335280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08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2232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6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MARIA, 14L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9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NATE, 15L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48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OPHELIA, 16L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1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PHILIPPE, 17L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49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RINA, 18L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SEAN, 19L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27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2011 Individual EP Storm Verification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H212 </a:t>
            </a:r>
            <a:r>
              <a:rPr lang="en-US" dirty="0" err="1" smtClean="0"/>
              <a:t>vs</a:t>
            </a:r>
            <a:r>
              <a:rPr lang="en-US" dirty="0" smtClean="0"/>
              <a:t> 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23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ADRIAN, 01E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4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BEATRIZ, 02E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1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CALVIN, 03E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7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342900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97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DORA, 04E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48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_zzmerged_EUGENE05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8580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2011 EUGENE, 05E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2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FERNANDA, 06E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00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GREG, 07E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16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EIGHT, 08E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HILARY,09E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01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JOVA,10E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16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IRWIN,11E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51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TWEVEL,12E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51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756"/>
            <a:ext cx="9144000" cy="343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2011 KENNETH,13E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5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326644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6040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33248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7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20" y="354584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76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9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335280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016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3528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2672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276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5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139</Words>
  <Application>Microsoft Office PowerPoint</Application>
  <PresentationFormat>On-screen Show (4:3)</PresentationFormat>
  <Paragraphs>37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2011 Individual ATL Storm Verification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2011 Individual EP Storm Verification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Individual Storm Verification</dc:title>
  <dc:creator>Zhan Z. Zhang</dc:creator>
  <cp:lastModifiedBy>Reviewer1</cp:lastModifiedBy>
  <cp:revision>6</cp:revision>
  <dcterms:created xsi:type="dcterms:W3CDTF">2012-03-19T18:10:50Z</dcterms:created>
  <dcterms:modified xsi:type="dcterms:W3CDTF">2012-03-20T14:37:27Z</dcterms:modified>
</cp:coreProperties>
</file>