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06" r:id="rId34"/>
    <p:sldId id="258" r:id="rId35"/>
    <p:sldId id="259" r:id="rId36"/>
    <p:sldId id="260" r:id="rId37"/>
    <p:sldId id="261" r:id="rId38"/>
    <p:sldId id="262" r:id="rId39"/>
    <p:sldId id="263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64" r:id="rId51"/>
    <p:sldId id="299" r:id="rId52"/>
    <p:sldId id="301" r:id="rId53"/>
    <p:sldId id="302" r:id="rId54"/>
    <p:sldId id="303" r:id="rId55"/>
    <p:sldId id="304" r:id="rId56"/>
    <p:sldId id="305" r:id="rId57"/>
    <p:sldId id="265" r:id="rId58"/>
    <p:sldId id="266" r:id="rId59"/>
    <p:sldId id="267" r:id="rId60"/>
    <p:sldId id="268" r:id="rId61"/>
    <p:sldId id="269" r:id="rId62"/>
    <p:sldId id="270" r:id="rId63"/>
    <p:sldId id="271" r:id="rId64"/>
    <p:sldId id="272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95" autoAdjust="0"/>
  </p:normalViewPr>
  <p:slideViewPr>
    <p:cSldViewPr>
      <p:cViewPr>
        <p:scale>
          <a:sx n="70" d="100"/>
          <a:sy n="70" d="100"/>
        </p:scale>
        <p:origin x="-210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BDDB0-A36E-41AE-8C32-86CD0FD262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2CFC5-8A8A-45B4-837D-7DA462AE5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B4D9F-2DB4-4D95-BA0A-ED4969BF4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BF0DA-DC3A-4698-8B04-28A2B7650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390FC-0D1E-485A-BC5A-C17F8ACBC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1E2E9-A62A-4415-A843-986213C8E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161E4-ABFE-47F8-A8FE-5F4F1F2A3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8157E-95C5-4BFB-A3DC-B70C8CB30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D1B9-652B-4CDD-B037-BC0A84D6A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6C0BC-FDBF-48D1-BF1B-E42DDD63F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90335-5A5D-4F1A-A50B-E3390FB9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112E7-2323-4634-A568-AE234BF5F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9925B-DB06-4EA0-9221-0FF70D9C8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AC1F37-660C-4EC2-9227-71B73CDBDF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C58D2F-8B86-4200-921A-CF8C1B5A130B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HOPS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H212 </a:t>
            </a:r>
            <a:b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Track plots</a:t>
            </a:r>
            <a:endParaRPr 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al09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9450" t="6857" b="7751"/>
          <a:stretch>
            <a:fillRect/>
          </a:stretch>
        </p:blipFill>
        <p:spPr>
          <a:xfrm>
            <a:off x="762000" y="2368550"/>
            <a:ext cx="3962400" cy="2889250"/>
          </a:xfrm>
          <a:noFill/>
          <a:ln/>
        </p:spPr>
      </p:pic>
      <p:pic>
        <p:nvPicPr>
          <p:cNvPr id="13318" name="Picture 6" descr="al09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7607" t="11627" b="10286"/>
          <a:stretch>
            <a:fillRect/>
          </a:stretch>
        </p:blipFill>
        <p:spPr>
          <a:xfrm>
            <a:off x="4876800" y="2590800"/>
            <a:ext cx="3886200" cy="2540000"/>
          </a:xfrm>
          <a:noFill/>
          <a:ln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GASTON 09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al10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2039" r="20744"/>
          <a:stretch>
            <a:fillRect/>
          </a:stretch>
        </p:blipFill>
        <p:spPr>
          <a:xfrm>
            <a:off x="1371600" y="1752600"/>
            <a:ext cx="2787650" cy="4565650"/>
          </a:xfrm>
          <a:noFill/>
          <a:ln/>
        </p:spPr>
      </p:pic>
      <p:pic>
        <p:nvPicPr>
          <p:cNvPr id="14342" name="Picture 6" descr="al10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30194" r="22704"/>
          <a:stretch>
            <a:fillRect/>
          </a:stretch>
        </p:blipFill>
        <p:spPr>
          <a:xfrm>
            <a:off x="5334000" y="1828800"/>
            <a:ext cx="2787650" cy="4578350"/>
          </a:xfrm>
          <a:noFill/>
          <a:ln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HERMINE 10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al11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8351" r="15097"/>
          <a:stretch>
            <a:fillRect/>
          </a:stretch>
        </p:blipFill>
        <p:spPr>
          <a:xfrm>
            <a:off x="990600" y="1828800"/>
            <a:ext cx="3344863" cy="4572000"/>
          </a:xfrm>
          <a:noFill/>
          <a:ln/>
        </p:spPr>
      </p:pic>
      <p:pic>
        <p:nvPicPr>
          <p:cNvPr id="15366" name="Picture 6" descr="al11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6392" r="16942"/>
          <a:stretch>
            <a:fillRect/>
          </a:stretch>
        </p:blipFill>
        <p:spPr>
          <a:xfrm>
            <a:off x="5181600" y="1905000"/>
            <a:ext cx="3344863" cy="4562475"/>
          </a:xfrm>
          <a:noFill/>
          <a:ln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IGOR 11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al12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8351" r="16942"/>
          <a:stretch>
            <a:fillRect/>
          </a:stretch>
        </p:blipFill>
        <p:spPr>
          <a:xfrm>
            <a:off x="1066800" y="1828800"/>
            <a:ext cx="3235325" cy="4572000"/>
          </a:xfrm>
          <a:noFill/>
          <a:ln/>
        </p:spPr>
      </p:pic>
      <p:pic>
        <p:nvPicPr>
          <p:cNvPr id="16390" name="Picture 6" descr="al12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4547" r="15097"/>
          <a:stretch>
            <a:fillRect/>
          </a:stretch>
        </p:blipFill>
        <p:spPr>
          <a:xfrm>
            <a:off x="5105400" y="1828800"/>
            <a:ext cx="3565525" cy="4565650"/>
          </a:xfrm>
          <a:noFill/>
          <a:ln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JULIA 12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al13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7547"/>
          <a:stretch>
            <a:fillRect/>
          </a:stretch>
        </p:blipFill>
        <p:spPr>
          <a:xfrm>
            <a:off x="533400" y="2111375"/>
            <a:ext cx="3962400" cy="3313113"/>
          </a:xfrm>
          <a:noFill/>
          <a:ln/>
        </p:spPr>
      </p:pic>
      <p:pic>
        <p:nvPicPr>
          <p:cNvPr id="17414" name="Picture 6" descr="al13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7547"/>
          <a:stretch>
            <a:fillRect/>
          </a:stretch>
        </p:blipFill>
        <p:spPr>
          <a:xfrm>
            <a:off x="4800600" y="1981200"/>
            <a:ext cx="4114800" cy="3581400"/>
          </a:xfrm>
          <a:noFill/>
          <a:ln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KARL 13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al14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6392" r="16942"/>
          <a:stretch>
            <a:fillRect/>
          </a:stretch>
        </p:blipFill>
        <p:spPr>
          <a:xfrm>
            <a:off x="914400" y="1828800"/>
            <a:ext cx="3344863" cy="4562475"/>
          </a:xfrm>
          <a:noFill/>
          <a:ln/>
        </p:spPr>
      </p:pic>
      <p:pic>
        <p:nvPicPr>
          <p:cNvPr id="18438" name="Picture 6" descr="al14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6392" r="16942"/>
          <a:stretch>
            <a:fillRect/>
          </a:stretch>
        </p:blipFill>
        <p:spPr>
          <a:xfrm>
            <a:off x="5257800" y="1905000"/>
            <a:ext cx="3344863" cy="4562475"/>
          </a:xfrm>
          <a:noFill/>
          <a:ln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LISA 14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al15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18901" r="15097"/>
          <a:stretch>
            <a:fillRect/>
          </a:stretch>
        </p:blipFill>
        <p:spPr>
          <a:xfrm>
            <a:off x="533400" y="1828800"/>
            <a:ext cx="3903663" cy="4573588"/>
          </a:xfrm>
          <a:noFill/>
          <a:ln/>
        </p:spPr>
      </p:pic>
      <p:pic>
        <p:nvPicPr>
          <p:cNvPr id="19462" name="Picture 6" descr="al15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2704" r="13254"/>
          <a:stretch>
            <a:fillRect/>
          </a:stretch>
        </p:blipFill>
        <p:spPr>
          <a:xfrm>
            <a:off x="5045075" y="1828800"/>
            <a:ext cx="3794125" cy="4581525"/>
          </a:xfrm>
          <a:noFill/>
          <a:ln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MATTHEW 15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al16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0744" r="16942"/>
          <a:stretch>
            <a:fillRect/>
          </a:stretch>
        </p:blipFill>
        <p:spPr>
          <a:xfrm>
            <a:off x="762000" y="1905000"/>
            <a:ext cx="3684588" cy="4572000"/>
          </a:xfrm>
          <a:noFill/>
          <a:ln/>
        </p:spPr>
      </p:pic>
      <p:pic>
        <p:nvPicPr>
          <p:cNvPr id="20486" name="Picture 6" descr="al16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2704" r="11295"/>
          <a:stretch>
            <a:fillRect/>
          </a:stretch>
        </p:blipFill>
        <p:spPr>
          <a:xfrm>
            <a:off x="4953000" y="1905000"/>
            <a:ext cx="3903663" cy="4573588"/>
          </a:xfrm>
          <a:noFill/>
          <a:ln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NICOLE 16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al17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15097"/>
          <a:stretch>
            <a:fillRect/>
          </a:stretch>
        </p:blipFill>
        <p:spPr>
          <a:xfrm>
            <a:off x="685800" y="2133600"/>
            <a:ext cx="4013200" cy="3654425"/>
          </a:xfrm>
          <a:noFill/>
          <a:ln/>
        </p:spPr>
      </p:pic>
      <p:pic>
        <p:nvPicPr>
          <p:cNvPr id="21510" name="Picture 6" descr="al17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16942" r="7607"/>
          <a:stretch>
            <a:fillRect/>
          </a:stretch>
        </p:blipFill>
        <p:spPr>
          <a:xfrm>
            <a:off x="5181600" y="2136775"/>
            <a:ext cx="3565525" cy="3654425"/>
          </a:xfrm>
          <a:noFill/>
          <a:ln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OTTO 17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al18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01875"/>
            <a:ext cx="4267200" cy="3298825"/>
          </a:xfrm>
          <a:noFill/>
          <a:ln/>
        </p:spPr>
      </p:pic>
      <p:pic>
        <p:nvPicPr>
          <p:cNvPr id="22534" name="Picture 6" descr="al18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7547" t="-5389" r="-3773"/>
          <a:stretch>
            <a:fillRect/>
          </a:stretch>
        </p:blipFill>
        <p:spPr>
          <a:xfrm>
            <a:off x="4953000" y="2209800"/>
            <a:ext cx="3886200" cy="3290888"/>
          </a:xfrm>
          <a:noFill/>
          <a:ln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PAULA 18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l01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6392" r="13254"/>
          <a:stretch>
            <a:fillRect/>
          </a:stretch>
        </p:blipFill>
        <p:spPr>
          <a:xfrm>
            <a:off x="912813" y="1676400"/>
            <a:ext cx="3565525" cy="4568825"/>
          </a:xfrm>
          <a:noFill/>
          <a:ln/>
        </p:spPr>
      </p:pic>
      <p:pic>
        <p:nvPicPr>
          <p:cNvPr id="3080" name="Picture 8" descr="al01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4547" r="13254"/>
          <a:stretch>
            <a:fillRect/>
          </a:stretch>
        </p:blipFill>
        <p:spPr>
          <a:xfrm>
            <a:off x="5105400" y="1676400"/>
            <a:ext cx="3684588" cy="4581525"/>
          </a:xfrm>
          <a:noFill/>
          <a:ln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ALEX 01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al19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0744" r="13254"/>
          <a:stretch>
            <a:fillRect/>
          </a:stretch>
        </p:blipFill>
        <p:spPr>
          <a:xfrm>
            <a:off x="762000" y="1905000"/>
            <a:ext cx="3903663" cy="4573588"/>
          </a:xfrm>
          <a:noFill/>
          <a:ln/>
        </p:spPr>
      </p:pic>
      <p:pic>
        <p:nvPicPr>
          <p:cNvPr id="23558" name="Picture 6" descr="al19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2704" r="11295"/>
          <a:stretch>
            <a:fillRect/>
          </a:stretch>
        </p:blipFill>
        <p:spPr>
          <a:xfrm>
            <a:off x="4953000" y="1905000"/>
            <a:ext cx="3903663" cy="4573588"/>
          </a:xfrm>
          <a:noFill/>
          <a:ln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RICHARD 19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al20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2704" r="9450"/>
          <a:stretch>
            <a:fillRect/>
          </a:stretch>
        </p:blipFill>
        <p:spPr>
          <a:xfrm>
            <a:off x="457200" y="1676400"/>
            <a:ext cx="4013200" cy="4573588"/>
          </a:xfrm>
          <a:noFill/>
          <a:ln/>
        </p:spPr>
      </p:pic>
      <p:pic>
        <p:nvPicPr>
          <p:cNvPr id="24582" name="Picture 6" descr="al20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15097" r="5647"/>
          <a:stretch>
            <a:fillRect/>
          </a:stretch>
        </p:blipFill>
        <p:spPr>
          <a:xfrm>
            <a:off x="4454525" y="1752600"/>
            <a:ext cx="4689475" cy="4575175"/>
          </a:xfrm>
          <a:noFill/>
          <a:ln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SHARY 20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al21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4547" r="13254"/>
          <a:stretch>
            <a:fillRect/>
          </a:stretch>
        </p:blipFill>
        <p:spPr>
          <a:xfrm>
            <a:off x="990600" y="1828800"/>
            <a:ext cx="3684588" cy="4578350"/>
          </a:xfrm>
          <a:noFill/>
          <a:ln/>
        </p:spPr>
      </p:pic>
      <p:pic>
        <p:nvPicPr>
          <p:cNvPr id="25606" name="Picture 6" descr="al21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4547" r="11295"/>
          <a:stretch>
            <a:fillRect/>
          </a:stretch>
        </p:blipFill>
        <p:spPr>
          <a:xfrm>
            <a:off x="5105400" y="1828800"/>
            <a:ext cx="3794125" cy="4570413"/>
          </a:xfrm>
          <a:noFill/>
          <a:ln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TOMAS 21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ep03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9450" t="19081" b="17590"/>
          <a:stretch>
            <a:fillRect/>
          </a:stretch>
        </p:blipFill>
        <p:spPr>
          <a:xfrm>
            <a:off x="0" y="2786063"/>
            <a:ext cx="4570413" cy="2471737"/>
          </a:xfrm>
          <a:noFill/>
          <a:ln/>
        </p:spPr>
      </p:pic>
      <p:pic>
        <p:nvPicPr>
          <p:cNvPr id="27654" name="Picture 6" descr="ep03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9450" t="16547" b="17590"/>
          <a:stretch>
            <a:fillRect/>
          </a:stretch>
        </p:blipFill>
        <p:spPr>
          <a:xfrm>
            <a:off x="4573588" y="2667000"/>
            <a:ext cx="4570412" cy="2571750"/>
          </a:xfrm>
          <a:noFill/>
          <a:ln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BLAS 03E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ep04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9450"/>
          <a:stretch>
            <a:fillRect/>
          </a:stretch>
        </p:blipFill>
        <p:spPr>
          <a:xfrm>
            <a:off x="382588" y="1981200"/>
            <a:ext cx="4113212" cy="3511550"/>
          </a:xfrm>
          <a:noFill/>
          <a:ln/>
        </p:spPr>
      </p:pic>
      <p:pic>
        <p:nvPicPr>
          <p:cNvPr id="31750" name="Picture 6" descr="ep04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9450"/>
          <a:stretch>
            <a:fillRect/>
          </a:stretch>
        </p:blipFill>
        <p:spPr>
          <a:xfrm>
            <a:off x="4725988" y="1981200"/>
            <a:ext cx="4113212" cy="3511550"/>
          </a:xfrm>
          <a:noFill/>
          <a:ln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CELIA 04E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ep05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8061"/>
          <a:stretch>
            <a:fillRect/>
          </a:stretch>
        </p:blipFill>
        <p:spPr>
          <a:xfrm>
            <a:off x="152400" y="1981200"/>
            <a:ext cx="4344988" cy="3652838"/>
          </a:xfrm>
          <a:noFill/>
          <a:ln/>
        </p:spPr>
      </p:pic>
      <p:pic>
        <p:nvPicPr>
          <p:cNvPr id="32774" name="Picture 6" descr="ep05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9450"/>
          <a:stretch>
            <a:fillRect/>
          </a:stretch>
        </p:blipFill>
        <p:spPr>
          <a:xfrm>
            <a:off x="4856163" y="2057400"/>
            <a:ext cx="4287837" cy="3660775"/>
          </a:xfrm>
          <a:noFill/>
          <a:ln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DARBY 05E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ep06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47863"/>
            <a:ext cx="4495800" cy="3476625"/>
          </a:xfrm>
          <a:noFill/>
          <a:ln/>
        </p:spPr>
      </p:pic>
      <p:pic>
        <p:nvPicPr>
          <p:cNvPr id="33798" name="Picture 6" descr="ep06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47863"/>
            <a:ext cx="4495800" cy="3476625"/>
          </a:xfrm>
          <a:noFill/>
          <a:ln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SIX 06E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ep07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16942" r="7607"/>
          <a:stretch>
            <a:fillRect/>
          </a:stretch>
        </p:blipFill>
        <p:spPr>
          <a:xfrm>
            <a:off x="777875" y="1981200"/>
            <a:ext cx="3565525" cy="3654425"/>
          </a:xfrm>
          <a:noFill/>
          <a:ln/>
        </p:spPr>
      </p:pic>
      <p:pic>
        <p:nvPicPr>
          <p:cNvPr id="34822" name="Picture 6" descr="ep07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16942" r="5647"/>
          <a:stretch>
            <a:fillRect/>
          </a:stretch>
        </p:blipFill>
        <p:spPr>
          <a:xfrm>
            <a:off x="5030788" y="1981200"/>
            <a:ext cx="3656012" cy="3652838"/>
          </a:xfrm>
          <a:noFill/>
          <a:ln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ESTELLE 07E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ep08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01875"/>
            <a:ext cx="4038600" cy="3122613"/>
          </a:xfrm>
          <a:noFill/>
          <a:ln/>
        </p:spPr>
      </p:pic>
      <p:pic>
        <p:nvPicPr>
          <p:cNvPr id="35846" name="Picture 6" descr="ep08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01875"/>
            <a:ext cx="4038600" cy="3122613"/>
          </a:xfrm>
          <a:noFill/>
          <a:ln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EIGHT 08E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ep09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6392" r="15097"/>
          <a:stretch>
            <a:fillRect/>
          </a:stretch>
        </p:blipFill>
        <p:spPr>
          <a:xfrm>
            <a:off x="914400" y="1828800"/>
            <a:ext cx="3455988" cy="4565650"/>
          </a:xfrm>
          <a:noFill/>
          <a:ln/>
        </p:spPr>
      </p:pic>
      <p:pic>
        <p:nvPicPr>
          <p:cNvPr id="36870" name="Picture 6" descr="ep09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6392" r="16942"/>
          <a:stretch>
            <a:fillRect/>
          </a:stretch>
        </p:blipFill>
        <p:spPr>
          <a:xfrm>
            <a:off x="5334000" y="1905000"/>
            <a:ext cx="3344863" cy="4562475"/>
          </a:xfrm>
          <a:noFill/>
          <a:ln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FRANK 09E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al02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4547" r="13254"/>
          <a:stretch>
            <a:fillRect/>
          </a:stretch>
        </p:blipFill>
        <p:spPr>
          <a:xfrm>
            <a:off x="609600" y="1746250"/>
            <a:ext cx="3684588" cy="4578350"/>
          </a:xfrm>
          <a:noFill/>
          <a:ln/>
        </p:spPr>
      </p:pic>
      <p:pic>
        <p:nvPicPr>
          <p:cNvPr id="5128" name="Picture 8" descr="al02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4547" r="13254"/>
          <a:stretch>
            <a:fillRect/>
          </a:stretch>
        </p:blipFill>
        <p:spPr>
          <a:xfrm>
            <a:off x="5105400" y="1828800"/>
            <a:ext cx="3684588" cy="4578350"/>
          </a:xfrm>
          <a:noFill/>
          <a:ln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TWO 02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ep10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9450"/>
          <a:stretch>
            <a:fillRect/>
          </a:stretch>
        </p:blipFill>
        <p:spPr>
          <a:xfrm>
            <a:off x="228600" y="2209800"/>
            <a:ext cx="4113213" cy="3511550"/>
          </a:xfrm>
          <a:noFill/>
          <a:ln/>
        </p:spPr>
      </p:pic>
      <p:pic>
        <p:nvPicPr>
          <p:cNvPr id="28678" name="Picture 6" descr="ep10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9450"/>
          <a:stretch>
            <a:fillRect/>
          </a:stretch>
        </p:blipFill>
        <p:spPr>
          <a:xfrm>
            <a:off x="4876800" y="2209800"/>
            <a:ext cx="4113213" cy="3511550"/>
          </a:xfrm>
          <a:noFill/>
          <a:ln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TEN 10E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ep11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2384" t="-290" r="15749"/>
          <a:stretch>
            <a:fillRect/>
          </a:stretch>
        </p:blipFill>
        <p:spPr>
          <a:xfrm>
            <a:off x="879475" y="1524000"/>
            <a:ext cx="3565525" cy="5334000"/>
          </a:xfrm>
          <a:noFill/>
          <a:ln/>
        </p:spPr>
      </p:pic>
      <p:pic>
        <p:nvPicPr>
          <p:cNvPr id="29702" name="Picture 6" descr="ep11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8351" r="18901"/>
          <a:stretch>
            <a:fillRect/>
          </a:stretch>
        </p:blipFill>
        <p:spPr>
          <a:xfrm>
            <a:off x="5030788" y="1524000"/>
            <a:ext cx="3656012" cy="5357813"/>
          </a:xfrm>
          <a:noFill/>
          <a:ln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ELEVEN 11E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ep12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4547" r="13254"/>
          <a:stretch>
            <a:fillRect/>
          </a:stretch>
        </p:blipFill>
        <p:spPr>
          <a:xfrm>
            <a:off x="762000" y="1822450"/>
            <a:ext cx="3684588" cy="4578350"/>
          </a:xfrm>
          <a:noFill/>
          <a:ln/>
        </p:spPr>
      </p:pic>
      <p:pic>
        <p:nvPicPr>
          <p:cNvPr id="30726" name="Picture 6" descr="ep12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4547" r="13254"/>
          <a:stretch>
            <a:fillRect/>
          </a:stretch>
        </p:blipFill>
        <p:spPr>
          <a:xfrm>
            <a:off x="5105400" y="1828800"/>
            <a:ext cx="3675063" cy="4567238"/>
          </a:xfrm>
          <a:noFill/>
          <a:ln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GEORGETTE 12E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ARLENE 01L 2011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  <a:endParaRPr lang="en-US" sz="3200" smtClean="0"/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8014D-B08F-4432-983A-5BDDA1C1F0E0}" type="slidenum">
              <a:rPr lang="en-US"/>
              <a:pPr/>
              <a:t>33</a:t>
            </a:fld>
            <a:endParaRPr lang="en-US"/>
          </a:p>
        </p:txBody>
      </p:sp>
      <p:pic>
        <p:nvPicPr>
          <p:cNvPr id="3078" name="Picture 5" descr="al0120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105"/>
          <a:stretch>
            <a:fillRect/>
          </a:stretch>
        </p:blipFill>
        <p:spPr>
          <a:xfrm>
            <a:off x="609600" y="2209800"/>
            <a:ext cx="3656013" cy="3108325"/>
          </a:xfrm>
          <a:noFill/>
        </p:spPr>
      </p:pic>
      <p:pic>
        <p:nvPicPr>
          <p:cNvPr id="3079" name="Picture 4" descr="al012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8298"/>
          <a:stretch>
            <a:fillRect/>
          </a:stretch>
        </p:blipFill>
        <p:spPr>
          <a:xfrm>
            <a:off x="5029200" y="2209800"/>
            <a:ext cx="3656013" cy="308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B3842-5A70-4556-9068-2C24709584C6}" type="slidenum">
              <a:rPr lang="en-US"/>
              <a:pPr/>
              <a:t>34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BRET 02L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4102" name="Picture 7" descr="al02201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 l="13599"/>
          <a:stretch>
            <a:fillRect/>
          </a:stretch>
        </p:blipFill>
        <p:spPr>
          <a:xfrm>
            <a:off x="0" y="1906588"/>
            <a:ext cx="4597400" cy="4113212"/>
          </a:xfrm>
          <a:noFill/>
        </p:spPr>
      </p:pic>
      <p:pic>
        <p:nvPicPr>
          <p:cNvPr id="4103" name="Picture 8" descr="al02201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 l="19016"/>
          <a:stretch>
            <a:fillRect/>
          </a:stretch>
        </p:blipFill>
        <p:spPr>
          <a:xfrm>
            <a:off x="4686300" y="1908175"/>
            <a:ext cx="4305300" cy="4111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8148A-7EDD-4402-8C1A-8256DF85D816}" type="slidenum">
              <a:rPr lang="en-US"/>
              <a:pPr/>
              <a:t>35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CINDY 03L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5124" name="Picture 7" descr="al03201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 l="10948"/>
          <a:stretch>
            <a:fillRect/>
          </a:stretch>
        </p:blipFill>
        <p:spPr>
          <a:xfrm>
            <a:off x="0" y="1752600"/>
            <a:ext cx="4735513" cy="4111625"/>
          </a:xfrm>
          <a:noFill/>
        </p:spPr>
      </p:pic>
      <p:pic>
        <p:nvPicPr>
          <p:cNvPr id="5125" name="Picture 8" descr="al03201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 l="19016"/>
          <a:stretch>
            <a:fillRect/>
          </a:stretch>
        </p:blipFill>
        <p:spPr>
          <a:xfrm>
            <a:off x="4838700" y="1755775"/>
            <a:ext cx="4305300" cy="4111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67E39-05F2-4355-B6E7-96879ADD7A32}" type="slidenum">
              <a:rPr lang="en-US"/>
              <a:pPr/>
              <a:t>36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DON 04L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6150" name="Picture 7" descr="al04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6365" r="6323"/>
          <a:stretch>
            <a:fillRect/>
          </a:stretch>
        </p:blipFill>
        <p:spPr>
          <a:xfrm>
            <a:off x="4876800" y="1752600"/>
            <a:ext cx="4114800" cy="4113213"/>
          </a:xfrm>
          <a:noFill/>
        </p:spPr>
      </p:pic>
      <p:pic>
        <p:nvPicPr>
          <p:cNvPr id="6151" name="Picture 8" descr="al04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3599"/>
          <a:stretch>
            <a:fillRect/>
          </a:stretch>
        </p:blipFill>
        <p:spPr>
          <a:xfrm>
            <a:off x="127000" y="1752600"/>
            <a:ext cx="4597400" cy="4113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F27FF9-AE20-4BD0-A01A-D33040E5A762}" type="slidenum">
              <a:rPr lang="en-US"/>
              <a:pPr/>
              <a:t>37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EMILY 05L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7174" name="Picture 7" descr="al05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782"/>
          <a:stretch>
            <a:fillRect/>
          </a:stretch>
        </p:blipFill>
        <p:spPr>
          <a:xfrm>
            <a:off x="4975225" y="1974850"/>
            <a:ext cx="4168775" cy="4121150"/>
          </a:xfrm>
          <a:noFill/>
        </p:spPr>
      </p:pic>
      <p:pic>
        <p:nvPicPr>
          <p:cNvPr id="7175" name="Picture 8" descr="al05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0948"/>
          <a:stretch>
            <a:fillRect/>
          </a:stretch>
        </p:blipFill>
        <p:spPr>
          <a:xfrm>
            <a:off x="0" y="1984375"/>
            <a:ext cx="4735513" cy="4111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1DFF3-8E75-4567-B24D-13348F30194E}" type="slidenum">
              <a:rPr lang="en-US"/>
              <a:pPr/>
              <a:t>38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FRANKLIN 06L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8198" name="Picture 7" descr="al06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8411"/>
          <a:stretch>
            <a:fillRect/>
          </a:stretch>
        </p:blipFill>
        <p:spPr>
          <a:xfrm>
            <a:off x="4648200" y="2133600"/>
            <a:ext cx="4113213" cy="3473450"/>
          </a:xfrm>
          <a:noFill/>
        </p:spPr>
      </p:pic>
      <p:pic>
        <p:nvPicPr>
          <p:cNvPr id="8199" name="Picture 8" descr="al06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8298"/>
          <a:stretch>
            <a:fillRect/>
          </a:stretch>
        </p:blipFill>
        <p:spPr>
          <a:xfrm>
            <a:off x="152400" y="2170113"/>
            <a:ext cx="4113213" cy="3468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CFDA2-00BE-478D-A983-8EE6AF64DFB8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GERT 07L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9222" name="Picture 7" descr="al07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4432" r="13599"/>
          <a:stretch>
            <a:fillRect/>
          </a:stretch>
        </p:blipFill>
        <p:spPr>
          <a:xfrm>
            <a:off x="4876800" y="1600200"/>
            <a:ext cx="3665538" cy="4572000"/>
          </a:xfrm>
          <a:noFill/>
        </p:spPr>
      </p:pic>
      <p:pic>
        <p:nvPicPr>
          <p:cNvPr id="9223" name="Picture 8" descr="al07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4432" r="13599"/>
          <a:stretch>
            <a:fillRect/>
          </a:stretch>
        </p:blipFill>
        <p:spPr>
          <a:xfrm>
            <a:off x="762000" y="1600200"/>
            <a:ext cx="3665538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al03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6392" r="15097"/>
          <a:stretch>
            <a:fillRect/>
          </a:stretch>
        </p:blipFill>
        <p:spPr>
          <a:xfrm>
            <a:off x="914400" y="1752600"/>
            <a:ext cx="3455988" cy="4565650"/>
          </a:xfrm>
          <a:noFill/>
          <a:ln/>
        </p:spPr>
      </p:pic>
      <p:pic>
        <p:nvPicPr>
          <p:cNvPr id="7174" name="Picture 6" descr="al03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6392" r="16942"/>
          <a:stretch>
            <a:fillRect/>
          </a:stretch>
        </p:blipFill>
        <p:spPr>
          <a:xfrm>
            <a:off x="5257800" y="1762125"/>
            <a:ext cx="3344863" cy="4562475"/>
          </a:xfrm>
          <a:noFill/>
          <a:ln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BONNIE 03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260B4-F66E-4FB2-8A77-43A35B90DB50}" type="slidenum">
              <a:rPr lang="en-US"/>
              <a:pPr/>
              <a:t>40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HARVEY 08L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0245" name="Picture 7" descr="al08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3599"/>
          <a:stretch>
            <a:fillRect/>
          </a:stretch>
        </p:blipFill>
        <p:spPr>
          <a:xfrm>
            <a:off x="4800600" y="1905000"/>
            <a:ext cx="4113213" cy="3679825"/>
          </a:xfrm>
          <a:noFill/>
        </p:spPr>
      </p:pic>
      <p:pic>
        <p:nvPicPr>
          <p:cNvPr id="10246" name="Picture 8" descr="al08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8298"/>
          <a:stretch>
            <a:fillRect/>
          </a:stretch>
        </p:blipFill>
        <p:spPr>
          <a:xfrm>
            <a:off x="228600" y="1981200"/>
            <a:ext cx="4113213" cy="3468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032DE-7ECF-44A7-97C3-197B247255A1}" type="slidenum">
              <a:rPr lang="en-US"/>
              <a:pPr/>
              <a:t>41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IRENE 09L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1270" name="Picture 7" descr="al09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4432" r="10948"/>
          <a:stretch>
            <a:fillRect/>
          </a:stretch>
        </p:blipFill>
        <p:spPr>
          <a:xfrm>
            <a:off x="5030788" y="1600200"/>
            <a:ext cx="4113212" cy="4919663"/>
          </a:xfrm>
          <a:noFill/>
        </p:spPr>
      </p:pic>
      <p:pic>
        <p:nvPicPr>
          <p:cNvPr id="11271" name="Picture 8" descr="al09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1675" r="11000"/>
          <a:stretch>
            <a:fillRect/>
          </a:stretch>
        </p:blipFill>
        <p:spPr>
          <a:xfrm>
            <a:off x="381000" y="1676400"/>
            <a:ext cx="4113213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39ED39-34EF-4495-888C-92B70CFB0FC1}" type="slidenum">
              <a:rPr lang="en-US"/>
              <a:pPr/>
              <a:t>42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TEN 10L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2294" name="Picture 7" descr="al10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4586" r="16176"/>
          <a:stretch>
            <a:fillRect/>
          </a:stretch>
        </p:blipFill>
        <p:spPr>
          <a:xfrm>
            <a:off x="4876800" y="1371600"/>
            <a:ext cx="4113213" cy="5367338"/>
          </a:xfrm>
          <a:noFill/>
        </p:spPr>
      </p:pic>
      <p:pic>
        <p:nvPicPr>
          <p:cNvPr id="12295" name="Picture 8" descr="al10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4263" r="13911"/>
          <a:stretch>
            <a:fillRect/>
          </a:stretch>
        </p:blipFill>
        <p:spPr>
          <a:xfrm>
            <a:off x="228600" y="1371600"/>
            <a:ext cx="4113213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FBD27-5198-43C7-A568-58CF10B12D1B}" type="slidenum">
              <a:rPr lang="en-US"/>
              <a:pPr/>
              <a:t>43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JOSE 11L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3318" name="Picture 7" descr="al11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7176" r="11000"/>
          <a:stretch>
            <a:fillRect/>
          </a:stretch>
        </p:blipFill>
        <p:spPr>
          <a:xfrm>
            <a:off x="5030788" y="1524000"/>
            <a:ext cx="4113212" cy="5143500"/>
          </a:xfrm>
          <a:noFill/>
        </p:spPr>
      </p:pic>
      <p:pic>
        <p:nvPicPr>
          <p:cNvPr id="13319" name="Picture 8" descr="al11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9764"/>
          <a:stretch>
            <a:fillRect/>
          </a:stretch>
        </p:blipFill>
        <p:spPr>
          <a:xfrm>
            <a:off x="430213" y="1524000"/>
            <a:ext cx="4500562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8802AD-B9D9-4F09-AF93-9507BB38D0F9}" type="slidenum">
              <a:rPr lang="en-US"/>
              <a:pPr/>
              <a:t>44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KATIA 12L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4342" name="Picture 7" descr="al12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6499"/>
          <a:stretch>
            <a:fillRect/>
          </a:stretch>
        </p:blipFill>
        <p:spPr>
          <a:xfrm>
            <a:off x="4572000" y="1905000"/>
            <a:ext cx="4572000" cy="4235450"/>
          </a:xfrm>
          <a:noFill/>
        </p:spPr>
      </p:pic>
      <p:pic>
        <p:nvPicPr>
          <p:cNvPr id="14343" name="Picture 8" descr="al12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3588" r="8087"/>
          <a:stretch>
            <a:fillRect/>
          </a:stretch>
        </p:blipFill>
        <p:spPr>
          <a:xfrm>
            <a:off x="0" y="1905000"/>
            <a:ext cx="4113213" cy="4060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C39EC5-9982-4EEB-919B-271C7C5FDC6C}" type="slidenum">
              <a:rPr lang="en-US"/>
              <a:pPr/>
              <a:t>45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LEE 13L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5366" name="Picture 7" descr="al13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4432" r="10948"/>
          <a:stretch>
            <a:fillRect/>
          </a:stretch>
        </p:blipFill>
        <p:spPr>
          <a:xfrm>
            <a:off x="5029200" y="1676400"/>
            <a:ext cx="3821113" cy="4572000"/>
          </a:xfrm>
          <a:noFill/>
        </p:spPr>
      </p:pic>
      <p:pic>
        <p:nvPicPr>
          <p:cNvPr id="15367" name="Picture 8" descr="al13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4432" r="10948"/>
          <a:stretch>
            <a:fillRect/>
          </a:stretch>
        </p:blipFill>
        <p:spPr>
          <a:xfrm>
            <a:off x="457200" y="1600200"/>
            <a:ext cx="3821113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952E4-E165-4E87-82BA-2673713ED28E}" type="slidenum">
              <a:rPr lang="en-US"/>
              <a:pPr/>
              <a:t>46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MARIA 14L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6390" name="Picture 7" descr="al14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675" r="11000"/>
          <a:stretch>
            <a:fillRect/>
          </a:stretch>
        </p:blipFill>
        <p:spPr>
          <a:xfrm>
            <a:off x="5005388" y="1676400"/>
            <a:ext cx="3986212" cy="4578350"/>
          </a:xfrm>
          <a:noFill/>
        </p:spPr>
      </p:pic>
      <p:pic>
        <p:nvPicPr>
          <p:cNvPr id="16391" name="Picture 8" descr="al14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7176" r="5499"/>
          <a:stretch>
            <a:fillRect/>
          </a:stretch>
        </p:blipFill>
        <p:spPr>
          <a:xfrm>
            <a:off x="609600" y="1600200"/>
            <a:ext cx="3986213" cy="4578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24F35-4413-48DC-A0A8-B1C8FB9DDDAA}" type="slidenum">
              <a:rPr lang="en-US"/>
              <a:pPr/>
              <a:t>47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NATE 15L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7414" name="Picture 7" descr="al15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782"/>
          <a:stretch>
            <a:fillRect/>
          </a:stretch>
        </p:blipFill>
        <p:spPr>
          <a:xfrm>
            <a:off x="4953000" y="1951038"/>
            <a:ext cx="4038600" cy="3992562"/>
          </a:xfrm>
          <a:noFill/>
        </p:spPr>
      </p:pic>
      <p:pic>
        <p:nvPicPr>
          <p:cNvPr id="17415" name="Picture 8" descr="al15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3599"/>
          <a:stretch>
            <a:fillRect/>
          </a:stretch>
        </p:blipFill>
        <p:spPr>
          <a:xfrm>
            <a:off x="152400" y="1990725"/>
            <a:ext cx="4419600" cy="3952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A6EDD-4EE8-4C5F-A59E-5CE2288737BB}" type="slidenum">
              <a:rPr lang="en-US"/>
              <a:pPr/>
              <a:t>48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OPHELIA 16L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8438" name="Picture 7" descr="al16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675" r="11000"/>
          <a:stretch>
            <a:fillRect/>
          </a:stretch>
        </p:blipFill>
        <p:spPr>
          <a:xfrm>
            <a:off x="4724400" y="1676400"/>
            <a:ext cx="3986213" cy="4578350"/>
          </a:xfrm>
          <a:noFill/>
        </p:spPr>
      </p:pic>
      <p:pic>
        <p:nvPicPr>
          <p:cNvPr id="18439" name="Picture 8" descr="al16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4263" r="13911"/>
          <a:stretch>
            <a:fillRect/>
          </a:stretch>
        </p:blipFill>
        <p:spPr>
          <a:xfrm>
            <a:off x="381000" y="1600200"/>
            <a:ext cx="3665538" cy="4584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A525E-54E6-4E61-B48F-3E8029431713}" type="slidenum">
              <a:rPr lang="en-US"/>
              <a:pPr/>
              <a:t>49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PHILIPPE 17L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19462" name="Picture 7" descr="al17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4586" r="16176"/>
          <a:stretch>
            <a:fillRect/>
          </a:stretch>
        </p:blipFill>
        <p:spPr>
          <a:xfrm>
            <a:off x="5029200" y="1600200"/>
            <a:ext cx="3500438" cy="4568825"/>
          </a:xfrm>
          <a:noFill/>
        </p:spPr>
      </p:pic>
      <p:pic>
        <p:nvPicPr>
          <p:cNvPr id="19463" name="Picture 8" descr="al17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7176" r="13588"/>
          <a:stretch>
            <a:fillRect/>
          </a:stretch>
        </p:blipFill>
        <p:spPr>
          <a:xfrm>
            <a:off x="609600" y="1600200"/>
            <a:ext cx="3500438" cy="4568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l04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0194" r="16942"/>
          <a:stretch>
            <a:fillRect/>
          </a:stretch>
        </p:blipFill>
        <p:spPr>
          <a:xfrm>
            <a:off x="1143000" y="1754188"/>
            <a:ext cx="3125788" cy="4570412"/>
          </a:xfrm>
          <a:noFill/>
          <a:ln/>
        </p:spPr>
      </p:pic>
      <p:pic>
        <p:nvPicPr>
          <p:cNvPr id="8198" name="Picture 6" descr="al04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4547" r="15097"/>
          <a:stretch>
            <a:fillRect/>
          </a:stretch>
        </p:blipFill>
        <p:spPr>
          <a:xfrm>
            <a:off x="5121275" y="1758950"/>
            <a:ext cx="3565525" cy="4565650"/>
          </a:xfrm>
          <a:noFill/>
          <a:ln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COLIN 04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E535B-66E3-4C8A-BE90-9F78FE9767CF}" type="slidenum">
              <a:rPr lang="en-US"/>
              <a:pPr/>
              <a:t>50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RINA 18L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0486" name="Picture 7" descr="al18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7176" r="13588"/>
          <a:stretch>
            <a:fillRect/>
          </a:stretch>
        </p:blipFill>
        <p:spPr>
          <a:xfrm>
            <a:off x="5257800" y="1600200"/>
            <a:ext cx="3500438" cy="4568825"/>
          </a:xfrm>
          <a:noFill/>
        </p:spPr>
      </p:pic>
      <p:pic>
        <p:nvPicPr>
          <p:cNvPr id="20487" name="Picture 8" descr="al18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7176" r="13588"/>
          <a:stretch>
            <a:fillRect/>
          </a:stretch>
        </p:blipFill>
        <p:spPr>
          <a:xfrm>
            <a:off x="762000" y="1600200"/>
            <a:ext cx="3500438" cy="4568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D0A33-2118-44F8-BF0E-A2C5BE7D0785}" type="slidenum">
              <a:rPr lang="en-US"/>
              <a:pPr/>
              <a:t>51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SEAN 19L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1510" name="Picture 7" descr="al19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6365" r="5531"/>
          <a:stretch>
            <a:fillRect/>
          </a:stretch>
        </p:blipFill>
        <p:spPr>
          <a:xfrm>
            <a:off x="4527550" y="1676400"/>
            <a:ext cx="4616450" cy="4570413"/>
          </a:xfrm>
          <a:noFill/>
        </p:spPr>
      </p:pic>
      <p:pic>
        <p:nvPicPr>
          <p:cNvPr id="21511" name="Picture 8" descr="al19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3599"/>
          <a:stretch>
            <a:fillRect/>
          </a:stretch>
        </p:blipFill>
        <p:spPr>
          <a:xfrm>
            <a:off x="0" y="1676400"/>
            <a:ext cx="4724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A27262-F911-4CFE-A83A-1BF86FB18045}" type="slidenum">
              <a:rPr lang="en-US"/>
              <a:pPr/>
              <a:t>52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ADRIAN 01E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3558" name="Picture 7" descr="ep01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675" r="13588"/>
          <a:stretch>
            <a:fillRect/>
          </a:stretch>
        </p:blipFill>
        <p:spPr>
          <a:xfrm>
            <a:off x="4800600" y="1609725"/>
            <a:ext cx="3821113" cy="4562475"/>
          </a:xfrm>
          <a:noFill/>
        </p:spPr>
      </p:pic>
      <p:pic>
        <p:nvPicPr>
          <p:cNvPr id="23559" name="Picture 8" descr="ep01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4432" r="13599"/>
          <a:stretch>
            <a:fillRect/>
          </a:stretch>
        </p:blipFill>
        <p:spPr>
          <a:xfrm>
            <a:off x="762000" y="1600200"/>
            <a:ext cx="3665538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5F835-B55C-4624-8803-8DFC007E5151}" type="slidenum">
              <a:rPr lang="en-US"/>
              <a:pPr/>
              <a:t>53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BEATRIZ 02E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4582" name="Picture 7" descr="ep02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782" r="10948"/>
          <a:stretch>
            <a:fillRect/>
          </a:stretch>
        </p:blipFill>
        <p:spPr>
          <a:xfrm>
            <a:off x="4876800" y="1600200"/>
            <a:ext cx="3986213" cy="4581525"/>
          </a:xfrm>
          <a:noFill/>
        </p:spPr>
      </p:pic>
      <p:pic>
        <p:nvPicPr>
          <p:cNvPr id="24583" name="Picture 8" descr="ep02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1782" r="10948"/>
          <a:stretch>
            <a:fillRect/>
          </a:stretch>
        </p:blipFill>
        <p:spPr>
          <a:xfrm>
            <a:off x="357188" y="1524000"/>
            <a:ext cx="3986212" cy="458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09094-CE6A-4DC5-9B8D-616404B1A2FB}" type="slidenum">
              <a:rPr lang="en-US"/>
              <a:pPr/>
              <a:t>54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CALVIN 03E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5606" name="Picture 7" descr="ep03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3599"/>
          <a:stretch>
            <a:fillRect/>
          </a:stretch>
        </p:blipFill>
        <p:spPr>
          <a:xfrm>
            <a:off x="5030788" y="1905000"/>
            <a:ext cx="4113212" cy="3679825"/>
          </a:xfrm>
          <a:noFill/>
        </p:spPr>
      </p:pic>
      <p:pic>
        <p:nvPicPr>
          <p:cNvPr id="25607" name="Picture 8" descr="ep03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0948"/>
          <a:stretch>
            <a:fillRect/>
          </a:stretch>
        </p:blipFill>
        <p:spPr>
          <a:xfrm>
            <a:off x="381000" y="1828800"/>
            <a:ext cx="4113213" cy="3570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E99EB8-D3B0-4787-BB74-251BC9DEA6BB}" type="slidenum">
              <a:rPr lang="en-US"/>
              <a:pPr/>
              <a:t>55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DORA 04E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6630" name="Picture 7" descr="ep04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6499" r="8087"/>
          <a:stretch>
            <a:fillRect/>
          </a:stretch>
        </p:blipFill>
        <p:spPr>
          <a:xfrm>
            <a:off x="4572000" y="1600200"/>
            <a:ext cx="4460875" cy="4573588"/>
          </a:xfrm>
          <a:noFill/>
        </p:spPr>
      </p:pic>
      <p:pic>
        <p:nvPicPr>
          <p:cNvPr id="26631" name="Picture 8" descr="ep04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6499" r="5499"/>
          <a:stretch>
            <a:fillRect/>
          </a:stretch>
        </p:blipFill>
        <p:spPr>
          <a:xfrm>
            <a:off x="0" y="1600200"/>
            <a:ext cx="4616450" cy="4576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DA57B-D37C-4528-AF64-48634D405314}" type="slidenum">
              <a:rPr lang="en-US"/>
              <a:pPr/>
              <a:t>56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EUGENE 05E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7654" name="Picture 7" descr="ep05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8411"/>
          <a:stretch>
            <a:fillRect/>
          </a:stretch>
        </p:blipFill>
        <p:spPr>
          <a:xfrm>
            <a:off x="4724400" y="1905000"/>
            <a:ext cx="4113213" cy="3473450"/>
          </a:xfrm>
          <a:noFill/>
        </p:spPr>
      </p:pic>
      <p:pic>
        <p:nvPicPr>
          <p:cNvPr id="27655" name="Picture 8" descr="ep05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8411"/>
          <a:stretch>
            <a:fillRect/>
          </a:stretch>
        </p:blipFill>
        <p:spPr>
          <a:xfrm>
            <a:off x="304800" y="1828800"/>
            <a:ext cx="4113213" cy="347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C067B-92C1-42AF-BC81-20B24EF037DA}" type="slidenum">
              <a:rPr lang="en-US"/>
              <a:pPr/>
              <a:t>57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FERNANDA 06E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8678" name="Picture 7" descr="ep06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8298"/>
          <a:stretch>
            <a:fillRect/>
          </a:stretch>
        </p:blipFill>
        <p:spPr>
          <a:xfrm>
            <a:off x="4724400" y="1981200"/>
            <a:ext cx="4113213" cy="3468688"/>
          </a:xfrm>
          <a:noFill/>
        </p:spPr>
      </p:pic>
      <p:pic>
        <p:nvPicPr>
          <p:cNvPr id="28679" name="Picture 8" descr="ep06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1000"/>
          <a:stretch>
            <a:fillRect/>
          </a:stretch>
        </p:blipFill>
        <p:spPr>
          <a:xfrm>
            <a:off x="609600" y="1828800"/>
            <a:ext cx="4113213" cy="357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DABF6-92FC-49E5-AF41-4F95A7478804}" type="slidenum">
              <a:rPr lang="en-US"/>
              <a:pPr/>
              <a:t>58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GREG 07E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29702" name="Picture 7" descr="ep07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1000"/>
          <a:stretch>
            <a:fillRect/>
          </a:stretch>
        </p:blipFill>
        <p:spPr>
          <a:xfrm>
            <a:off x="4876800" y="2217738"/>
            <a:ext cx="4113213" cy="3573462"/>
          </a:xfrm>
          <a:noFill/>
        </p:spPr>
      </p:pic>
      <p:pic>
        <p:nvPicPr>
          <p:cNvPr id="29703" name="Picture 8" descr="ep07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8411"/>
          <a:stretch>
            <a:fillRect/>
          </a:stretch>
        </p:blipFill>
        <p:spPr>
          <a:xfrm>
            <a:off x="457200" y="2317750"/>
            <a:ext cx="4113213" cy="347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F53C8A-D327-42E7-AB68-503D7A31238B}" type="slidenum">
              <a:rPr lang="en-US"/>
              <a:pPr/>
              <a:t>59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EIGHT 08E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0726" name="Picture 7" descr="ep08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675" r="11000"/>
          <a:stretch>
            <a:fillRect/>
          </a:stretch>
        </p:blipFill>
        <p:spPr>
          <a:xfrm>
            <a:off x="4876800" y="1752600"/>
            <a:ext cx="3986213" cy="4578350"/>
          </a:xfrm>
          <a:noFill/>
        </p:spPr>
      </p:pic>
      <p:pic>
        <p:nvPicPr>
          <p:cNvPr id="30727" name="Picture 8" descr="ep08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4586" r="13588"/>
          <a:stretch>
            <a:fillRect/>
          </a:stretch>
        </p:blipFill>
        <p:spPr>
          <a:xfrm>
            <a:off x="685800" y="1676400"/>
            <a:ext cx="3665538" cy="4584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al05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2704" r="11295"/>
          <a:stretch>
            <a:fillRect/>
          </a:stretch>
        </p:blipFill>
        <p:spPr>
          <a:xfrm>
            <a:off x="685800" y="1751013"/>
            <a:ext cx="3903663" cy="4573587"/>
          </a:xfrm>
          <a:noFill/>
          <a:ln/>
        </p:spPr>
      </p:pic>
      <p:pic>
        <p:nvPicPr>
          <p:cNvPr id="9222" name="Picture 6" descr="al05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2704" r="9450"/>
          <a:stretch>
            <a:fillRect/>
          </a:stretch>
        </p:blipFill>
        <p:spPr>
          <a:xfrm>
            <a:off x="4876800" y="1752600"/>
            <a:ext cx="4013200" cy="4573588"/>
          </a:xfrm>
          <a:noFill/>
          <a:ln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FIVE 05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DFBB60-F467-43E5-B01C-16ED424DD372}" type="slidenum">
              <a:rPr lang="en-US"/>
              <a:pPr/>
              <a:t>60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HILRARY 09E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1750" name="Picture 7" descr="ep09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1000"/>
          <a:stretch>
            <a:fillRect/>
          </a:stretch>
        </p:blipFill>
        <p:spPr>
          <a:xfrm>
            <a:off x="4800600" y="1989138"/>
            <a:ext cx="4113213" cy="3573462"/>
          </a:xfrm>
          <a:noFill/>
        </p:spPr>
      </p:pic>
      <p:pic>
        <p:nvPicPr>
          <p:cNvPr id="31751" name="Picture 8" descr="ep09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1000"/>
          <a:stretch>
            <a:fillRect/>
          </a:stretch>
        </p:blipFill>
        <p:spPr>
          <a:xfrm>
            <a:off x="457200" y="1981200"/>
            <a:ext cx="4113213" cy="357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612F19-B677-4438-9E45-0CF1ED8E17D8}" type="slidenum">
              <a:rPr lang="en-US"/>
              <a:pPr/>
              <a:t>61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JOVA 10E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2774" name="Picture 7" descr="ep10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7176" r="16176"/>
          <a:stretch>
            <a:fillRect/>
          </a:stretch>
        </p:blipFill>
        <p:spPr>
          <a:xfrm>
            <a:off x="5181600" y="1905000"/>
            <a:ext cx="3344863" cy="4564063"/>
          </a:xfrm>
          <a:noFill/>
        </p:spPr>
      </p:pic>
      <p:pic>
        <p:nvPicPr>
          <p:cNvPr id="32775" name="Picture 8" descr="ep10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27176" r="16176"/>
          <a:stretch>
            <a:fillRect/>
          </a:stretch>
        </p:blipFill>
        <p:spPr>
          <a:xfrm>
            <a:off x="693738" y="1828800"/>
            <a:ext cx="3344862" cy="4564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1F828-1D98-430B-A80A-AE49A7E3A3CC}" type="slidenum">
              <a:rPr lang="en-US"/>
              <a:pPr/>
              <a:t>62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IRWIN 11E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3796" name="Picture 7" descr="ep11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13588"/>
          <a:stretch>
            <a:fillRect/>
          </a:stretch>
        </p:blipFill>
        <p:spPr>
          <a:xfrm>
            <a:off x="4546600" y="1981200"/>
            <a:ext cx="4597400" cy="4113213"/>
          </a:xfrm>
          <a:noFill/>
        </p:spPr>
      </p:pic>
      <p:pic>
        <p:nvPicPr>
          <p:cNvPr id="33797" name="Picture 8" descr="ep11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6176"/>
          <a:stretch>
            <a:fillRect/>
          </a:stretch>
        </p:blipFill>
        <p:spPr>
          <a:xfrm>
            <a:off x="152400" y="1905000"/>
            <a:ext cx="44608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62D1D2-1A32-4FAD-8F4F-0832E57B07A8}" type="slidenum">
              <a:rPr lang="en-US"/>
              <a:pPr/>
              <a:t>63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TWELVE 12E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4822" name="Picture 7" descr="ep12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21675" r="8087"/>
          <a:stretch>
            <a:fillRect/>
          </a:stretch>
        </p:blipFill>
        <p:spPr>
          <a:xfrm>
            <a:off x="5003800" y="1752600"/>
            <a:ext cx="4140200" cy="4556125"/>
          </a:xfrm>
          <a:noFill/>
        </p:spPr>
      </p:pic>
      <p:pic>
        <p:nvPicPr>
          <p:cNvPr id="34823" name="Picture 8" descr="ep12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19087" r="11000"/>
          <a:stretch>
            <a:fillRect/>
          </a:stretch>
        </p:blipFill>
        <p:spPr>
          <a:xfrm>
            <a:off x="228600" y="1744663"/>
            <a:ext cx="4140200" cy="4579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CA255F-B3A0-4032-858F-0A62DF4C4B5D}" type="slidenum">
              <a:rPr lang="en-US"/>
              <a:pPr/>
              <a:t>64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KENNETH 13E 2011</a:t>
            </a:r>
            <a:br>
              <a:rPr lang="en-US" sz="4000" smtClean="0"/>
            </a:br>
            <a:r>
              <a:rPr lang="en-US" sz="3200" smtClean="0">
                <a:solidFill>
                  <a:srgbClr val="990033"/>
                </a:solidFill>
              </a:rPr>
              <a:t>HOPS                           H212</a:t>
            </a:r>
          </a:p>
        </p:txBody>
      </p:sp>
      <p:pic>
        <p:nvPicPr>
          <p:cNvPr id="35846" name="Picture 7" descr="ep13201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l="8411"/>
          <a:stretch>
            <a:fillRect/>
          </a:stretch>
        </p:blipFill>
        <p:spPr>
          <a:xfrm>
            <a:off x="4953000" y="2438400"/>
            <a:ext cx="4113213" cy="3473450"/>
          </a:xfrm>
          <a:noFill/>
        </p:spPr>
      </p:pic>
      <p:pic>
        <p:nvPicPr>
          <p:cNvPr id="35847" name="Picture 8" descr="ep1320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 l="8411"/>
          <a:stretch>
            <a:fillRect/>
          </a:stretch>
        </p:blipFill>
        <p:spPr>
          <a:xfrm>
            <a:off x="304800" y="2133600"/>
            <a:ext cx="4113213" cy="347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al06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6392" r="15097"/>
          <a:stretch>
            <a:fillRect/>
          </a:stretch>
        </p:blipFill>
        <p:spPr>
          <a:xfrm>
            <a:off x="914400" y="1828800"/>
            <a:ext cx="3455988" cy="4565650"/>
          </a:xfrm>
          <a:noFill/>
          <a:ln/>
        </p:spPr>
      </p:pic>
      <p:pic>
        <p:nvPicPr>
          <p:cNvPr id="10246" name="Picture 6" descr="al06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8351" r="16942"/>
          <a:stretch>
            <a:fillRect/>
          </a:stretch>
        </p:blipFill>
        <p:spPr>
          <a:xfrm>
            <a:off x="5181600" y="1828800"/>
            <a:ext cx="3235325" cy="4572000"/>
          </a:xfrm>
          <a:noFill/>
          <a:ln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DANIELLE 06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al07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5815" r="13254"/>
          <a:stretch>
            <a:fillRect/>
          </a:stretch>
        </p:blipFill>
        <p:spPr>
          <a:xfrm>
            <a:off x="685800" y="1752600"/>
            <a:ext cx="3603625" cy="4570413"/>
          </a:xfrm>
          <a:noFill/>
          <a:ln/>
        </p:spPr>
      </p:pic>
      <p:pic>
        <p:nvPicPr>
          <p:cNvPr id="11270" name="Picture 6" descr="al07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18901" r="9450"/>
          <a:stretch>
            <a:fillRect/>
          </a:stretch>
        </p:blipFill>
        <p:spPr>
          <a:xfrm>
            <a:off x="4648200" y="1752600"/>
            <a:ext cx="4232275" cy="4567238"/>
          </a:xfrm>
          <a:noFill/>
          <a:ln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EARL 07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al0820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8351" r="15097"/>
          <a:stretch>
            <a:fillRect/>
          </a:stretch>
        </p:blipFill>
        <p:spPr>
          <a:xfrm>
            <a:off x="990600" y="1828800"/>
            <a:ext cx="3344863" cy="4572000"/>
          </a:xfrm>
          <a:noFill/>
          <a:ln/>
        </p:spPr>
      </p:pic>
      <p:pic>
        <p:nvPicPr>
          <p:cNvPr id="12294" name="Picture 6" descr="al0820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26392" r="15097"/>
          <a:stretch>
            <a:fillRect/>
          </a:stretch>
        </p:blipFill>
        <p:spPr>
          <a:xfrm>
            <a:off x="5181600" y="1828800"/>
            <a:ext cx="3455988" cy="4565650"/>
          </a:xfrm>
          <a:noFill/>
          <a:ln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FIONA 08 2010</a:t>
            </a:r>
            <a:r>
              <a:rPr lang="en-US" sz="3600">
                <a:solidFill>
                  <a:schemeClr val="tx2"/>
                </a:solidFill>
              </a:rPr>
              <a:t/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rgbClr val="CC0000"/>
                </a:solidFill>
              </a:rPr>
              <a:t>HOPS                            H212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225</Words>
  <Application>Microsoft Office PowerPoint</Application>
  <PresentationFormat>On-screen Show (4:3)</PresentationFormat>
  <Paragraphs>97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Arial</vt:lpstr>
      <vt:lpstr>Default Design</vt:lpstr>
      <vt:lpstr>HOPS vs H212  Composite Track plots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ARLENE 01L 2011 HOPS                           H212</vt:lpstr>
      <vt:lpstr>BRET 02L 2011 HOPS                           H212</vt:lpstr>
      <vt:lpstr>CINDY 03L 2011 HOPS                           H212</vt:lpstr>
      <vt:lpstr>DON 04L 2011 HOPS                           H212</vt:lpstr>
      <vt:lpstr>EMILY 05L 2011 HOPS                           H212</vt:lpstr>
      <vt:lpstr>FRANKLIN 06L 2011 HOPS                           H212</vt:lpstr>
      <vt:lpstr>GERT 07L 2011 HOPS                           H212</vt:lpstr>
      <vt:lpstr>HARVEY 08L 2011 HOPS                           H212</vt:lpstr>
      <vt:lpstr>IRENE 09L 2011 HOPS                           H212</vt:lpstr>
      <vt:lpstr>TEN 10L 2011 HOPS                           H212</vt:lpstr>
      <vt:lpstr>JOSE 11L 2011 HOPS                           H212</vt:lpstr>
      <vt:lpstr>KATIA 12L 2011 HOPS                           H212</vt:lpstr>
      <vt:lpstr>LEE 13L 2011 HOPS                           H212</vt:lpstr>
      <vt:lpstr>MARIA 14L 2011 HOPS                           H212</vt:lpstr>
      <vt:lpstr>NATE 15L 2011 HOPS                           H212</vt:lpstr>
      <vt:lpstr>OPHELIA 16L 2011 HOPS                           H212</vt:lpstr>
      <vt:lpstr>PHILIPPE 17L 2011 HOPS                           H212</vt:lpstr>
      <vt:lpstr>RINA 18L 2011 HOPS                           H212</vt:lpstr>
      <vt:lpstr>SEAN 19L 2011 HOPS                           H212</vt:lpstr>
      <vt:lpstr>ADRIAN 01E 2011 HOPS                           H212</vt:lpstr>
      <vt:lpstr>BEATRIZ 02E 2011 HOPS                           H212</vt:lpstr>
      <vt:lpstr>CALVIN 03E 2011 HOPS                           H212</vt:lpstr>
      <vt:lpstr>DORA 04E 2011 HOPS                           H212</vt:lpstr>
      <vt:lpstr>EUGENE 05E 2011 HOPS                           H212</vt:lpstr>
      <vt:lpstr>FERNANDA 06E 2011 HOPS                           H212</vt:lpstr>
      <vt:lpstr>GREG 07E 2011 HOPS                           H212</vt:lpstr>
      <vt:lpstr>EIGHT 08E 2011 HOPS                           H212</vt:lpstr>
      <vt:lpstr>HILRARY 09E 2011 HOPS                           H212</vt:lpstr>
      <vt:lpstr>JOVA 10E 2011 HOPS                           H212</vt:lpstr>
      <vt:lpstr>IRWIN 11E 2011 HOPS                           H212</vt:lpstr>
      <vt:lpstr>TWELVE 12E 2011 HOPS                           H212</vt:lpstr>
      <vt:lpstr>KENNETH 13E 2011 HOPS                           H212</vt:lpstr>
    </vt:vector>
  </TitlesOfParts>
  <Company>DOC/NOAA/NWS/NCEP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H212 vs HOPS 2011  CCS </dc:title>
  <dc:creator>weiguo.wang</dc:creator>
  <cp:lastModifiedBy>R1</cp:lastModifiedBy>
  <cp:revision>18</cp:revision>
  <dcterms:created xsi:type="dcterms:W3CDTF">2012-03-13T19:13:08Z</dcterms:created>
  <dcterms:modified xsi:type="dcterms:W3CDTF">2012-03-20T04:47:01Z</dcterms:modified>
</cp:coreProperties>
</file>