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3" r:id="rId25"/>
    <p:sldId id="284" r:id="rId26"/>
    <p:sldId id="285" r:id="rId27"/>
    <p:sldId id="286" r:id="rId28"/>
    <p:sldId id="287" r:id="rId29"/>
    <p:sldId id="288" r:id="rId30"/>
    <p:sldId id="280" r:id="rId31"/>
    <p:sldId id="281" r:id="rId32"/>
    <p:sldId id="282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9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3E1B5-7EB8-4D36-ACCD-1BD7D0956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C6E71-3023-4858-A86A-DBD9F517BE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5E6EE-5B90-4DFE-AB59-C66117DF3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480A6-5E5D-45A6-94FE-B2FEED08F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A5A88-CD68-474F-A84E-A4C6A8F06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5E2C7-2951-4D69-B676-299C7E71A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E292F-4000-4FC2-9F41-212A289B9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1B3A4-B0AF-49CF-A912-B02F5E956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8E847-2E8C-4AE4-AE9C-CDCCA514E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D0EFD-4703-4B07-86B3-CFA45DC6C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65AD-D5EC-471A-89E5-D8A4965D3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9DEA-EA6B-4A89-A1CA-A8D726B39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C356F1-1F16-40F0-9ABC-A47C8D858B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HOPS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H212 </a:t>
            </a:r>
            <a:b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intensity plots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13" y="2209800"/>
            <a:ext cx="4446587" cy="3438525"/>
          </a:xfrm>
          <a:noFill/>
        </p:spPr>
      </p:pic>
      <p:pic>
        <p:nvPicPr>
          <p:cNvPr id="11267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60875" y="2286000"/>
            <a:ext cx="4378325" cy="3384550"/>
          </a:xfrm>
          <a:noFill/>
        </p:spPr>
      </p:pic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GASTON 09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950" y="1973263"/>
            <a:ext cx="4248150" cy="3284537"/>
          </a:xfrm>
          <a:noFill/>
        </p:spPr>
      </p:pic>
      <p:pic>
        <p:nvPicPr>
          <p:cNvPr id="12291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43450" y="1965325"/>
            <a:ext cx="4248150" cy="3284538"/>
          </a:xfrm>
          <a:noFill/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HERMINE 10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713" y="2143125"/>
            <a:ext cx="4222750" cy="3263900"/>
          </a:xfrm>
          <a:noFill/>
        </p:spPr>
      </p:pic>
      <p:pic>
        <p:nvPicPr>
          <p:cNvPr id="13315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2127250"/>
            <a:ext cx="4335463" cy="3351213"/>
          </a:xfrm>
          <a:noFill/>
        </p:spPr>
      </p:pic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IGOR 11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1909763"/>
            <a:ext cx="4468813" cy="3455987"/>
          </a:xfrm>
          <a:noFill/>
        </p:spPr>
      </p:pic>
      <p:pic>
        <p:nvPicPr>
          <p:cNvPr id="14339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62488" y="1905000"/>
            <a:ext cx="4440237" cy="3432175"/>
          </a:xfrm>
          <a:noFill/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JULIA 12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4363"/>
            <a:ext cx="4570413" cy="3533775"/>
          </a:xfrm>
          <a:noFill/>
        </p:spPr>
      </p:pic>
      <p:pic>
        <p:nvPicPr>
          <p:cNvPr id="15363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828800"/>
            <a:ext cx="4570413" cy="3533775"/>
          </a:xfrm>
          <a:noFill/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KARL 13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09788"/>
            <a:ext cx="4259263" cy="3292475"/>
          </a:xfrm>
          <a:noFill/>
        </p:spPr>
      </p:pic>
      <p:pic>
        <p:nvPicPr>
          <p:cNvPr id="16387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057400"/>
            <a:ext cx="4259263" cy="3292475"/>
          </a:xfrm>
          <a:noFill/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LISA 14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063" y="2286000"/>
            <a:ext cx="4318000" cy="3338513"/>
          </a:xfrm>
          <a:noFill/>
        </p:spPr>
      </p:pic>
      <p:pic>
        <p:nvPicPr>
          <p:cNvPr id="17411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1850" y="2341563"/>
            <a:ext cx="4197350" cy="3244850"/>
          </a:xfrm>
          <a:noFill/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MATTHEW 15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125" y="2263775"/>
            <a:ext cx="4335463" cy="3351213"/>
          </a:xfrm>
          <a:noFill/>
        </p:spPr>
      </p:pic>
      <p:pic>
        <p:nvPicPr>
          <p:cNvPr id="18435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37088" y="2286000"/>
            <a:ext cx="4219575" cy="3262313"/>
          </a:xfrm>
          <a:noFill/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NICOLE 16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8" y="2063750"/>
            <a:ext cx="4398962" cy="3400425"/>
          </a:xfrm>
          <a:noFill/>
        </p:spPr>
      </p:pic>
      <p:pic>
        <p:nvPicPr>
          <p:cNvPr id="19459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32325" y="2057400"/>
            <a:ext cx="4435475" cy="3429000"/>
          </a:xfrm>
          <a:noFill/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OTTO 17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" y="1978025"/>
            <a:ext cx="4686300" cy="3622675"/>
          </a:xfrm>
          <a:noFill/>
        </p:spPr>
      </p:pic>
      <p:pic>
        <p:nvPicPr>
          <p:cNvPr id="20483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0413" y="2057400"/>
            <a:ext cx="4421187" cy="3417888"/>
          </a:xfrm>
          <a:noFill/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PAULA 18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514600"/>
            <a:ext cx="3659188" cy="2828925"/>
          </a:xfrm>
          <a:noFill/>
        </p:spPr>
      </p:pic>
      <p:pic>
        <p:nvPicPr>
          <p:cNvPr id="3075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514600"/>
            <a:ext cx="3733800" cy="2886075"/>
          </a:xfrm>
          <a:noFill/>
        </p:spPr>
      </p:pic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ALEX 01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2286000"/>
            <a:ext cx="4416425" cy="3414713"/>
          </a:xfrm>
          <a:noFill/>
        </p:spPr>
      </p:pic>
      <p:pic>
        <p:nvPicPr>
          <p:cNvPr id="21507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40238" y="2286000"/>
            <a:ext cx="4416425" cy="3414713"/>
          </a:xfrm>
          <a:noFill/>
        </p:spPr>
      </p:pic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RICHARD 19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63" y="2286000"/>
            <a:ext cx="4572000" cy="3535363"/>
          </a:xfrm>
          <a:noFill/>
        </p:spPr>
      </p:pic>
      <p:pic>
        <p:nvPicPr>
          <p:cNvPr id="22531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54525" y="2227263"/>
            <a:ext cx="4689475" cy="3625850"/>
          </a:xfrm>
          <a:noFill/>
        </p:spPr>
      </p:pic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SHARY 20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828800"/>
            <a:ext cx="4776788" cy="3692525"/>
          </a:xfrm>
          <a:noFill/>
        </p:spPr>
      </p:pic>
      <p:pic>
        <p:nvPicPr>
          <p:cNvPr id="23555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13" y="1898650"/>
            <a:ext cx="4638675" cy="3586163"/>
          </a:xfrm>
          <a:noFill/>
        </p:spPr>
      </p:pic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TOMAS 21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0" y="1828800"/>
            <a:ext cx="4435475" cy="3429000"/>
          </a:xfrm>
          <a:noFill/>
        </p:spPr>
      </p:pic>
      <p:pic>
        <p:nvPicPr>
          <p:cNvPr id="25603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59300" y="1752600"/>
            <a:ext cx="4508500" cy="3486150"/>
          </a:xfrm>
          <a:noFill/>
        </p:spPr>
      </p:pic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BLAS 03E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68500"/>
            <a:ext cx="4343400" cy="3359150"/>
          </a:xfrm>
          <a:noFill/>
        </p:spPr>
      </p:pic>
      <p:pic>
        <p:nvPicPr>
          <p:cNvPr id="26627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968500"/>
            <a:ext cx="4343400" cy="3359150"/>
          </a:xfrm>
          <a:noFill/>
        </p:spPr>
      </p:pic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CELIA 04E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3" y="1916113"/>
            <a:ext cx="4618037" cy="3571875"/>
          </a:xfrm>
          <a:noFill/>
        </p:spPr>
      </p:pic>
      <p:pic>
        <p:nvPicPr>
          <p:cNvPr id="27651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905000"/>
            <a:ext cx="4557713" cy="3522663"/>
          </a:xfrm>
          <a:noFill/>
        </p:spPr>
      </p:pic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DARBY 05E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47863"/>
            <a:ext cx="4495800" cy="3476625"/>
          </a:xfrm>
          <a:noFill/>
        </p:spPr>
      </p:pic>
      <p:pic>
        <p:nvPicPr>
          <p:cNvPr id="28675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47863"/>
            <a:ext cx="4495800" cy="3476625"/>
          </a:xfrm>
          <a:noFill/>
        </p:spPr>
      </p:pic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SIX 06E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338" y="1952625"/>
            <a:ext cx="4183062" cy="3233738"/>
          </a:xfrm>
          <a:noFill/>
        </p:spPr>
      </p:pic>
      <p:pic>
        <p:nvPicPr>
          <p:cNvPr id="29699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97375" y="1905000"/>
            <a:ext cx="4289425" cy="3316288"/>
          </a:xfrm>
          <a:noFill/>
        </p:spPr>
      </p:pic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ESTELLE 07E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33863" y="1981200"/>
            <a:ext cx="4452937" cy="3443288"/>
          </a:xfrm>
          <a:noFill/>
        </p:spPr>
      </p:pic>
      <p:pic>
        <p:nvPicPr>
          <p:cNvPr id="3072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3" y="1981200"/>
            <a:ext cx="4452937" cy="3443288"/>
          </a:xfrm>
          <a:noFill/>
        </p:spPr>
      </p:pic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EIGHT 08E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8" y="2070100"/>
            <a:ext cx="4368800" cy="3378200"/>
          </a:xfrm>
          <a:noFill/>
        </p:spPr>
      </p:pic>
      <p:pic>
        <p:nvPicPr>
          <p:cNvPr id="31747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49763" y="2209800"/>
            <a:ext cx="4229100" cy="3268663"/>
          </a:xfrm>
          <a:noFill/>
        </p:spPr>
      </p:pic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FRANK 09E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552700"/>
            <a:ext cx="3760788" cy="2906713"/>
          </a:xfrm>
          <a:noFill/>
        </p:spPr>
      </p:pic>
      <p:pic>
        <p:nvPicPr>
          <p:cNvPr id="4099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552700"/>
            <a:ext cx="3760788" cy="2906713"/>
          </a:xfrm>
          <a:noFill/>
        </p:spPr>
      </p:pic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TWO 02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850" y="2120900"/>
            <a:ext cx="4425950" cy="3421063"/>
          </a:xfrm>
          <a:noFill/>
        </p:spPr>
      </p:pic>
      <p:pic>
        <p:nvPicPr>
          <p:cNvPr id="32771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4063" y="2133600"/>
            <a:ext cx="4425950" cy="3422650"/>
          </a:xfrm>
          <a:noFill/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TEN 10E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3" y="2209800"/>
            <a:ext cx="4344987" cy="3359150"/>
          </a:xfrm>
          <a:noFill/>
        </p:spPr>
      </p:pic>
      <p:pic>
        <p:nvPicPr>
          <p:cNvPr id="33795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232025"/>
            <a:ext cx="4343400" cy="3357563"/>
          </a:xfrm>
          <a:noFill/>
        </p:spPr>
      </p:pic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ELEVEN 11E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38" y="2133600"/>
            <a:ext cx="4400550" cy="3402013"/>
          </a:xfrm>
          <a:noFill/>
        </p:spPr>
      </p:pic>
      <p:pic>
        <p:nvPicPr>
          <p:cNvPr id="34819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91025" y="2139950"/>
            <a:ext cx="4389438" cy="3392488"/>
          </a:xfrm>
          <a:noFill/>
        </p:spPr>
      </p:pic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GEORGETTE 12E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ARLENE 01L 2011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  <a:endParaRPr lang="en-US" sz="3200" smtClean="0"/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723918-1172-4994-A7CD-EEF4D7A26DA0}" type="slidenum">
              <a:rPr lang="en-US"/>
              <a:pPr/>
              <a:t>33</a:t>
            </a:fld>
            <a:endParaRPr lang="en-US"/>
          </a:p>
        </p:txBody>
      </p:sp>
      <p:pic>
        <p:nvPicPr>
          <p:cNvPr id="3076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225" y="1995488"/>
            <a:ext cx="4116388" cy="3181350"/>
          </a:xfrm>
          <a:noFill/>
        </p:spPr>
      </p:pic>
      <p:pic>
        <p:nvPicPr>
          <p:cNvPr id="307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8825" y="1981200"/>
            <a:ext cx="4116388" cy="3182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7935A2-A5A1-4DD8-A198-E6848122512D}" type="slidenum">
              <a:rPr lang="en-US"/>
              <a:pPr/>
              <a:t>34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BRET 02L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4100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85988"/>
            <a:ext cx="4597400" cy="3554412"/>
          </a:xfrm>
          <a:noFill/>
        </p:spPr>
      </p:pic>
      <p:pic>
        <p:nvPicPr>
          <p:cNvPr id="4101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71988" y="2209800"/>
            <a:ext cx="4519612" cy="3494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3250" y="1981200"/>
            <a:ext cx="4730750" cy="3657600"/>
          </a:xfrm>
          <a:noFill/>
        </p:spPr>
      </p:pic>
      <p:sp>
        <p:nvSpPr>
          <p:cNvPr id="512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939F07-B630-4E4A-926F-448CA39153BE}" type="slidenum">
              <a:rPr lang="en-US"/>
              <a:pPr/>
              <a:t>35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CINDY 03L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1113" y="1978025"/>
            <a:ext cx="4735513" cy="3660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2ABDCC-66CB-4FFB-8D3B-50E0CA2EF7FB}" type="slidenum">
              <a:rPr lang="en-US"/>
              <a:pPr/>
              <a:t>36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DON 04L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41525"/>
            <a:ext cx="4456113" cy="3444875"/>
          </a:xfrm>
          <a:noFill/>
        </p:spPr>
      </p:pic>
      <p:pic>
        <p:nvPicPr>
          <p:cNvPr id="6149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7000" y="2032000"/>
            <a:ext cx="4597400" cy="355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73E25-37CD-4617-BAAE-E52876E2B30A}" type="slidenum">
              <a:rPr lang="en-US"/>
              <a:pPr/>
              <a:t>37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EMILY 05L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71700"/>
            <a:ext cx="4495800" cy="3475038"/>
          </a:xfrm>
          <a:noFill/>
        </p:spPr>
      </p:pic>
      <p:pic>
        <p:nvPicPr>
          <p:cNvPr id="7173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133600"/>
            <a:ext cx="4735513" cy="3660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61BFE-0BE5-41B5-969A-83A443B1FF70}" type="slidenum">
              <a:rPr lang="en-US"/>
              <a:pPr/>
              <a:t>38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FRANKLIN 06L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7713" y="2209800"/>
            <a:ext cx="4203700" cy="3251200"/>
          </a:xfrm>
          <a:noFill/>
        </p:spPr>
      </p:pic>
      <p:pic>
        <p:nvPicPr>
          <p:cNvPr id="8197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913" y="2243138"/>
            <a:ext cx="4203700" cy="325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D9BFA2-8BE1-4ADC-BBD4-CFCEB0F3558A}" type="slidenum">
              <a:rPr lang="en-US"/>
              <a:pPr/>
              <a:t>39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GERT 07L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0263" y="2286000"/>
            <a:ext cx="3902075" cy="3017838"/>
          </a:xfrm>
          <a:noFill/>
        </p:spPr>
      </p:pic>
      <p:pic>
        <p:nvPicPr>
          <p:cNvPr id="9221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463" y="2286000"/>
            <a:ext cx="3902075" cy="3017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98700"/>
            <a:ext cx="3975100" cy="3073400"/>
          </a:xfrm>
          <a:noFill/>
        </p:spPr>
      </p:pic>
      <p:pic>
        <p:nvPicPr>
          <p:cNvPr id="5123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7725" y="2312988"/>
            <a:ext cx="3944938" cy="3049587"/>
          </a:xfrm>
          <a:noFill/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BONNIE 03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9D51D5-2A79-4CAC-ACE8-BA538D757482}" type="slidenum">
              <a:rPr lang="en-US"/>
              <a:pPr/>
              <a:t>40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HARVEY 08L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36763"/>
            <a:ext cx="4265613" cy="3298825"/>
          </a:xfrm>
          <a:noFill/>
        </p:spPr>
      </p:pic>
      <p:pic>
        <p:nvPicPr>
          <p:cNvPr id="10245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2008188"/>
            <a:ext cx="4265613" cy="3297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D35511-EB23-4180-8F88-9DD631618FE6}" type="slidenum">
              <a:rPr lang="en-US"/>
              <a:pPr/>
              <a:t>41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IRENE 09L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94238" y="2209800"/>
            <a:ext cx="4449762" cy="3440113"/>
          </a:xfrm>
          <a:noFill/>
        </p:spPr>
      </p:pic>
      <p:pic>
        <p:nvPicPr>
          <p:cNvPr id="11269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450" y="2189163"/>
            <a:ext cx="4449763" cy="3440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787130-53C9-45A3-A423-9A9EA1876858}" type="slidenum">
              <a:rPr lang="en-US"/>
              <a:pPr/>
              <a:t>42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TEN 10L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2286000"/>
            <a:ext cx="4344988" cy="3359150"/>
          </a:xfrm>
          <a:noFill/>
        </p:spPr>
      </p:pic>
      <p:pic>
        <p:nvPicPr>
          <p:cNvPr id="12293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175" y="2173288"/>
            <a:ext cx="4344988" cy="3360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F512B3-8798-4D69-96D4-8059F1E31AEC}" type="slidenum">
              <a:rPr lang="en-US"/>
              <a:pPr/>
              <a:t>43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JOSE 11L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268538"/>
            <a:ext cx="4419600" cy="3417887"/>
          </a:xfrm>
          <a:noFill/>
        </p:spPr>
      </p:pic>
      <p:pic>
        <p:nvPicPr>
          <p:cNvPr id="13317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60600"/>
            <a:ext cx="4500563" cy="347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44C63C-E16D-494D-B7DD-DB99F166F883}" type="slidenum">
              <a:rPr lang="en-US"/>
              <a:pPr/>
              <a:t>44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KATIA 12L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59288" y="2166938"/>
            <a:ext cx="4684712" cy="3622675"/>
          </a:xfrm>
          <a:noFill/>
        </p:spPr>
      </p:pic>
      <p:pic>
        <p:nvPicPr>
          <p:cNvPr id="14341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09800"/>
            <a:ext cx="4572000" cy="3535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908268-AC59-4B8C-B9B2-211C70485E74}" type="slidenum">
              <a:rPr lang="en-US"/>
              <a:pPr/>
              <a:t>45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LEE 13L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486025"/>
            <a:ext cx="3821113" cy="2952750"/>
          </a:xfrm>
          <a:noFill/>
        </p:spPr>
      </p:pic>
      <p:pic>
        <p:nvPicPr>
          <p:cNvPr id="15365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09825"/>
            <a:ext cx="3821113" cy="2952750"/>
          </a:xfrm>
          <a:noFill/>
        </p:spPr>
      </p:pic>
      <p:pic>
        <p:nvPicPr>
          <p:cNvPr id="15366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905000"/>
            <a:ext cx="4354513" cy="3367088"/>
          </a:xfrm>
          <a:noFill/>
        </p:spPr>
      </p:pic>
      <p:pic>
        <p:nvPicPr>
          <p:cNvPr id="15367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49450"/>
            <a:ext cx="4354513" cy="3367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C63229-1416-417D-A41D-8EE6264DABBA}" type="slidenum">
              <a:rPr lang="en-US"/>
              <a:pPr/>
              <a:t>46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MARIA 14L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29150" y="2101850"/>
            <a:ext cx="4362450" cy="3373438"/>
          </a:xfrm>
          <a:noFill/>
        </p:spPr>
      </p:pic>
      <p:pic>
        <p:nvPicPr>
          <p:cNvPr id="16389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363" y="2057400"/>
            <a:ext cx="4362450" cy="3373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5585A-4035-4B6A-AE9C-7A50C110ACEE}" type="slidenum">
              <a:rPr lang="en-US"/>
              <a:pPr/>
              <a:t>47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NATE 15L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122488"/>
            <a:ext cx="4419600" cy="3417887"/>
          </a:xfrm>
          <a:noFill/>
        </p:spPr>
      </p:pic>
      <p:pic>
        <p:nvPicPr>
          <p:cNvPr id="17413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913" y="2130425"/>
            <a:ext cx="4586287" cy="3544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EBA5DE-2F78-4188-8A03-477A5F5C8F40}" type="slidenum">
              <a:rPr lang="en-US"/>
              <a:pPr/>
              <a:t>48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OPHELIA 16L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424113"/>
            <a:ext cx="3986213" cy="3082925"/>
          </a:xfrm>
          <a:noFill/>
        </p:spPr>
      </p:pic>
      <p:pic>
        <p:nvPicPr>
          <p:cNvPr id="18437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474913"/>
            <a:ext cx="3886200" cy="3005137"/>
          </a:xfrm>
          <a:noFill/>
        </p:spPr>
      </p:pic>
      <p:pic>
        <p:nvPicPr>
          <p:cNvPr id="18438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2092325"/>
            <a:ext cx="4367213" cy="3376613"/>
          </a:xfrm>
          <a:noFill/>
        </p:spPr>
      </p:pic>
      <p:pic>
        <p:nvPicPr>
          <p:cNvPr id="18439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25" y="2151063"/>
            <a:ext cx="4257675" cy="329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C29B65-D9A6-44CB-B985-3E3C054B7AB1}" type="slidenum">
              <a:rPr lang="en-US"/>
              <a:pPr/>
              <a:t>49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PHILIPPE 17L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6425" y="2057400"/>
            <a:ext cx="4113213" cy="3179763"/>
          </a:xfrm>
          <a:noFill/>
        </p:spPr>
      </p:pic>
      <p:pic>
        <p:nvPicPr>
          <p:cNvPr id="19461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175" y="2057400"/>
            <a:ext cx="4113213" cy="3179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3075" y="2312988"/>
            <a:ext cx="4022725" cy="3109912"/>
          </a:xfrm>
          <a:noFill/>
        </p:spPr>
      </p:pic>
      <p:pic>
        <p:nvPicPr>
          <p:cNvPr id="6147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32325" y="2286000"/>
            <a:ext cx="4054475" cy="3133725"/>
          </a:xfrm>
          <a:noFill/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COLIN 04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FC1898-31DA-47C8-8F72-90B24902D22F}" type="slidenum">
              <a:rPr lang="en-US"/>
              <a:pPr/>
              <a:t>50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RINA 18L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48175" y="1905000"/>
            <a:ext cx="4310063" cy="3332163"/>
          </a:xfrm>
          <a:noFill/>
        </p:spPr>
      </p:pic>
      <p:pic>
        <p:nvPicPr>
          <p:cNvPr id="20485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9538" y="1905000"/>
            <a:ext cx="4310062" cy="3332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D679F3-D795-40ED-A3CA-50F759E2FBFC}" type="slidenum">
              <a:rPr lang="en-US"/>
              <a:pPr/>
              <a:t>51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SEAN 19L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27550" y="2176463"/>
            <a:ext cx="4616450" cy="3570287"/>
          </a:xfrm>
          <a:noFill/>
        </p:spPr>
      </p:pic>
      <p:pic>
        <p:nvPicPr>
          <p:cNvPr id="21509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136775"/>
            <a:ext cx="4724400" cy="3651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B31DD-8427-4021-B514-22262156693C}" type="slidenum">
              <a:rPr lang="en-US"/>
              <a:pPr/>
              <a:t>52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ADRIAN 01E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0225" y="2057400"/>
            <a:ext cx="4281488" cy="3309938"/>
          </a:xfrm>
          <a:noFill/>
        </p:spPr>
      </p:pic>
      <p:pic>
        <p:nvPicPr>
          <p:cNvPr id="23557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9088" y="2127250"/>
            <a:ext cx="4252912" cy="3287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F5EC33-5D90-4774-B2DF-CC0F2101BE09}" type="slidenum">
              <a:rPr lang="en-US"/>
              <a:pPr/>
              <a:t>53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BEATRIZ 02E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97400" y="2133600"/>
            <a:ext cx="4265613" cy="3298825"/>
          </a:xfrm>
          <a:noFill/>
        </p:spPr>
      </p:pic>
      <p:pic>
        <p:nvPicPr>
          <p:cNvPr id="24581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788" y="2057400"/>
            <a:ext cx="4265612" cy="3298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1CF410-DE3D-4BFA-9F95-3F89B0DF9B82}" type="slidenum">
              <a:rPr lang="en-US"/>
              <a:pPr/>
              <a:t>54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CALVIN 03E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6938" y="1905000"/>
            <a:ext cx="4437062" cy="3430588"/>
          </a:xfrm>
          <a:noFill/>
        </p:spPr>
      </p:pic>
      <p:pic>
        <p:nvPicPr>
          <p:cNvPr id="25605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" y="1903413"/>
            <a:ext cx="4437063" cy="3430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647AC2-3E05-486A-85D3-A662D6433402}" type="slidenum">
              <a:rPr lang="en-US"/>
              <a:pPr/>
              <a:t>55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DORA 04E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162175"/>
            <a:ext cx="4460875" cy="3449638"/>
          </a:xfrm>
          <a:noFill/>
        </p:spPr>
      </p:pic>
      <p:pic>
        <p:nvPicPr>
          <p:cNvPr id="26629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103438"/>
            <a:ext cx="4616450" cy="3570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F821D6-648D-4FDF-8BFF-86CA52BDE956}" type="slidenum">
              <a:rPr lang="en-US"/>
              <a:pPr/>
              <a:t>56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EUGENE 05E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051050"/>
            <a:ext cx="4113213" cy="3181350"/>
          </a:xfrm>
          <a:noFill/>
        </p:spPr>
      </p:pic>
      <p:pic>
        <p:nvPicPr>
          <p:cNvPr id="27653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925638"/>
            <a:ext cx="4310063" cy="3332162"/>
          </a:xfrm>
          <a:noFill/>
        </p:spPr>
      </p:pic>
      <p:pic>
        <p:nvPicPr>
          <p:cNvPr id="27654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51350" y="1905000"/>
            <a:ext cx="4310063" cy="3332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B337CA-0827-405A-AD43-BC6F9023FDC7}" type="slidenum">
              <a:rPr lang="en-US"/>
              <a:pPr/>
              <a:t>57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FERNANDA 06E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71975" y="1852613"/>
            <a:ext cx="4465638" cy="3452812"/>
          </a:xfrm>
          <a:noFill/>
        </p:spPr>
      </p:pic>
      <p:pic>
        <p:nvPicPr>
          <p:cNvPr id="28677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881188"/>
            <a:ext cx="4465638" cy="3452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8EF443-6711-4CA4-8A8A-F3B19F6C11DE}" type="slidenum">
              <a:rPr lang="en-US"/>
              <a:pPr/>
              <a:t>58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GREG 07E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13263" y="2133600"/>
            <a:ext cx="4476750" cy="3460750"/>
          </a:xfrm>
          <a:noFill/>
        </p:spPr>
      </p:pic>
      <p:pic>
        <p:nvPicPr>
          <p:cNvPr id="29701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3663" y="2182813"/>
            <a:ext cx="4476750" cy="3462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0E29B-BFA1-4DD0-B798-EADC89E557DD}" type="slidenum">
              <a:rPr lang="en-US"/>
              <a:pPr/>
              <a:t>59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EIGHT 08E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0724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98988" y="2286000"/>
            <a:ext cx="4264025" cy="3297238"/>
          </a:xfrm>
          <a:noFill/>
        </p:spPr>
      </p:pic>
      <p:pic>
        <p:nvPicPr>
          <p:cNvPr id="30725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0213" y="2354263"/>
            <a:ext cx="4149725" cy="3208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465388"/>
            <a:ext cx="4114800" cy="3181350"/>
          </a:xfrm>
          <a:noFill/>
        </p:spPr>
      </p:pic>
      <p:pic>
        <p:nvPicPr>
          <p:cNvPr id="7171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487613"/>
            <a:ext cx="4013200" cy="3103562"/>
          </a:xfrm>
          <a:noFill/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FIVE 05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AD9AA-74FD-4CEE-9C72-82E0F480D2D2}" type="slidenum">
              <a:rPr lang="en-US"/>
              <a:pPr/>
              <a:t>60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HILRARY 09E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35488" y="1981200"/>
            <a:ext cx="4378325" cy="3384550"/>
          </a:xfrm>
          <a:noFill/>
        </p:spPr>
      </p:pic>
      <p:pic>
        <p:nvPicPr>
          <p:cNvPr id="31749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088" y="1973263"/>
            <a:ext cx="4378325" cy="3384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A55BBC-66E1-4B12-8D66-6A2FE0849502}" type="slidenum">
              <a:rPr lang="en-US"/>
              <a:pPr/>
              <a:t>61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JOVA 10E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33888" y="2049463"/>
            <a:ext cx="4329112" cy="3346450"/>
          </a:xfrm>
          <a:noFill/>
        </p:spPr>
      </p:pic>
      <p:pic>
        <p:nvPicPr>
          <p:cNvPr id="32773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363" y="2057400"/>
            <a:ext cx="4327525" cy="3346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C2EBEC-F36B-4FD5-9A89-5FF07C153B6C}" type="slidenum">
              <a:rPr lang="en-US"/>
              <a:pPr/>
              <a:t>62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IRWIN 11E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81513" y="2209800"/>
            <a:ext cx="4662487" cy="3605213"/>
          </a:xfrm>
          <a:noFill/>
        </p:spPr>
      </p:pic>
      <p:pic>
        <p:nvPicPr>
          <p:cNvPr id="33797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900" y="2189163"/>
            <a:ext cx="4524375" cy="3497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E9A93-9C86-43C0-82EF-5135FCA7BB00}" type="slidenum">
              <a:rPr lang="en-US"/>
              <a:pPr/>
              <a:t>63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TWELVE 12E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4820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9625" y="2133600"/>
            <a:ext cx="4524375" cy="3497263"/>
          </a:xfrm>
          <a:noFill/>
        </p:spPr>
      </p:pic>
      <p:pic>
        <p:nvPicPr>
          <p:cNvPr id="34821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25" y="2138363"/>
            <a:ext cx="4524375" cy="3497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3A471D-91AA-4F94-B122-6168D5C56CF8}" type="slidenum">
              <a:rPr lang="en-US"/>
              <a:pPr/>
              <a:t>64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KENNETH 13E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5844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7225" y="1905000"/>
            <a:ext cx="4598988" cy="3556000"/>
          </a:xfrm>
          <a:noFill/>
        </p:spPr>
      </p:pic>
      <p:pic>
        <p:nvPicPr>
          <p:cNvPr id="35845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13" y="1905000"/>
            <a:ext cx="4598987" cy="355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" y="2076450"/>
            <a:ext cx="4360863" cy="3371850"/>
          </a:xfrm>
          <a:noFill/>
        </p:spPr>
      </p:pic>
      <p:pic>
        <p:nvPicPr>
          <p:cNvPr id="8195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81500" y="2111375"/>
            <a:ext cx="4278313" cy="3308350"/>
          </a:xfrm>
          <a:noFill/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DANIELLE 06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9050" y="2224088"/>
            <a:ext cx="4514850" cy="3490912"/>
          </a:xfrm>
          <a:noFill/>
        </p:spPr>
      </p:pic>
      <p:pic>
        <p:nvPicPr>
          <p:cNvPr id="9219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02138" y="2209800"/>
            <a:ext cx="4478337" cy="3462338"/>
          </a:xfrm>
          <a:noFill/>
        </p:spPr>
      </p:pic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EARL 07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38" y="2182813"/>
            <a:ext cx="4373562" cy="3381375"/>
          </a:xfrm>
          <a:noFill/>
        </p:spPr>
      </p:pic>
      <p:pic>
        <p:nvPicPr>
          <p:cNvPr id="10243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184400"/>
            <a:ext cx="4294188" cy="3321050"/>
          </a:xfrm>
          <a:noFill/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FIONA 08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224</Words>
  <Application>Microsoft Office PowerPoint</Application>
  <PresentationFormat>On-screen Show (4:3)</PresentationFormat>
  <Paragraphs>96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Calibri</vt:lpstr>
      <vt:lpstr>Default Design</vt:lpstr>
      <vt:lpstr>HOPS vs H212  Composite intensity plots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ARLENE 01L 2011 HOPS                           H212</vt:lpstr>
      <vt:lpstr>BRET 02L 2011 HOPS                           H212</vt:lpstr>
      <vt:lpstr>CINDY 03L 2011 HOPS                           H212</vt:lpstr>
      <vt:lpstr>DON 04L 2011 HOPS                           H212</vt:lpstr>
      <vt:lpstr>EMILY 05L 2011 HOPS                           H212</vt:lpstr>
      <vt:lpstr>FRANKLIN 06L 2011 HOPS                           H212</vt:lpstr>
      <vt:lpstr>GERT 07L 2011 HOPS                           H212</vt:lpstr>
      <vt:lpstr>HARVEY 08L 2011 HOPS                           H212</vt:lpstr>
      <vt:lpstr>IRENE 09L 2011 HOPS                           H212</vt:lpstr>
      <vt:lpstr>TEN 10L 2011 HOPS                           H212</vt:lpstr>
      <vt:lpstr>JOSE 11L 2011 HOPS                           H212</vt:lpstr>
      <vt:lpstr>KATIA 12L 2011 HOPS                           H212</vt:lpstr>
      <vt:lpstr>LEE 13L 2011 HOPS                           H212</vt:lpstr>
      <vt:lpstr>MARIA 14L 2011 HOPS                           H212</vt:lpstr>
      <vt:lpstr>NATE 15L 2011 HOPS                           H212</vt:lpstr>
      <vt:lpstr>OPHELIA 16L 2011 HOPS                           H212</vt:lpstr>
      <vt:lpstr>PHILIPPE 17L 2011 HOPS                           H212</vt:lpstr>
      <vt:lpstr>RINA 18L 2011 HOPS                           H212</vt:lpstr>
      <vt:lpstr>SEAN 19L 2011 HOPS                           H212</vt:lpstr>
      <vt:lpstr>ADRIAN 01E 2011 HOPS                           H212</vt:lpstr>
      <vt:lpstr>BEATRIZ 02E 2011 HOPS                           H212</vt:lpstr>
      <vt:lpstr>CALVIN 03E 2011 HOPS                           H212</vt:lpstr>
      <vt:lpstr>DORA 04E 2011 HOPS                           H212</vt:lpstr>
      <vt:lpstr>EUGENE 05E 2011 HOPS                           H212</vt:lpstr>
      <vt:lpstr>FERNANDA 06E 2011 HOPS                           H212</vt:lpstr>
      <vt:lpstr>GREG 07E 2011 HOPS                           H212</vt:lpstr>
      <vt:lpstr>EIGHT 08E 2011 HOPS                           H212</vt:lpstr>
      <vt:lpstr>HILRARY 09E 2011 HOPS                           H212</vt:lpstr>
      <vt:lpstr>JOVA 10E 2011 HOPS                           H212</vt:lpstr>
      <vt:lpstr>IRWIN 11E 2011 HOPS                           H212</vt:lpstr>
      <vt:lpstr>TWELVE 12E 2011 HOPS                           H212</vt:lpstr>
      <vt:lpstr>KENNETH 13E 2011 HOPS                           H212</vt:lpstr>
    </vt:vector>
  </TitlesOfParts>
  <Company>DOC/NOAA/NWS/NCEP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weiguo.wang</dc:creator>
  <cp:lastModifiedBy>R1</cp:lastModifiedBy>
  <cp:revision>11</cp:revision>
  <dcterms:created xsi:type="dcterms:W3CDTF">2012-03-19T14:39:03Z</dcterms:created>
  <dcterms:modified xsi:type="dcterms:W3CDTF">2012-03-20T05:05:27Z</dcterms:modified>
</cp:coreProperties>
</file>