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34580-13A7-4D3A-B0A7-06FD91706E81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C2A85-7312-4054-949B-8C62FA9C4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2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C2A85-7312-4054-949B-8C62FA9C44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96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0FDE-76D9-4829-98CC-A31AAD33361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D14D-3EC4-4097-BB63-0442094AD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0FDE-76D9-4829-98CC-A31AAD33361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D14D-3EC4-4097-BB63-0442094AD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0FDE-76D9-4829-98CC-A31AAD33361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D14D-3EC4-4097-BB63-0442094AD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8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0FDE-76D9-4829-98CC-A31AAD33361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D14D-3EC4-4097-BB63-0442094AD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4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0FDE-76D9-4829-98CC-A31AAD33361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D14D-3EC4-4097-BB63-0442094AD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8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0FDE-76D9-4829-98CC-A31AAD33361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D14D-3EC4-4097-BB63-0442094AD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4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0FDE-76D9-4829-98CC-A31AAD33361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D14D-3EC4-4097-BB63-0442094AD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8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0FDE-76D9-4829-98CC-A31AAD33361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D14D-3EC4-4097-BB63-0442094AD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2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0FDE-76D9-4829-98CC-A31AAD33361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D14D-3EC4-4097-BB63-0442094AD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3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0FDE-76D9-4829-98CC-A31AAD33361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D14D-3EC4-4097-BB63-0442094AD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0FDE-76D9-4829-98CC-A31AAD33361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D14D-3EC4-4097-BB63-0442094AD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3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C0FDE-76D9-4829-98CC-A31AAD33361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4D14D-3EC4-4097-BB63-0442094AD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924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Vertical File Structure of HWRFV6.0.0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1676400"/>
            <a:ext cx="6705600" cy="3962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For most model systems in current production, </a:t>
            </a:r>
            <a:r>
              <a:rPr lang="en-US" sz="2000" dirty="0" err="1" smtClean="0">
                <a:solidFill>
                  <a:schemeClr val="tx1"/>
                </a:solidFill>
              </a:rPr>
              <a:t>sorc</a:t>
            </a:r>
            <a:r>
              <a:rPr lang="en-US" sz="2000" dirty="0" smtClean="0">
                <a:solidFill>
                  <a:schemeClr val="tx1"/>
                </a:solidFill>
              </a:rPr>
              <a:t> etc. for all models are in the same sub-directories: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nwprod</a:t>
            </a:r>
            <a:r>
              <a:rPr lang="en-US" sz="2000" dirty="0" smtClean="0">
                <a:solidFill>
                  <a:schemeClr val="tx1"/>
                </a:solidFill>
              </a:rPr>
              <a:t>/(</a:t>
            </a:r>
            <a:r>
              <a:rPr lang="en-US" sz="2000" dirty="0" err="1" smtClean="0">
                <a:solidFill>
                  <a:schemeClr val="tx1"/>
                </a:solidFill>
              </a:rPr>
              <a:t>sorc,scripts,jobs,ush</a:t>
            </a:r>
            <a:r>
              <a:rPr lang="en-US" sz="2000" dirty="0" smtClean="0">
                <a:solidFill>
                  <a:schemeClr val="tx1"/>
                </a:solidFill>
              </a:rPr>
              <a:t>, etc.)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In the </a:t>
            </a:r>
            <a:r>
              <a:rPr lang="en-US" sz="2000" smtClean="0">
                <a:solidFill>
                  <a:schemeClr val="tx1"/>
                </a:solidFill>
              </a:rPr>
              <a:t>new NCO vertical </a:t>
            </a:r>
            <a:r>
              <a:rPr lang="en-US" sz="2000" dirty="0" smtClean="0">
                <a:solidFill>
                  <a:schemeClr val="tx1"/>
                </a:solidFill>
              </a:rPr>
              <a:t>file structure, each modeling system has its own directory tree: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nwprod</a:t>
            </a:r>
            <a:r>
              <a:rPr lang="en-US" sz="2000" dirty="0" smtClean="0">
                <a:solidFill>
                  <a:schemeClr val="tx1"/>
                </a:solidFill>
              </a:rPr>
              <a:t>/hwrf_v6.0.0/(</a:t>
            </a:r>
            <a:r>
              <a:rPr lang="en-US" sz="2000" dirty="0" err="1" smtClean="0">
                <a:solidFill>
                  <a:schemeClr val="tx1"/>
                </a:solidFill>
              </a:rPr>
              <a:t>sorc,scripts,jobs,ush</a:t>
            </a:r>
            <a:r>
              <a:rPr lang="en-US" sz="2000" dirty="0" smtClean="0">
                <a:solidFill>
                  <a:schemeClr val="tx1"/>
                </a:solidFill>
              </a:rPr>
              <a:t>, etc.)</a:t>
            </a: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Old and new versions can be exist side by side in /</a:t>
            </a:r>
            <a:r>
              <a:rPr lang="en-US" sz="2000" dirty="0" err="1" smtClean="0">
                <a:solidFill>
                  <a:schemeClr val="tx1"/>
                </a:solidFill>
              </a:rPr>
              <a:t>nwprod</a:t>
            </a:r>
            <a:r>
              <a:rPr lang="en-US" sz="2000" dirty="0" smtClean="0">
                <a:solidFill>
                  <a:schemeClr val="tx1"/>
                </a:solidFill>
              </a:rPr>
              <a:t>, but the version actually run is specified by a small file under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nwprod</a:t>
            </a:r>
            <a:r>
              <a:rPr lang="en-US" sz="2000" dirty="0" smtClean="0">
                <a:solidFill>
                  <a:schemeClr val="tx1"/>
                </a:solidFill>
              </a:rPr>
              <a:t>/versions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Output is written into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/com/</a:t>
            </a:r>
            <a:r>
              <a:rPr lang="en-US" sz="2000" dirty="0" err="1" smtClean="0">
                <a:solidFill>
                  <a:schemeClr val="tx1"/>
                </a:solidFill>
              </a:rPr>
              <a:t>hur</a:t>
            </a:r>
            <a:r>
              <a:rPr lang="en-US" sz="2000" dirty="0" smtClean="0">
                <a:solidFill>
                  <a:schemeClr val="tx1"/>
                </a:solidFill>
              </a:rPr>
              <a:t>/prod/</a:t>
            </a:r>
            <a:r>
              <a:rPr lang="en-US" sz="2000" dirty="0" err="1" smtClean="0">
                <a:solidFill>
                  <a:schemeClr val="tx1"/>
                </a:solidFill>
              </a:rPr>
              <a:t>hwrf.YYYYMMDDHH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7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152400"/>
            <a:ext cx="1600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nwprod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4152900" y="533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352800" y="838200"/>
            <a:ext cx="1600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/hwrf_v6.0.0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>
            <a:off x="4152900" y="1219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2000" y="1600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62000" y="1600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534400" y="1600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28800" y="1600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971800" y="161036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315200" y="1600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172200" y="162306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029200" y="159004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0" y="1600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04800" y="2085340"/>
            <a:ext cx="914400" cy="543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scripts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71600" y="2067560"/>
            <a:ext cx="914400" cy="543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lib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38400" y="2080260"/>
            <a:ext cx="914400" cy="543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10280" y="2057400"/>
            <a:ext cx="914400" cy="543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sorc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72000" y="2057400"/>
            <a:ext cx="914400" cy="543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jobs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15000" y="2085340"/>
            <a:ext cx="914400" cy="543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58000" y="2080260"/>
            <a:ext cx="914400" cy="543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077200" y="2049780"/>
            <a:ext cx="914400" cy="543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2900681"/>
            <a:ext cx="883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./</a:t>
            </a:r>
            <a:r>
              <a:rPr lang="en-US" dirty="0" err="1" smtClean="0"/>
              <a:t>sorc</a:t>
            </a:r>
            <a:r>
              <a:rPr lang="en-US" dirty="0" smtClean="0"/>
              <a:t> directory includes 7 main packages (sub-directories):</a:t>
            </a:r>
          </a:p>
          <a:p>
            <a:r>
              <a:rPr lang="en-US" dirty="0" smtClean="0"/>
              <a:t>hwrf_v3.4.0.fd:   atmosphere model source code</a:t>
            </a:r>
          </a:p>
          <a:p>
            <a:r>
              <a:rPr lang="en-US" dirty="0" err="1" smtClean="0"/>
              <a:t>hwrf_wps.fd</a:t>
            </a:r>
            <a:r>
              <a:rPr lang="en-US" dirty="0" smtClean="0"/>
              <a:t>:       pre-process source code</a:t>
            </a:r>
          </a:p>
          <a:p>
            <a:r>
              <a:rPr lang="en-US" dirty="0" err="1" smtClean="0"/>
              <a:t>hwrf_init.fd</a:t>
            </a:r>
            <a:r>
              <a:rPr lang="en-US" dirty="0" smtClean="0"/>
              <a:t>:        initialization source code (</a:t>
            </a:r>
            <a:r>
              <a:rPr lang="en-US" dirty="0" smtClean="0">
                <a:solidFill>
                  <a:srgbClr val="0070C0"/>
                </a:solidFill>
              </a:rPr>
              <a:t>use shared lib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hwrf_pomtc.fd</a:t>
            </a:r>
            <a:r>
              <a:rPr lang="en-US" dirty="0" smtClean="0"/>
              <a:t>:   ocean models</a:t>
            </a:r>
          </a:p>
          <a:p>
            <a:r>
              <a:rPr lang="en-US" dirty="0" err="1" smtClean="0"/>
              <a:t>hwrf_ncep_coupler.fd</a:t>
            </a:r>
            <a:r>
              <a:rPr lang="en-US" dirty="0" smtClean="0"/>
              <a:t>: </a:t>
            </a:r>
            <a:r>
              <a:rPr lang="en-US" dirty="0" err="1" smtClean="0"/>
              <a:t>atmos</a:t>
            </a:r>
            <a:r>
              <a:rPr lang="en-US" dirty="0" smtClean="0"/>
              <a:t>-ocean coupler</a:t>
            </a:r>
          </a:p>
          <a:p>
            <a:r>
              <a:rPr lang="en-US" dirty="0" err="1" smtClean="0"/>
              <a:t>hwrf_gsi.fd</a:t>
            </a:r>
            <a:r>
              <a:rPr lang="en-US" dirty="0" smtClean="0"/>
              <a:t>:          GSI source code</a:t>
            </a:r>
          </a:p>
          <a:p>
            <a:r>
              <a:rPr lang="en-US" dirty="0" err="1" smtClean="0"/>
              <a:t>hwrf_post.fd</a:t>
            </a:r>
            <a:r>
              <a:rPr lang="en-US" dirty="0" smtClean="0"/>
              <a:t>:       unified post-process source code</a:t>
            </a:r>
          </a:p>
          <a:p>
            <a:r>
              <a:rPr lang="en-US" dirty="0" err="1" smtClean="0"/>
              <a:t>hwrf-vortextracker.fd</a:t>
            </a:r>
            <a:r>
              <a:rPr lang="en-US" dirty="0" smtClean="0"/>
              <a:t>: tracker source code 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use shared lib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Hwrf_tools.fd</a:t>
            </a:r>
            <a:r>
              <a:rPr lang="en-US" dirty="0" smtClean="0"/>
              <a:t>:       miscellaneous utilities, such </a:t>
            </a:r>
            <a:r>
              <a:rPr lang="en-US" dirty="0" err="1" smtClean="0"/>
              <a:t>prep_hybrid</a:t>
            </a:r>
            <a:r>
              <a:rPr lang="en-US" dirty="0" smtClean="0"/>
              <a:t>. 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use shared lib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/>
              <a:t>For each package, we provide one master installation script that generates one or multiple </a:t>
            </a:r>
            <a:r>
              <a:rPr lang="en-US" dirty="0" err="1"/>
              <a:t>executables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2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143000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</a:t>
            </a:r>
            <a:r>
              <a:rPr lang="en-US" dirty="0"/>
              <a:t>track errors (NM) FOR HOMOGENEOUS SAMPLE</a:t>
            </a:r>
          </a:p>
          <a:p>
            <a:r>
              <a:rPr lang="en-US" dirty="0"/>
              <a:t>            00     12     24     36     48     72     96    120</a:t>
            </a:r>
          </a:p>
          <a:p>
            <a:r>
              <a:rPr lang="en-US" dirty="0"/>
              <a:t> HOPS      11.4   36.2   60.8   80.4   99.9  148.2  211.3  261.7</a:t>
            </a:r>
          </a:p>
          <a:p>
            <a:r>
              <a:rPr lang="en-US" dirty="0"/>
              <a:t> H212      </a:t>
            </a:r>
            <a:r>
              <a:rPr lang="en-US" dirty="0">
                <a:solidFill>
                  <a:srgbClr val="FF0000"/>
                </a:solidFill>
              </a:rPr>
              <a:t>10.9   28.6   43.1   58.4   74.8  </a:t>
            </a:r>
            <a:r>
              <a:rPr lang="en-US" dirty="0"/>
              <a:t>132.4  190.4  </a:t>
            </a:r>
            <a:r>
              <a:rPr lang="en-US" dirty="0">
                <a:solidFill>
                  <a:srgbClr val="FF0000"/>
                </a:solidFill>
              </a:rPr>
              <a:t>243.9</a:t>
            </a:r>
          </a:p>
          <a:p>
            <a:r>
              <a:rPr lang="en-US" dirty="0"/>
              <a:t> HNEP      10.9   28.6   44.3   60.3   76.8  129.7  189.7  254.0</a:t>
            </a:r>
          </a:p>
          <a:p>
            <a:r>
              <a:rPr lang="en-US" dirty="0"/>
              <a:t> #CASES    275    254    227    203    183    144    103     69</a:t>
            </a:r>
          </a:p>
          <a:p>
            <a:endParaRPr lang="en-US" dirty="0"/>
          </a:p>
          <a:p>
            <a:r>
              <a:rPr lang="en-US" dirty="0"/>
              <a:t> AVERAGE INTENSITY ERRORS (KT) FOR HOMOGENEOUS SAMPLE</a:t>
            </a:r>
          </a:p>
          <a:p>
            <a:r>
              <a:rPr lang="en-US" dirty="0"/>
              <a:t>            00     12     24     36     48     72     96    120</a:t>
            </a:r>
          </a:p>
          <a:p>
            <a:r>
              <a:rPr lang="en-US" dirty="0"/>
              <a:t> HOPS       2.8   11.5   14.0   17.3   18.2   22.2   29.4   35.6</a:t>
            </a:r>
          </a:p>
          <a:p>
            <a:r>
              <a:rPr lang="en-US" dirty="0"/>
              <a:t> H212       </a:t>
            </a:r>
            <a:r>
              <a:rPr lang="en-US" dirty="0">
                <a:solidFill>
                  <a:srgbClr val="FF0000"/>
                </a:solidFill>
              </a:rPr>
              <a:t>3.7   10.9   16.0   18.9   20.2   19.5</a:t>
            </a:r>
            <a:r>
              <a:rPr lang="en-US" dirty="0"/>
              <a:t>   20.6   </a:t>
            </a:r>
            <a:r>
              <a:rPr lang="en-US" dirty="0">
                <a:solidFill>
                  <a:srgbClr val="FF0000"/>
                </a:solidFill>
              </a:rPr>
              <a:t>21.6</a:t>
            </a:r>
          </a:p>
          <a:p>
            <a:r>
              <a:rPr lang="en-US" dirty="0"/>
              <a:t> HNEP       3.7   10.6   16.3   19.8   22.2   20.4   22.5   25.0</a:t>
            </a:r>
          </a:p>
          <a:p>
            <a:r>
              <a:rPr lang="en-US" dirty="0"/>
              <a:t> #CASES    275    254    227    203    183    144    103     69</a:t>
            </a:r>
          </a:p>
          <a:p>
            <a:endParaRPr lang="en-US" dirty="0"/>
          </a:p>
          <a:p>
            <a:r>
              <a:rPr lang="en-US" dirty="0"/>
              <a:t> AVERAGE INTENSITY BIAS (KT) FOR HOMOGENEOUS SAMPLE</a:t>
            </a:r>
          </a:p>
          <a:p>
            <a:r>
              <a:rPr lang="en-US" dirty="0"/>
              <a:t>            00     12     24     36     48     72     96    120</a:t>
            </a:r>
          </a:p>
          <a:p>
            <a:r>
              <a:rPr lang="en-US" dirty="0"/>
              <a:t> HOPS       -.9     .7   -1.3   -2.4   -1.1    3.6    5.1    3.6</a:t>
            </a:r>
          </a:p>
          <a:p>
            <a:r>
              <a:rPr lang="en-US" dirty="0"/>
              <a:t> H212      -2.2   -2.8   -6.3   -7.6   -6.1   -1.7    3.8    </a:t>
            </a:r>
            <a:r>
              <a:rPr lang="en-US" dirty="0" smtClean="0"/>
              <a:t>2.9   </a:t>
            </a:r>
            <a:r>
              <a:rPr lang="en-US" dirty="0" smtClean="0">
                <a:sym typeface="Wingdings" pitchFamily="2" charset="2"/>
              </a:rPr>
              <a:t> weaker bias due to ocean coupling</a:t>
            </a:r>
            <a:endParaRPr lang="en-US" dirty="0"/>
          </a:p>
          <a:p>
            <a:r>
              <a:rPr lang="en-US" dirty="0"/>
              <a:t> HNEP      -2.3    -.7   -2.9   -4.0   -3.5    2.0    8.5    8.8</a:t>
            </a:r>
          </a:p>
          <a:p>
            <a:r>
              <a:rPr lang="en-US" dirty="0"/>
              <a:t> #CASES    275    254    227    203    183    144    103     69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2960" y="457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H212 </a:t>
            </a:r>
            <a:r>
              <a:rPr lang="en-US" sz="2400" dirty="0" err="1" smtClean="0"/>
              <a:t>vs</a:t>
            </a:r>
            <a:r>
              <a:rPr lang="en-US" sz="2400" dirty="0" smtClean="0"/>
              <a:t> HNEP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1936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397</Words>
  <Application>Microsoft Office PowerPoint</Application>
  <PresentationFormat>On-screen Show (4:3)</PresentationFormat>
  <Paragraphs>56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Vertical File Structure of HWRFV6.0.0</vt:lpstr>
      <vt:lpstr>PowerPoint Presentation</vt:lpstr>
      <vt:lpstr>PowerPoint Presentation</vt:lpstr>
    </vt:vector>
  </TitlesOfParts>
  <Company>EMC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File Structure of HWRFV6.0.0</dc:title>
  <dc:creator>Zhan Z. Zhang</dc:creator>
  <cp:lastModifiedBy>Zhan Z. Zhang</cp:lastModifiedBy>
  <cp:revision>11</cp:revision>
  <dcterms:created xsi:type="dcterms:W3CDTF">2012-03-21T16:07:08Z</dcterms:created>
  <dcterms:modified xsi:type="dcterms:W3CDTF">2012-03-22T15:11:51Z</dcterms:modified>
</cp:coreProperties>
</file>