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3963295"/>
            <a:ext cx="3276600" cy="286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800" y="3963295"/>
            <a:ext cx="3276600" cy="286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013011"/>
            <a:ext cx="3276600" cy="286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800" y="1013011"/>
            <a:ext cx="3276600" cy="286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143000" y="5726653"/>
            <a:ext cx="1524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76536" y="5900569"/>
            <a:ext cx="1524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3000" y="2852569"/>
            <a:ext cx="1524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98052" y="2961043"/>
            <a:ext cx="1524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99879" y="545068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HOPS</a:t>
            </a:r>
            <a:endParaRPr lang="en-US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3279" y="545068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HPHY</a:t>
            </a:r>
            <a:endParaRPr lang="en-US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462" y="65442"/>
            <a:ext cx="4923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PBL height comparison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Irene 2011082518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403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In-hyuk Kwon</cp:lastModifiedBy>
  <cp:revision>3</cp:revision>
  <dcterms:created xsi:type="dcterms:W3CDTF">2006-08-16T00:00:00Z</dcterms:created>
  <dcterms:modified xsi:type="dcterms:W3CDTF">2012-02-29T23:26:51Z</dcterms:modified>
</cp:coreProperties>
</file>