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6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4C54-200C-474E-A4EF-E3E811982A1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B750-30CA-4BA4-B417-A637797E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KatrinaH215\fig_KATRINA_H215_2005_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2850"/>
            <a:ext cx="3245213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KatrinaH215\NHC-verif\four\fig_ALAL2005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75" y="1320800"/>
            <a:ext cx="477003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8099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Katrina (2005): HWRF 2015 Track Forecasts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932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KatrinaH215\fig_KATRINA_H215_2005_v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343400" cy="30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KatrinaH215\fig_KATRINA_H215_2005_p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" y="3810000"/>
            <a:ext cx="4071725" cy="29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KatrinaH215\NHC-verif\four\fig_ALAL2005_bp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59" y="3733800"/>
            <a:ext cx="4322341" cy="30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152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Katrina (2005): HWRF 2015 Intensity Forecasts</a:t>
            </a:r>
            <a:endParaRPr lang="en-US" sz="2400" b="1" dirty="0"/>
          </a:p>
        </p:txBody>
      </p:sp>
      <p:pic>
        <p:nvPicPr>
          <p:cNvPr id="3076" name="Picture 4" descr="Z:\KatrinaH215\NHC-verif\four\fig_ALAL2005_wi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73" y="565666"/>
            <a:ext cx="4104217" cy="31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KatrinaH215\2005082400\cyc066-2618\atmos\katrina12L_20050826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75245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KatrinaH215\NHC-verif\four\fig_ALAL2005_wf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391316" cy="31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KatrinaH215\NHC-verif\four\fig_ALAL2005_tf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460708"/>
            <a:ext cx="4106333" cy="29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16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Hyun-Sook Kim</dc:creator>
  <cp:lastModifiedBy>Hyun-Sook Kim</cp:lastModifiedBy>
  <cp:revision>7</cp:revision>
  <dcterms:created xsi:type="dcterms:W3CDTF">2015-07-21T20:20:52Z</dcterms:created>
  <dcterms:modified xsi:type="dcterms:W3CDTF">2015-07-22T17:32:46Z</dcterms:modified>
</cp:coreProperties>
</file>