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8" r:id="rId10"/>
    <p:sldId id="265" r:id="rId11"/>
    <p:sldId id="267" r:id="rId12"/>
    <p:sldId id="269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B38CA-DB41-4257-8322-E3B06ED1424D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BB0CD-8F2F-489B-915A-2D1E9E9E47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7D33-AE62-428C-98C0-711704FC5CF4}" type="datetime1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AAE1-EADB-4283-8936-9872F9B00314}" type="datetime1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10B7-642D-4C9A-9DEA-A3190ED6311B}" type="datetime1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81C7-5FE4-470A-BAB3-59C1A8977BEB}" type="datetime1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8BA7-21AB-420C-9589-59D99DED0EE2}" type="datetime1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EE61-7B99-4548-A368-6B8C3C9CBEA8}" type="datetime1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39AD-8111-42A9-A389-6C26D4FA4CE5}" type="datetime1">
              <a:rPr lang="en-US" smtClean="0"/>
              <a:t>7/28/2011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973C-8C99-495C-9772-AD4C8617C071}" type="datetime1">
              <a:rPr lang="en-US" smtClean="0"/>
              <a:t>7/28/2011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9B30-5244-40CA-9F38-290646A3C171}" type="datetime1">
              <a:rPr lang="en-US" smtClean="0"/>
              <a:t>7/28/2011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F9FA-D3FD-4AC2-BA28-E0321001F5A3}" type="datetime1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BA71-C8D0-42BB-B282-739BCC62DB76}" type="datetime1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4E577-0E59-431D-825C-3A244453F585}" type="datetime1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5F49-5F52-4FB7-8645-FD2963742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Preliminary results of all bug-fixes, deep convection tuning and new PBL/shallow convection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/>
          <a:lstStyle/>
          <a:p>
            <a:r>
              <a:rPr lang="en-US" dirty="0" smtClean="0"/>
              <a:t>Young Kwon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p042011_2011071812_11116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" y="514350"/>
            <a:ext cx="7543800" cy="58293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p042011_2011071812_18388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" y="514350"/>
            <a:ext cx="7543800" cy="58293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UR04E_2011071812_tr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RA_2011071812_Vmax_mult06_1-hwr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" y="514350"/>
            <a:ext cx="7543800" cy="58293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RA_2011071812_Vmax_mult06_1-HAL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8599"/>
            <a:ext cx="8001000" cy="618259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UR04E_2011071812_Vma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4114800" cy="868362"/>
          </a:xfrm>
        </p:spPr>
        <p:txBody>
          <a:bodyPr/>
          <a:lstStyle/>
          <a:p>
            <a:r>
              <a:rPr lang="en-US" dirty="0" smtClean="0"/>
              <a:t>Bug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SAS deep convection  </a:t>
            </a:r>
          </a:p>
          <a:p>
            <a:pPr marL="514350" indent="-514350">
              <a:buNone/>
            </a:pPr>
            <a:r>
              <a:rPr lang="en-US" sz="2800" dirty="0" smtClean="0"/>
              <a:t>      – out of bound in moist static energy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Nest motion </a:t>
            </a:r>
          </a:p>
          <a:p>
            <a:pPr marL="514350" indent="-514350">
              <a:buNone/>
            </a:pPr>
            <a:r>
              <a:rPr lang="en-US" sz="2800" dirty="0" smtClean="0"/>
              <a:t>      – initialization of fractions of </a:t>
            </a:r>
            <a:r>
              <a:rPr lang="en-US" sz="2800" dirty="0" err="1" smtClean="0"/>
              <a:t>hydrometeo</a:t>
            </a:r>
            <a:r>
              <a:rPr lang="en-US" sz="2800" dirty="0" smtClean="0"/>
              <a:t> species in </a:t>
            </a:r>
            <a:r>
              <a:rPr lang="en-US" sz="2800" dirty="0" err="1" smtClean="0"/>
              <a:t>start_domain_nmm.f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dirty="0" smtClean="0"/>
              <a:t>3.  MP bugs </a:t>
            </a:r>
          </a:p>
          <a:p>
            <a:pPr marL="514350" indent="-514350">
              <a:buNone/>
            </a:pPr>
            <a:r>
              <a:rPr lang="en-US" sz="2800" dirty="0" smtClean="0"/>
              <a:t>      – </a:t>
            </a:r>
            <a:r>
              <a:rPr lang="en-US" sz="2800" dirty="0" err="1" smtClean="0"/>
              <a:t>RHgrd_out</a:t>
            </a:r>
            <a:r>
              <a:rPr lang="en-US" sz="2800" dirty="0" smtClean="0"/>
              <a:t> setting in vertical levels</a:t>
            </a:r>
          </a:p>
          <a:p>
            <a:pPr marL="514350" indent="-514350">
              <a:buNone/>
            </a:pPr>
            <a:r>
              <a:rPr lang="en-US" sz="2800" dirty="0" smtClean="0"/>
              <a:t>      – detrainment from convection to MP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transmission data</a:t>
            </a:r>
          </a:p>
          <a:p>
            <a:pPr marL="514350" indent="-514350">
              <a:buNone/>
            </a:pPr>
            <a:r>
              <a:rPr lang="en-US" dirty="0" smtClean="0"/>
              <a:t>     – </a:t>
            </a:r>
            <a:r>
              <a:rPr lang="en-US" sz="3000" dirty="0" smtClean="0"/>
              <a:t>Lookup table problem. Change to calculate in the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6553200" cy="1143000"/>
          </a:xfrm>
        </p:spPr>
        <p:txBody>
          <a:bodyPr/>
          <a:lstStyle/>
          <a:p>
            <a:r>
              <a:rPr lang="en-US" dirty="0" smtClean="0"/>
              <a:t>Deep convection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Modify the momentum mixing </a:t>
            </a:r>
          </a:p>
          <a:p>
            <a:pPr marL="514350" indent="-514350">
              <a:buNone/>
            </a:pPr>
            <a:r>
              <a:rPr lang="en-US" dirty="0" smtClean="0"/>
              <a:t>     From </a:t>
            </a:r>
            <a:r>
              <a:rPr lang="en-US" dirty="0" err="1" smtClean="0"/>
              <a:t>pgcon</a:t>
            </a:r>
            <a:r>
              <a:rPr lang="en-US" dirty="0" smtClean="0"/>
              <a:t>=0.55 to </a:t>
            </a:r>
            <a:r>
              <a:rPr lang="en-US" dirty="0" err="1" smtClean="0"/>
              <a:t>pgcon</a:t>
            </a:r>
            <a:r>
              <a:rPr lang="en-US" dirty="0" smtClean="0"/>
              <a:t>=0.2</a:t>
            </a:r>
          </a:p>
          <a:p>
            <a:pPr marL="514350" indent="-514350">
              <a:buNone/>
            </a:pPr>
            <a:r>
              <a:rPr lang="en-US" dirty="0" smtClean="0"/>
              <a:t>2. Uses the original cloud mass fluxes as GFS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** These tunings were done to compensate the degradation of intensity skills caused by the positive bias from SAS convection bug fix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925079"/>
            <a:ext cx="5410200" cy="39329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96200" cy="1143000"/>
          </a:xfrm>
        </p:spPr>
        <p:txBody>
          <a:bodyPr/>
          <a:lstStyle/>
          <a:p>
            <a:r>
              <a:rPr lang="en-US" dirty="0" smtClean="0"/>
              <a:t>Introducing the new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New GFS PBL scheme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- local mixing when stable conditions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New GFS shallow convection scheme</a:t>
            </a:r>
          </a:p>
          <a:p>
            <a:pPr marL="514350" indent="-514350">
              <a:buNone/>
            </a:pPr>
            <a:r>
              <a:rPr lang="en-US" dirty="0" smtClean="0"/>
              <a:t>      - important to include when deep convection is working properly (from J. Han)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** These schemes were not included to HWRF model at 2010 for the technical difficulties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ra_hall_t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9000846" cy="56388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RA_2011071812_Vmax_mult06_1-HAL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" y="514350"/>
            <a:ext cx="7543800" cy="5829300"/>
          </a:xfrm>
          <a:prstGeom prst="rect">
            <a:avLst/>
          </a:prstGeom>
        </p:spPr>
      </p:pic>
      <p:pic>
        <p:nvPicPr>
          <p:cNvPr id="3" name="Picture 2" descr="ep042011_2011071812_29059_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" y="514350"/>
            <a:ext cx="7543800" cy="58293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ra_hall_i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4800"/>
            <a:ext cx="9138198" cy="5715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RA_2011071812_Vmax_single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" y="514350"/>
            <a:ext cx="7543800" cy="58293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F49-5F52-4FB7-8645-FD29637424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187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Preliminary results of all bug-fixes, deep convection tuning and new PBL/shallow convection</vt:lpstr>
      <vt:lpstr>Bug fixes</vt:lpstr>
      <vt:lpstr>Deep convection tuning</vt:lpstr>
      <vt:lpstr>Slide 4</vt:lpstr>
      <vt:lpstr>Introducing the new schemes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EMC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results of all bug-fixes, deep convection tuning and new PBL/shallow convection</dc:title>
  <dc:creator>young.kwon</dc:creator>
  <cp:lastModifiedBy>young.kwon</cp:lastModifiedBy>
  <cp:revision>23</cp:revision>
  <dcterms:created xsi:type="dcterms:W3CDTF">2011-07-27T19:14:27Z</dcterms:created>
  <dcterms:modified xsi:type="dcterms:W3CDTF">2011-07-28T13:39:05Z</dcterms:modified>
</cp:coreProperties>
</file>