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9" r:id="rId2"/>
    <p:sldId id="276" r:id="rId3"/>
    <p:sldId id="274" r:id="rId4"/>
    <p:sldId id="277" r:id="rId5"/>
    <p:sldId id="278" r:id="rId6"/>
    <p:sldId id="279" r:id="rId7"/>
    <p:sldId id="280" r:id="rId8"/>
    <p:sldId id="275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Sheet1!$A$1:$A$55</c:f>
              <c:strCache>
                <c:ptCount val="55"/>
                <c:pt idx="0">
                  <c:v>2012/13l/N31</c:v>
                </c:pt>
                <c:pt idx="1">
                  <c:v>2011/17l/N56</c:v>
                </c:pt>
                <c:pt idx="2">
                  <c:v>2012/18l/N33</c:v>
                </c:pt>
                <c:pt idx="3">
                  <c:v>2011/18l/N19</c:v>
                </c:pt>
                <c:pt idx="4">
                  <c:v>2014/06l/N20</c:v>
                </c:pt>
                <c:pt idx="5">
                  <c:v>2013/09l/N41</c:v>
                </c:pt>
                <c:pt idx="6">
                  <c:v>2013/10l/N15</c:v>
                </c:pt>
                <c:pt idx="7">
                  <c:v>2011/09l/N31</c:v>
                </c:pt>
                <c:pt idx="8">
                  <c:v>2011/03l/N7</c:v>
                </c:pt>
                <c:pt idx="9">
                  <c:v>2011/08l/N11</c:v>
                </c:pt>
                <c:pt idx="10">
                  <c:v>2014/01l/N18</c:v>
                </c:pt>
                <c:pt idx="11">
                  <c:v>2012/11l/N16</c:v>
                </c:pt>
                <c:pt idx="12">
                  <c:v>2012/16l/N4</c:v>
                </c:pt>
                <c:pt idx="13">
                  <c:v>2012/17l/N20</c:v>
                </c:pt>
                <c:pt idx="14">
                  <c:v>2012/12l/N47</c:v>
                </c:pt>
                <c:pt idx="15">
                  <c:v>2012/08l/N7</c:v>
                </c:pt>
                <c:pt idx="16">
                  <c:v>2012/03l/N11</c:v>
                </c:pt>
                <c:pt idx="17">
                  <c:v>2013/01l/N10</c:v>
                </c:pt>
                <c:pt idx="18">
                  <c:v>2013/05l/N11</c:v>
                </c:pt>
                <c:pt idx="19">
                  <c:v>2014/05l/N4</c:v>
                </c:pt>
                <c:pt idx="20">
                  <c:v>2013/13l/N13</c:v>
                </c:pt>
                <c:pt idx="21">
                  <c:v>2011/02l/N18</c:v>
                </c:pt>
                <c:pt idx="22">
                  <c:v>2011/04l/N7</c:v>
                </c:pt>
                <c:pt idx="23">
                  <c:v>2014/08l/N25</c:v>
                </c:pt>
                <c:pt idx="24">
                  <c:v>2011/07l/N11</c:v>
                </c:pt>
                <c:pt idx="25">
                  <c:v>2011/13l/N14</c:v>
                </c:pt>
                <c:pt idx="26">
                  <c:v>2014/09l/N5</c:v>
                </c:pt>
                <c:pt idx="27">
                  <c:v>2011/10l/N3</c:v>
                </c:pt>
                <c:pt idx="28">
                  <c:v>2013/14l/N12</c:v>
                </c:pt>
                <c:pt idx="29">
                  <c:v>2012/15l/N3</c:v>
                </c:pt>
                <c:pt idx="30">
                  <c:v>2014/02l/N4</c:v>
                </c:pt>
                <c:pt idx="31">
                  <c:v>2012/19l/N12</c:v>
                </c:pt>
                <c:pt idx="32">
                  <c:v>2012/07l/N15</c:v>
                </c:pt>
                <c:pt idx="33">
                  <c:v>2012/06l/N11</c:v>
                </c:pt>
                <c:pt idx="34">
                  <c:v>2013/07l/N32</c:v>
                </c:pt>
                <c:pt idx="35">
                  <c:v>2012/05l/N31</c:v>
                </c:pt>
                <c:pt idx="36">
                  <c:v>2013/03l/N12</c:v>
                </c:pt>
                <c:pt idx="37">
                  <c:v>2014/07l/N12</c:v>
                </c:pt>
                <c:pt idx="38">
                  <c:v>2011/05l/N16</c:v>
                </c:pt>
                <c:pt idx="39">
                  <c:v>2014/04l/N17</c:v>
                </c:pt>
                <c:pt idx="40">
                  <c:v>2011/12l/N44</c:v>
                </c:pt>
                <c:pt idx="41">
                  <c:v>2011/06l/N5</c:v>
                </c:pt>
                <c:pt idx="42">
                  <c:v>2012/14l/N37</c:v>
                </c:pt>
                <c:pt idx="43">
                  <c:v>2012/10l/N5</c:v>
                </c:pt>
                <c:pt idx="44">
                  <c:v>2012/02l/N19</c:v>
                </c:pt>
                <c:pt idx="45">
                  <c:v>2013/04l/N22</c:v>
                </c:pt>
                <c:pt idx="46">
                  <c:v>2012/04l/N12</c:v>
                </c:pt>
                <c:pt idx="47">
                  <c:v>2014/03l/N19</c:v>
                </c:pt>
                <c:pt idx="48">
                  <c:v>2011/16l/N40</c:v>
                </c:pt>
                <c:pt idx="49">
                  <c:v>2012/01l/N11</c:v>
                </c:pt>
                <c:pt idx="50">
                  <c:v>2011/14l/N10</c:v>
                </c:pt>
                <c:pt idx="51">
                  <c:v>2013/11l/N16</c:v>
                </c:pt>
                <c:pt idx="52">
                  <c:v>2013/12l/N9</c:v>
                </c:pt>
                <c:pt idx="53">
                  <c:v>2011/15l/N14</c:v>
                </c:pt>
                <c:pt idx="54">
                  <c:v>2012/09l/N29</c:v>
                </c:pt>
              </c:strCache>
            </c:strRef>
          </c:cat>
          <c:val>
            <c:numRef>
              <c:f>Sheet1!$B$1:$B$55</c:f>
              <c:numCache>
                <c:formatCode>General</c:formatCode>
                <c:ptCount val="55"/>
                <c:pt idx="0">
                  <c:v>-9.3142799999999998E-2</c:v>
                </c:pt>
                <c:pt idx="1">
                  <c:v>-8.1884999999999999E-2</c:v>
                </c:pt>
                <c:pt idx="2">
                  <c:v>-7.7787499999999996E-2</c:v>
                </c:pt>
                <c:pt idx="3">
                  <c:v>-6.4483299999999993E-2</c:v>
                </c:pt>
                <c:pt idx="4">
                  <c:v>-6.0388900000000002E-2</c:v>
                </c:pt>
                <c:pt idx="5">
                  <c:v>-5.6295100000000001E-2</c:v>
                </c:pt>
                <c:pt idx="6">
                  <c:v>-5.22011E-2</c:v>
                </c:pt>
                <c:pt idx="7">
                  <c:v>-4.7082899999999997E-2</c:v>
                </c:pt>
                <c:pt idx="8">
                  <c:v>-4.1283E-2</c:v>
                </c:pt>
                <c:pt idx="9">
                  <c:v>-3.7871200000000001E-2</c:v>
                </c:pt>
                <c:pt idx="10">
                  <c:v>-3.4800400000000002E-2</c:v>
                </c:pt>
                <c:pt idx="11">
                  <c:v>-3.4258299999999998E-2</c:v>
                </c:pt>
                <c:pt idx="12">
                  <c:v>-3.2753299999999999E-2</c:v>
                </c:pt>
                <c:pt idx="13">
                  <c:v>-3.1729800000000002E-2</c:v>
                </c:pt>
                <c:pt idx="14">
                  <c:v>-3.0705900000000001E-2</c:v>
                </c:pt>
                <c:pt idx="15">
                  <c:v>-2.3541599999999999E-2</c:v>
                </c:pt>
                <c:pt idx="16">
                  <c:v>-2.2517300000000001E-2</c:v>
                </c:pt>
                <c:pt idx="17">
                  <c:v>-1.8423700000000001E-2</c:v>
                </c:pt>
                <c:pt idx="18">
                  <c:v>-1.74003E-2</c:v>
                </c:pt>
                <c:pt idx="19">
                  <c:v>-1.7400200000000001E-2</c:v>
                </c:pt>
                <c:pt idx="20">
                  <c:v>-1.5353E-2</c:v>
                </c:pt>
                <c:pt idx="21">
                  <c:v>-1.36673E-2</c:v>
                </c:pt>
                <c:pt idx="22">
                  <c:v>-1.3306E-2</c:v>
                </c:pt>
                <c:pt idx="23">
                  <c:v>-1.1259E-2</c:v>
                </c:pt>
                <c:pt idx="24">
                  <c:v>-1.02354E-2</c:v>
                </c:pt>
                <c:pt idx="25">
                  <c:v>-9.2119100000000002E-3</c:v>
                </c:pt>
                <c:pt idx="26">
                  <c:v>-4.0941700000000003E-3</c:v>
                </c:pt>
                <c:pt idx="27">
                  <c:v>-4.0941600000000003E-3</c:v>
                </c:pt>
                <c:pt idx="28">
                  <c:v>-3.16373E-3</c:v>
                </c:pt>
                <c:pt idx="29">
                  <c:v>-2.0470900000000001E-3</c:v>
                </c:pt>
                <c:pt idx="30">
                  <c:v>-2.0470800000000002E-3</c:v>
                </c:pt>
                <c:pt idx="31">
                  <c:v>-1.02362E-3</c:v>
                </c:pt>
                <c:pt idx="32">
                  <c:v>-5.1172000000000001E-4</c:v>
                </c:pt>
                <c:pt idx="33">
                  <c:v>0</c:v>
                </c:pt>
                <c:pt idx="34">
                  <c:v>6.4514200000000002E-3</c:v>
                </c:pt>
                <c:pt idx="35">
                  <c:v>8.1881899999999997E-3</c:v>
                </c:pt>
                <c:pt idx="36">
                  <c:v>8.1883700000000004E-3</c:v>
                </c:pt>
                <c:pt idx="37">
                  <c:v>8.1887399999999999E-3</c:v>
                </c:pt>
                <c:pt idx="38">
                  <c:v>1.2342799999999999E-2</c:v>
                </c:pt>
                <c:pt idx="39">
                  <c:v>1.2922299999999999E-2</c:v>
                </c:pt>
                <c:pt idx="40">
                  <c:v>1.6375000000000001E-2</c:v>
                </c:pt>
                <c:pt idx="41">
                  <c:v>1.7400200000000001E-2</c:v>
                </c:pt>
                <c:pt idx="42">
                  <c:v>1.7400200000000001E-2</c:v>
                </c:pt>
                <c:pt idx="43">
                  <c:v>1.8423700000000001E-2</c:v>
                </c:pt>
                <c:pt idx="44">
                  <c:v>1.8423800000000001E-2</c:v>
                </c:pt>
                <c:pt idx="45">
                  <c:v>2.4565E-2</c:v>
                </c:pt>
                <c:pt idx="46">
                  <c:v>2.66121E-2</c:v>
                </c:pt>
                <c:pt idx="47">
                  <c:v>2.8659299999999999E-2</c:v>
                </c:pt>
                <c:pt idx="48">
                  <c:v>3.2753299999999999E-2</c:v>
                </c:pt>
                <c:pt idx="49">
                  <c:v>3.4800400000000002E-2</c:v>
                </c:pt>
                <c:pt idx="50">
                  <c:v>3.5027599999999999E-2</c:v>
                </c:pt>
                <c:pt idx="51">
                  <c:v>5.22006E-2</c:v>
                </c:pt>
                <c:pt idx="52">
                  <c:v>5.8342199999999997E-2</c:v>
                </c:pt>
                <c:pt idx="53">
                  <c:v>6.1412300000000003E-2</c:v>
                </c:pt>
                <c:pt idx="54">
                  <c:v>0.111566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033920"/>
        <c:axId val="88068480"/>
      </c:barChart>
      <c:catAx>
        <c:axId val="88033920"/>
        <c:scaling>
          <c:orientation val="minMax"/>
        </c:scaling>
        <c:delete val="0"/>
        <c:axPos val="b"/>
        <c:majorTickMark val="out"/>
        <c:minorTickMark val="none"/>
        <c:tickLblPos val="low"/>
        <c:crossAx val="88068480"/>
        <c:crosses val="autoZero"/>
        <c:auto val="1"/>
        <c:lblAlgn val="ctr"/>
        <c:lblOffset val="100"/>
        <c:tickLblSkip val="1"/>
        <c:noMultiLvlLbl val="0"/>
      </c:catAx>
      <c:valAx>
        <c:axId val="8806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0339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Sheet1!$G$1:$G$36</c:f>
              <c:strCache>
                <c:ptCount val="36"/>
                <c:pt idx="0">
                  <c:v>2012/04e/N10</c:v>
                </c:pt>
                <c:pt idx="1">
                  <c:v>2014/19e/N6</c:v>
                </c:pt>
                <c:pt idx="2">
                  <c:v>2011/09e/N30</c:v>
                </c:pt>
                <c:pt idx="3">
                  <c:v>2014/15e/N10</c:v>
                </c:pt>
                <c:pt idx="4">
                  <c:v>2013/08e/N13</c:v>
                </c:pt>
                <c:pt idx="5">
                  <c:v>2014/21e/N5</c:v>
                </c:pt>
                <c:pt idx="6">
                  <c:v>2011/10e/N8</c:v>
                </c:pt>
                <c:pt idx="7">
                  <c:v>2014/10e/N6</c:v>
                </c:pt>
                <c:pt idx="8">
                  <c:v>2012/09e/N9</c:v>
                </c:pt>
                <c:pt idx="9">
                  <c:v>2014/07e/N14</c:v>
                </c:pt>
                <c:pt idx="10">
                  <c:v>2014/04e/N8</c:v>
                </c:pt>
                <c:pt idx="11">
                  <c:v>2012/08e/N16</c:v>
                </c:pt>
                <c:pt idx="12">
                  <c:v>2012/17e/N4</c:v>
                </c:pt>
                <c:pt idx="13">
                  <c:v>2013/17e/N18</c:v>
                </c:pt>
                <c:pt idx="14">
                  <c:v>2013/14e/N2</c:v>
                </c:pt>
                <c:pt idx="15">
                  <c:v>2011/05e/N19</c:v>
                </c:pt>
                <c:pt idx="16">
                  <c:v>2013/06e/N3</c:v>
                </c:pt>
                <c:pt idx="17">
                  <c:v>2011/03e/N7</c:v>
                </c:pt>
                <c:pt idx="18">
                  <c:v>2014/18e/N6</c:v>
                </c:pt>
                <c:pt idx="19">
                  <c:v>2011/06e/N2</c:v>
                </c:pt>
                <c:pt idx="20">
                  <c:v>2012/06e/N13</c:v>
                </c:pt>
                <c:pt idx="21">
                  <c:v>2012/07e/N8</c:v>
                </c:pt>
                <c:pt idx="22">
                  <c:v>2014/17e/N1</c:v>
                </c:pt>
                <c:pt idx="23">
                  <c:v>2014/14e/N4</c:v>
                </c:pt>
                <c:pt idx="24">
                  <c:v>2014/12e/N4</c:v>
                </c:pt>
                <c:pt idx="25">
                  <c:v>2011/11e/N30</c:v>
                </c:pt>
                <c:pt idx="26">
                  <c:v>2014/11e/N24</c:v>
                </c:pt>
                <c:pt idx="27">
                  <c:v>2014/01e/N9</c:v>
                </c:pt>
                <c:pt idx="28">
                  <c:v>2011/07e/N6</c:v>
                </c:pt>
                <c:pt idx="29">
                  <c:v>2011/04e/N11</c:v>
                </c:pt>
                <c:pt idx="30">
                  <c:v>2013/04e/N10</c:v>
                </c:pt>
                <c:pt idx="31">
                  <c:v>2014/13e/N10</c:v>
                </c:pt>
                <c:pt idx="32">
                  <c:v>2012/05e/N22</c:v>
                </c:pt>
                <c:pt idx="33">
                  <c:v>2014/03e/N4</c:v>
                </c:pt>
                <c:pt idx="34">
                  <c:v>2013/07e/N16</c:v>
                </c:pt>
                <c:pt idx="35">
                  <c:v>2012/13e/N21</c:v>
                </c:pt>
              </c:strCache>
            </c:strRef>
          </c:cat>
          <c:val>
            <c:numRef>
              <c:f>Sheet1!$H$1:$H$36</c:f>
              <c:numCache>
                <c:formatCode>General</c:formatCode>
                <c:ptCount val="36"/>
                <c:pt idx="0">
                  <c:v>-0.41823399999999999</c:v>
                </c:pt>
                <c:pt idx="1">
                  <c:v>-0.176923</c:v>
                </c:pt>
                <c:pt idx="2">
                  <c:v>-0.14615400000000001</c:v>
                </c:pt>
                <c:pt idx="3">
                  <c:v>-0.1</c:v>
                </c:pt>
                <c:pt idx="4">
                  <c:v>-8.6749999999999994E-2</c:v>
                </c:pt>
                <c:pt idx="5">
                  <c:v>-7.6556399999999997E-2</c:v>
                </c:pt>
                <c:pt idx="6">
                  <c:v>-6.4102599999999996E-2</c:v>
                </c:pt>
                <c:pt idx="7">
                  <c:v>-6.4102000000000006E-2</c:v>
                </c:pt>
                <c:pt idx="8">
                  <c:v>-6.1538500000000003E-2</c:v>
                </c:pt>
                <c:pt idx="9">
                  <c:v>-5.6409899999999999E-2</c:v>
                </c:pt>
                <c:pt idx="10">
                  <c:v>-5.3846199999999997E-2</c:v>
                </c:pt>
                <c:pt idx="11">
                  <c:v>-3.8461500000000003E-2</c:v>
                </c:pt>
                <c:pt idx="12">
                  <c:v>-3.8461500000000003E-2</c:v>
                </c:pt>
                <c:pt idx="13">
                  <c:v>-3.4869200000000003E-2</c:v>
                </c:pt>
                <c:pt idx="14">
                  <c:v>-2.3076900000000001E-2</c:v>
                </c:pt>
                <c:pt idx="15">
                  <c:v>-1.0256100000000001E-2</c:v>
                </c:pt>
                <c:pt idx="16">
                  <c:v>-2.5641499999999998E-3</c:v>
                </c:pt>
                <c:pt idx="17">
                  <c:v>-2.0513599999999999E-3</c:v>
                </c:pt>
                <c:pt idx="18">
                  <c:v>5.1281499999999997E-3</c:v>
                </c:pt>
                <c:pt idx="19">
                  <c:v>1.11111E-2</c:v>
                </c:pt>
                <c:pt idx="20">
                  <c:v>1.2820700000000001E-2</c:v>
                </c:pt>
                <c:pt idx="21">
                  <c:v>1.7948700000000001E-2</c:v>
                </c:pt>
                <c:pt idx="22">
                  <c:v>3.5897400000000003E-2</c:v>
                </c:pt>
                <c:pt idx="23">
                  <c:v>4.3589700000000002E-2</c:v>
                </c:pt>
                <c:pt idx="24">
                  <c:v>6.9230799999999995E-2</c:v>
                </c:pt>
                <c:pt idx="25">
                  <c:v>8.4615399999999993E-2</c:v>
                </c:pt>
                <c:pt idx="26">
                  <c:v>8.7181499999999995E-2</c:v>
                </c:pt>
                <c:pt idx="27">
                  <c:v>9.2307700000000006E-2</c:v>
                </c:pt>
                <c:pt idx="28">
                  <c:v>0.14718000000000001</c:v>
                </c:pt>
                <c:pt idx="29">
                  <c:v>0.156412</c:v>
                </c:pt>
                <c:pt idx="30">
                  <c:v>0.158974</c:v>
                </c:pt>
                <c:pt idx="31">
                  <c:v>0.16923099999999999</c:v>
                </c:pt>
                <c:pt idx="32">
                  <c:v>0.176925</c:v>
                </c:pt>
                <c:pt idx="33">
                  <c:v>0.23333300000000001</c:v>
                </c:pt>
                <c:pt idx="34">
                  <c:v>0.394872</c:v>
                </c:pt>
                <c:pt idx="35">
                  <c:v>0.46410400000000002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31040"/>
        <c:axId val="41846656"/>
      </c:barChart>
      <c:catAx>
        <c:axId val="4183104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41846656"/>
        <c:crosses val="autoZero"/>
        <c:auto val="1"/>
        <c:lblAlgn val="ctr"/>
        <c:lblOffset val="100"/>
        <c:tickLblSkip val="1"/>
        <c:noMultiLvlLbl val="0"/>
      </c:catAx>
      <c:valAx>
        <c:axId val="4184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831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Sheet1!$A$1:$A$55</c:f>
              <c:strCache>
                <c:ptCount val="55"/>
                <c:pt idx="0">
                  <c:v>2013/11l/N16</c:v>
                </c:pt>
                <c:pt idx="1">
                  <c:v>2011/15l/N14</c:v>
                </c:pt>
                <c:pt idx="2">
                  <c:v>2012/07l/N15</c:v>
                </c:pt>
                <c:pt idx="3">
                  <c:v>2012/04l/N12</c:v>
                </c:pt>
                <c:pt idx="4">
                  <c:v>2011/03l/N7</c:v>
                </c:pt>
                <c:pt idx="5">
                  <c:v>2012/10l/N5</c:v>
                </c:pt>
                <c:pt idx="6">
                  <c:v>2012/19l/N12</c:v>
                </c:pt>
                <c:pt idx="7">
                  <c:v>2013/13l/N13</c:v>
                </c:pt>
                <c:pt idx="8">
                  <c:v>2012/15l/N3</c:v>
                </c:pt>
                <c:pt idx="9">
                  <c:v>2011/09l/N31</c:v>
                </c:pt>
                <c:pt idx="10">
                  <c:v>2014/02l/N4</c:v>
                </c:pt>
                <c:pt idx="11">
                  <c:v>2011/10l/N3</c:v>
                </c:pt>
                <c:pt idx="12">
                  <c:v>2012/13l/N31</c:v>
                </c:pt>
                <c:pt idx="13">
                  <c:v>2011/05l/N16</c:v>
                </c:pt>
                <c:pt idx="14">
                  <c:v>2013/01l/N10</c:v>
                </c:pt>
                <c:pt idx="15">
                  <c:v>2013/05l/N11</c:v>
                </c:pt>
                <c:pt idx="16">
                  <c:v>2012/16l/N4</c:v>
                </c:pt>
                <c:pt idx="17">
                  <c:v>2014/03l/N19</c:v>
                </c:pt>
                <c:pt idx="18">
                  <c:v>2012/06l/N11</c:v>
                </c:pt>
                <c:pt idx="19">
                  <c:v>2011/07l/N11</c:v>
                </c:pt>
                <c:pt idx="20">
                  <c:v>2012/08l/N7</c:v>
                </c:pt>
                <c:pt idx="21">
                  <c:v>2011/14l/N10</c:v>
                </c:pt>
                <c:pt idx="22">
                  <c:v>2014/09l/N5</c:v>
                </c:pt>
                <c:pt idx="23">
                  <c:v>2014/05l/N4</c:v>
                </c:pt>
                <c:pt idx="24">
                  <c:v>2011/18l/N19</c:v>
                </c:pt>
                <c:pt idx="25">
                  <c:v>2013/10l/N15</c:v>
                </c:pt>
                <c:pt idx="26">
                  <c:v>2011/12l/N44</c:v>
                </c:pt>
                <c:pt idx="27">
                  <c:v>2011/06l/N5</c:v>
                </c:pt>
                <c:pt idx="28">
                  <c:v>2012/05l/N31</c:v>
                </c:pt>
                <c:pt idx="29">
                  <c:v>2012/09l/N29</c:v>
                </c:pt>
                <c:pt idx="30">
                  <c:v>2013/07l/N32</c:v>
                </c:pt>
                <c:pt idx="31">
                  <c:v>2014/07l/N12</c:v>
                </c:pt>
                <c:pt idx="32">
                  <c:v>2012/01l/N11</c:v>
                </c:pt>
                <c:pt idx="33">
                  <c:v>2014/01l/N18</c:v>
                </c:pt>
                <c:pt idx="34">
                  <c:v>2013/14l/N12</c:v>
                </c:pt>
                <c:pt idx="35">
                  <c:v>2014/06l/N20</c:v>
                </c:pt>
                <c:pt idx="36">
                  <c:v>2013/09l/N41</c:v>
                </c:pt>
                <c:pt idx="37">
                  <c:v>2012/18l/N33</c:v>
                </c:pt>
                <c:pt idx="38">
                  <c:v>2011/02l/N18</c:v>
                </c:pt>
                <c:pt idx="39">
                  <c:v>2013/04l/N22</c:v>
                </c:pt>
                <c:pt idx="40">
                  <c:v>2014/04l/N17</c:v>
                </c:pt>
                <c:pt idx="41">
                  <c:v>2012/11l/N16</c:v>
                </c:pt>
                <c:pt idx="42">
                  <c:v>2011/13l/N14</c:v>
                </c:pt>
                <c:pt idx="43">
                  <c:v>2012/03l/N11</c:v>
                </c:pt>
                <c:pt idx="44">
                  <c:v>2013/12l/N9</c:v>
                </c:pt>
                <c:pt idx="45">
                  <c:v>2012/02l/N19</c:v>
                </c:pt>
                <c:pt idx="46">
                  <c:v>2011/08l/N11</c:v>
                </c:pt>
                <c:pt idx="47">
                  <c:v>2012/17l/N20</c:v>
                </c:pt>
                <c:pt idx="48">
                  <c:v>2014/08l/N25</c:v>
                </c:pt>
                <c:pt idx="49">
                  <c:v>2011/04l/N7</c:v>
                </c:pt>
                <c:pt idx="50">
                  <c:v>2011/17l/N56</c:v>
                </c:pt>
                <c:pt idx="51">
                  <c:v>2013/03l/N12</c:v>
                </c:pt>
                <c:pt idx="52">
                  <c:v>2012/14l/N37</c:v>
                </c:pt>
                <c:pt idx="53">
                  <c:v>2011/16l/N40</c:v>
                </c:pt>
                <c:pt idx="54">
                  <c:v>2012/12l/N47</c:v>
                </c:pt>
              </c:strCache>
            </c:strRef>
          </c:cat>
          <c:val>
            <c:numRef>
              <c:f>Sheet1!$B$1:$B$55</c:f>
              <c:numCache>
                <c:formatCode>General</c:formatCode>
                <c:ptCount val="55"/>
                <c:pt idx="0">
                  <c:v>-0.42069800000000002</c:v>
                </c:pt>
                <c:pt idx="1">
                  <c:v>-0.34376099999999998</c:v>
                </c:pt>
                <c:pt idx="2">
                  <c:v>-0.31436599999999998</c:v>
                </c:pt>
                <c:pt idx="3">
                  <c:v>-0.24729699999999999</c:v>
                </c:pt>
                <c:pt idx="4">
                  <c:v>-0.17683099999999999</c:v>
                </c:pt>
                <c:pt idx="5">
                  <c:v>-0.148206</c:v>
                </c:pt>
                <c:pt idx="6">
                  <c:v>-0.131581</c:v>
                </c:pt>
                <c:pt idx="7">
                  <c:v>-0.104116</c:v>
                </c:pt>
                <c:pt idx="8">
                  <c:v>-0.10076599999999999</c:v>
                </c:pt>
                <c:pt idx="9">
                  <c:v>-8.8789499999999993E-2</c:v>
                </c:pt>
                <c:pt idx="10">
                  <c:v>-6.9416199999999997E-2</c:v>
                </c:pt>
                <c:pt idx="11">
                  <c:v>-3.8301099999999998E-2</c:v>
                </c:pt>
                <c:pt idx="12">
                  <c:v>-3.0853999999999999E-2</c:v>
                </c:pt>
                <c:pt idx="13">
                  <c:v>-2.9974199999999999E-2</c:v>
                </c:pt>
                <c:pt idx="14">
                  <c:v>-2.26213E-2</c:v>
                </c:pt>
                <c:pt idx="15">
                  <c:v>-2.1366099999999999E-2</c:v>
                </c:pt>
                <c:pt idx="16">
                  <c:v>-1.75967E-2</c:v>
                </c:pt>
                <c:pt idx="17">
                  <c:v>-1.2537700000000001E-2</c:v>
                </c:pt>
                <c:pt idx="18">
                  <c:v>-7.7866899999999998E-3</c:v>
                </c:pt>
                <c:pt idx="19">
                  <c:v>2.29232E-3</c:v>
                </c:pt>
                <c:pt idx="20">
                  <c:v>7.2307099999999996E-3</c:v>
                </c:pt>
                <c:pt idx="21">
                  <c:v>3.9404300000000003E-2</c:v>
                </c:pt>
                <c:pt idx="22">
                  <c:v>4.2419699999999998E-2</c:v>
                </c:pt>
                <c:pt idx="23">
                  <c:v>5.7011699999999998E-2</c:v>
                </c:pt>
                <c:pt idx="24">
                  <c:v>5.9345299999999997E-2</c:v>
                </c:pt>
                <c:pt idx="25">
                  <c:v>8.7150500000000006E-2</c:v>
                </c:pt>
                <c:pt idx="26">
                  <c:v>8.8243199999999994E-2</c:v>
                </c:pt>
                <c:pt idx="27">
                  <c:v>0.105119</c:v>
                </c:pt>
                <c:pt idx="28">
                  <c:v>0.118727</c:v>
                </c:pt>
                <c:pt idx="29">
                  <c:v>0.12006699999999999</c:v>
                </c:pt>
                <c:pt idx="30">
                  <c:v>0.14561499999999999</c:v>
                </c:pt>
                <c:pt idx="31">
                  <c:v>0.15057100000000001</c:v>
                </c:pt>
                <c:pt idx="32">
                  <c:v>0.167935</c:v>
                </c:pt>
                <c:pt idx="33">
                  <c:v>0.18806400000000001</c:v>
                </c:pt>
                <c:pt idx="34">
                  <c:v>0.19730600000000001</c:v>
                </c:pt>
                <c:pt idx="35">
                  <c:v>0.198624</c:v>
                </c:pt>
                <c:pt idx="36">
                  <c:v>0.20565</c:v>
                </c:pt>
                <c:pt idx="37">
                  <c:v>0.20736599999999999</c:v>
                </c:pt>
                <c:pt idx="38">
                  <c:v>0.21169399999999999</c:v>
                </c:pt>
                <c:pt idx="39">
                  <c:v>0.222326</c:v>
                </c:pt>
                <c:pt idx="40">
                  <c:v>0.249587</c:v>
                </c:pt>
                <c:pt idx="41">
                  <c:v>0.27112999999999998</c:v>
                </c:pt>
                <c:pt idx="42">
                  <c:v>0.277588</c:v>
                </c:pt>
                <c:pt idx="43">
                  <c:v>0.28681000000000001</c:v>
                </c:pt>
                <c:pt idx="44">
                  <c:v>0.29661500000000002</c:v>
                </c:pt>
                <c:pt idx="45">
                  <c:v>0.31662699999999999</c:v>
                </c:pt>
                <c:pt idx="46">
                  <c:v>0.319712</c:v>
                </c:pt>
                <c:pt idx="47">
                  <c:v>0.32919100000000001</c:v>
                </c:pt>
                <c:pt idx="48">
                  <c:v>0.35362300000000002</c:v>
                </c:pt>
                <c:pt idx="49">
                  <c:v>0.40723999999999999</c:v>
                </c:pt>
                <c:pt idx="50">
                  <c:v>0.41293299999999999</c:v>
                </c:pt>
                <c:pt idx="51">
                  <c:v>0.41550599999999999</c:v>
                </c:pt>
                <c:pt idx="52">
                  <c:v>0.46436699999999997</c:v>
                </c:pt>
                <c:pt idx="53">
                  <c:v>0.66449100000000005</c:v>
                </c:pt>
                <c:pt idx="54">
                  <c:v>0.918655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12288"/>
        <c:axId val="45679744"/>
      </c:barChart>
      <c:catAx>
        <c:axId val="44412288"/>
        <c:scaling>
          <c:orientation val="minMax"/>
        </c:scaling>
        <c:delete val="0"/>
        <c:axPos val="b"/>
        <c:majorTickMark val="out"/>
        <c:minorTickMark val="none"/>
        <c:tickLblPos val="low"/>
        <c:crossAx val="45679744"/>
        <c:crosses val="autoZero"/>
        <c:auto val="1"/>
        <c:lblAlgn val="ctr"/>
        <c:lblOffset val="100"/>
        <c:tickLblSkip val="1"/>
        <c:noMultiLvlLbl val="0"/>
      </c:catAx>
      <c:valAx>
        <c:axId val="4567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4122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Sheet1!$C$1:$C$50</c:f>
              <c:strCache>
                <c:ptCount val="50"/>
                <c:pt idx="0">
                  <c:v>2012/19l/N8</c:v>
                </c:pt>
                <c:pt idx="1">
                  <c:v>2013/11l/N12</c:v>
                </c:pt>
                <c:pt idx="2">
                  <c:v>2012/14l/N37</c:v>
                </c:pt>
                <c:pt idx="3">
                  <c:v>2013/10l/N11</c:v>
                </c:pt>
                <c:pt idx="4">
                  <c:v>2012/07l/N9</c:v>
                </c:pt>
                <c:pt idx="5">
                  <c:v>2011/05l/N10</c:v>
                </c:pt>
                <c:pt idx="6">
                  <c:v>2013/13l/N11</c:v>
                </c:pt>
                <c:pt idx="7">
                  <c:v>2011/14l/N10</c:v>
                </c:pt>
                <c:pt idx="8">
                  <c:v>2013/04l/N18</c:v>
                </c:pt>
                <c:pt idx="9">
                  <c:v>2014/03l/N15</c:v>
                </c:pt>
                <c:pt idx="10">
                  <c:v>2012/05l/N27</c:v>
                </c:pt>
                <c:pt idx="11">
                  <c:v>2011/07l/N7</c:v>
                </c:pt>
                <c:pt idx="12">
                  <c:v>2011/15l/N10</c:v>
                </c:pt>
                <c:pt idx="13">
                  <c:v>2013/05l/N7</c:v>
                </c:pt>
                <c:pt idx="14">
                  <c:v>2014/06l/N20</c:v>
                </c:pt>
                <c:pt idx="15">
                  <c:v>2011/03l/N3</c:v>
                </c:pt>
                <c:pt idx="16">
                  <c:v>2013/03l/N7</c:v>
                </c:pt>
                <c:pt idx="17">
                  <c:v>2013/12l/N5</c:v>
                </c:pt>
                <c:pt idx="18">
                  <c:v>2012/10l/N1</c:v>
                </c:pt>
                <c:pt idx="19">
                  <c:v>2014/07l/N9</c:v>
                </c:pt>
                <c:pt idx="20">
                  <c:v>2012/04l/N8</c:v>
                </c:pt>
                <c:pt idx="21">
                  <c:v>2014/09l/N5</c:v>
                </c:pt>
                <c:pt idx="22">
                  <c:v>2013/14l/N9</c:v>
                </c:pt>
                <c:pt idx="23">
                  <c:v>2011/18l/N15</c:v>
                </c:pt>
                <c:pt idx="24">
                  <c:v>2012/11l/N12</c:v>
                </c:pt>
                <c:pt idx="25">
                  <c:v>2012/06l/N10</c:v>
                </c:pt>
                <c:pt idx="26">
                  <c:v>2011/06l/N5</c:v>
                </c:pt>
                <c:pt idx="27">
                  <c:v>2012/13l/N27</c:v>
                </c:pt>
                <c:pt idx="28">
                  <c:v>2012/08l/N7</c:v>
                </c:pt>
                <c:pt idx="29">
                  <c:v>2011/09l/N27</c:v>
                </c:pt>
                <c:pt idx="30">
                  <c:v>2011/04l/N3</c:v>
                </c:pt>
                <c:pt idx="31">
                  <c:v>2011/08l/N6</c:v>
                </c:pt>
                <c:pt idx="32">
                  <c:v>2012/09l/N29</c:v>
                </c:pt>
                <c:pt idx="33">
                  <c:v>2014/01l/N18</c:v>
                </c:pt>
                <c:pt idx="34">
                  <c:v>2013/01l/N9</c:v>
                </c:pt>
                <c:pt idx="35">
                  <c:v>2012/01l/N8</c:v>
                </c:pt>
                <c:pt idx="36">
                  <c:v>2011/17l/N52</c:v>
                </c:pt>
                <c:pt idx="37">
                  <c:v>2011/02l/N15</c:v>
                </c:pt>
                <c:pt idx="38">
                  <c:v>2011/12l/N44</c:v>
                </c:pt>
                <c:pt idx="39">
                  <c:v>2012/17l/N20</c:v>
                </c:pt>
                <c:pt idx="40">
                  <c:v>2013/09l/N37</c:v>
                </c:pt>
                <c:pt idx="41">
                  <c:v>2012/18l/N29</c:v>
                </c:pt>
                <c:pt idx="42">
                  <c:v>2011/13l/N13</c:v>
                </c:pt>
                <c:pt idx="43">
                  <c:v>2014/08l/N21</c:v>
                </c:pt>
                <c:pt idx="44">
                  <c:v>2014/04l/N13</c:v>
                </c:pt>
                <c:pt idx="45">
                  <c:v>2013/07l/N28</c:v>
                </c:pt>
                <c:pt idx="46">
                  <c:v>2011/16l/N40</c:v>
                </c:pt>
                <c:pt idx="47">
                  <c:v>2012/03l/N11</c:v>
                </c:pt>
                <c:pt idx="48">
                  <c:v>2012/02l/N19</c:v>
                </c:pt>
                <c:pt idx="49">
                  <c:v>2012/12l/N43</c:v>
                </c:pt>
              </c:strCache>
            </c:strRef>
          </c:cat>
          <c:val>
            <c:numRef>
              <c:f>Sheet1!$D$1:$D$50</c:f>
              <c:numCache>
                <c:formatCode>General</c:formatCode>
                <c:ptCount val="50"/>
                <c:pt idx="0">
                  <c:v>-0.85904599999999998</c:v>
                </c:pt>
                <c:pt idx="1">
                  <c:v>-0.76943399999999995</c:v>
                </c:pt>
                <c:pt idx="2">
                  <c:v>-0.56917300000000004</c:v>
                </c:pt>
                <c:pt idx="3">
                  <c:v>-0.52105100000000004</c:v>
                </c:pt>
                <c:pt idx="4">
                  <c:v>-0.34522700000000001</c:v>
                </c:pt>
                <c:pt idx="5">
                  <c:v>-0.28851199999999999</c:v>
                </c:pt>
                <c:pt idx="6">
                  <c:v>-0.23651700000000001</c:v>
                </c:pt>
                <c:pt idx="7">
                  <c:v>-0.22312299999999999</c:v>
                </c:pt>
                <c:pt idx="8">
                  <c:v>-0.221718</c:v>
                </c:pt>
                <c:pt idx="9">
                  <c:v>-0.20516300000000001</c:v>
                </c:pt>
                <c:pt idx="10">
                  <c:v>-0.203623</c:v>
                </c:pt>
                <c:pt idx="11">
                  <c:v>-0.19964499999999999</c:v>
                </c:pt>
                <c:pt idx="12">
                  <c:v>-0.18836700000000001</c:v>
                </c:pt>
                <c:pt idx="13">
                  <c:v>-0.15714</c:v>
                </c:pt>
                <c:pt idx="14">
                  <c:v>-0.13511999999999999</c:v>
                </c:pt>
                <c:pt idx="15">
                  <c:v>-0.12685199999999999</c:v>
                </c:pt>
                <c:pt idx="16">
                  <c:v>-3.6940399999999998E-2</c:v>
                </c:pt>
                <c:pt idx="17">
                  <c:v>-3.2237799999999997E-2</c:v>
                </c:pt>
                <c:pt idx="18">
                  <c:v>2.1271999999999999E-2</c:v>
                </c:pt>
                <c:pt idx="19">
                  <c:v>4.1323199999999997E-2</c:v>
                </c:pt>
                <c:pt idx="20">
                  <c:v>5.5828299999999997E-2</c:v>
                </c:pt>
                <c:pt idx="21">
                  <c:v>9.15768E-2</c:v>
                </c:pt>
                <c:pt idx="22">
                  <c:v>0.110557</c:v>
                </c:pt>
                <c:pt idx="23">
                  <c:v>0.11683399999999999</c:v>
                </c:pt>
                <c:pt idx="24">
                  <c:v>0.14013700000000001</c:v>
                </c:pt>
                <c:pt idx="25">
                  <c:v>0.14415</c:v>
                </c:pt>
                <c:pt idx="26">
                  <c:v>0.15018999999999999</c:v>
                </c:pt>
                <c:pt idx="27">
                  <c:v>0.17752499999999999</c:v>
                </c:pt>
                <c:pt idx="28">
                  <c:v>0.190915</c:v>
                </c:pt>
                <c:pt idx="29">
                  <c:v>0.20000100000000001</c:v>
                </c:pt>
                <c:pt idx="30">
                  <c:v>0.244204</c:v>
                </c:pt>
                <c:pt idx="31">
                  <c:v>0.25959399999999999</c:v>
                </c:pt>
                <c:pt idx="32">
                  <c:v>0.32074000000000003</c:v>
                </c:pt>
                <c:pt idx="33">
                  <c:v>0.32514100000000001</c:v>
                </c:pt>
                <c:pt idx="34">
                  <c:v>0.32942199999999999</c:v>
                </c:pt>
                <c:pt idx="35">
                  <c:v>0.33655600000000002</c:v>
                </c:pt>
                <c:pt idx="36">
                  <c:v>0.34018100000000001</c:v>
                </c:pt>
                <c:pt idx="37">
                  <c:v>0.341559</c:v>
                </c:pt>
                <c:pt idx="38">
                  <c:v>0.34386499999999998</c:v>
                </c:pt>
                <c:pt idx="39">
                  <c:v>0.42936299999999999</c:v>
                </c:pt>
                <c:pt idx="40">
                  <c:v>0.43011100000000002</c:v>
                </c:pt>
                <c:pt idx="41">
                  <c:v>0.50000999999999995</c:v>
                </c:pt>
                <c:pt idx="42">
                  <c:v>0.65032999999999996</c:v>
                </c:pt>
                <c:pt idx="43">
                  <c:v>0.70595600000000003</c:v>
                </c:pt>
                <c:pt idx="44">
                  <c:v>0.71251600000000004</c:v>
                </c:pt>
                <c:pt idx="45">
                  <c:v>0.75348300000000001</c:v>
                </c:pt>
                <c:pt idx="46">
                  <c:v>0.75493200000000005</c:v>
                </c:pt>
                <c:pt idx="47">
                  <c:v>0.81856099999999998</c:v>
                </c:pt>
                <c:pt idx="48">
                  <c:v>1.05949</c:v>
                </c:pt>
                <c:pt idx="49">
                  <c:v>1.4257299999999999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44896"/>
        <c:axId val="45933312"/>
      </c:barChart>
      <c:catAx>
        <c:axId val="45744896"/>
        <c:scaling>
          <c:orientation val="minMax"/>
        </c:scaling>
        <c:delete val="0"/>
        <c:axPos val="b"/>
        <c:majorTickMark val="out"/>
        <c:minorTickMark val="none"/>
        <c:tickLblPos val="low"/>
        <c:crossAx val="45933312"/>
        <c:crosses val="autoZero"/>
        <c:auto val="1"/>
        <c:lblAlgn val="ctr"/>
        <c:lblOffset val="100"/>
        <c:tickLblSkip val="1"/>
        <c:noMultiLvlLbl val="0"/>
      </c:catAx>
      <c:valAx>
        <c:axId val="4593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744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Sheet1!$E$1:$E$46</c:f>
              <c:strCache>
                <c:ptCount val="46"/>
                <c:pt idx="0">
                  <c:v>2012/14l/N37</c:v>
                </c:pt>
                <c:pt idx="1">
                  <c:v>2013/11l/N8</c:v>
                </c:pt>
                <c:pt idx="2">
                  <c:v>2014/07l/N4</c:v>
                </c:pt>
                <c:pt idx="3">
                  <c:v>2011/07l/N4</c:v>
                </c:pt>
                <c:pt idx="4">
                  <c:v>2013/05l/N4</c:v>
                </c:pt>
                <c:pt idx="5">
                  <c:v>2013/04l/N12</c:v>
                </c:pt>
                <c:pt idx="6">
                  <c:v>2012/07l/N7</c:v>
                </c:pt>
                <c:pt idx="7">
                  <c:v>2011/15l/N6</c:v>
                </c:pt>
                <c:pt idx="8">
                  <c:v>2012/19l/N4</c:v>
                </c:pt>
                <c:pt idx="9">
                  <c:v>2014/03l/N11</c:v>
                </c:pt>
                <c:pt idx="10">
                  <c:v>2013/14l/N5</c:v>
                </c:pt>
                <c:pt idx="11">
                  <c:v>2013/01l/N6</c:v>
                </c:pt>
                <c:pt idx="12">
                  <c:v>2013/12l/N1</c:v>
                </c:pt>
                <c:pt idx="13">
                  <c:v>2012/11l/N8</c:v>
                </c:pt>
                <c:pt idx="14">
                  <c:v>2013/13l/N7</c:v>
                </c:pt>
                <c:pt idx="15">
                  <c:v>2011/05l/N7</c:v>
                </c:pt>
                <c:pt idx="16">
                  <c:v>2011/08l/N2</c:v>
                </c:pt>
                <c:pt idx="17">
                  <c:v>2014/09l/N5</c:v>
                </c:pt>
                <c:pt idx="18">
                  <c:v>2012/13l/N23</c:v>
                </c:pt>
                <c:pt idx="19">
                  <c:v>2011/17l/N48</c:v>
                </c:pt>
                <c:pt idx="20">
                  <c:v>2013/10l/N7</c:v>
                </c:pt>
                <c:pt idx="21">
                  <c:v>2014/04l/N9</c:v>
                </c:pt>
                <c:pt idx="22">
                  <c:v>2012/05l/N23</c:v>
                </c:pt>
                <c:pt idx="23">
                  <c:v>2012/04l/N4</c:v>
                </c:pt>
                <c:pt idx="24">
                  <c:v>2011/14l/N10</c:v>
                </c:pt>
                <c:pt idx="25">
                  <c:v>2011/13l/N9</c:v>
                </c:pt>
                <c:pt idx="26">
                  <c:v>2013/03l/N4</c:v>
                </c:pt>
                <c:pt idx="27">
                  <c:v>2012/06l/N6</c:v>
                </c:pt>
                <c:pt idx="28">
                  <c:v>2014/08l/N17</c:v>
                </c:pt>
                <c:pt idx="29">
                  <c:v>2012/01l/N4</c:v>
                </c:pt>
                <c:pt idx="30">
                  <c:v>2012/03l/N7</c:v>
                </c:pt>
                <c:pt idx="31">
                  <c:v>2011/02l/N11</c:v>
                </c:pt>
                <c:pt idx="32">
                  <c:v>2012/12l/N39</c:v>
                </c:pt>
                <c:pt idx="33">
                  <c:v>2012/08l/N7</c:v>
                </c:pt>
                <c:pt idx="34">
                  <c:v>2014/01l/N16</c:v>
                </c:pt>
                <c:pt idx="35">
                  <c:v>2014/06l/N20</c:v>
                </c:pt>
                <c:pt idx="36">
                  <c:v>2011/18l/N11</c:v>
                </c:pt>
                <c:pt idx="37">
                  <c:v>2011/09l/N23</c:v>
                </c:pt>
                <c:pt idx="38">
                  <c:v>2012/02l/N16</c:v>
                </c:pt>
                <c:pt idx="39">
                  <c:v>2012/09l/N29</c:v>
                </c:pt>
                <c:pt idx="40">
                  <c:v>2011/16l/N40</c:v>
                </c:pt>
                <c:pt idx="41">
                  <c:v>2013/09l/N33</c:v>
                </c:pt>
                <c:pt idx="42">
                  <c:v>2012/18l/N25</c:v>
                </c:pt>
                <c:pt idx="43">
                  <c:v>2011/12l/N44</c:v>
                </c:pt>
                <c:pt idx="44">
                  <c:v>2012/17l/N20</c:v>
                </c:pt>
                <c:pt idx="45">
                  <c:v>2013/07l/N20</c:v>
                </c:pt>
              </c:strCache>
            </c:strRef>
          </c:cat>
          <c:val>
            <c:numRef>
              <c:f>Sheet1!$F$1:$F$46</c:f>
              <c:numCache>
                <c:formatCode>General</c:formatCode>
                <c:ptCount val="46"/>
                <c:pt idx="0">
                  <c:v>-1.39584</c:v>
                </c:pt>
                <c:pt idx="1">
                  <c:v>-1.3272999999999999</c:v>
                </c:pt>
                <c:pt idx="2">
                  <c:v>-0.90850699999999995</c:v>
                </c:pt>
                <c:pt idx="3">
                  <c:v>-0.85146299999999997</c:v>
                </c:pt>
                <c:pt idx="4">
                  <c:v>-0.42458299999999999</c:v>
                </c:pt>
                <c:pt idx="5">
                  <c:v>-0.380805</c:v>
                </c:pt>
                <c:pt idx="6">
                  <c:v>-0.37020799999999998</c:v>
                </c:pt>
                <c:pt idx="7">
                  <c:v>-0.36954900000000002</c:v>
                </c:pt>
                <c:pt idx="8">
                  <c:v>-0.16552600000000001</c:v>
                </c:pt>
                <c:pt idx="9">
                  <c:v>-0.12734100000000001</c:v>
                </c:pt>
                <c:pt idx="10">
                  <c:v>-0.10120700000000001</c:v>
                </c:pt>
                <c:pt idx="11">
                  <c:v>-8.6434399999999995E-2</c:v>
                </c:pt>
                <c:pt idx="12">
                  <c:v>4.8386100000000001E-3</c:v>
                </c:pt>
                <c:pt idx="13">
                  <c:v>2.2153800000000001E-2</c:v>
                </c:pt>
                <c:pt idx="14">
                  <c:v>3.8964600000000002E-2</c:v>
                </c:pt>
                <c:pt idx="15">
                  <c:v>7.5469099999999997E-2</c:v>
                </c:pt>
                <c:pt idx="16">
                  <c:v>0.14359</c:v>
                </c:pt>
                <c:pt idx="17">
                  <c:v>0.15040700000000001</c:v>
                </c:pt>
                <c:pt idx="18">
                  <c:v>0.198709</c:v>
                </c:pt>
                <c:pt idx="19">
                  <c:v>0.23638000000000001</c:v>
                </c:pt>
                <c:pt idx="20">
                  <c:v>0.241621</c:v>
                </c:pt>
                <c:pt idx="21">
                  <c:v>0.25136199999999997</c:v>
                </c:pt>
                <c:pt idx="22">
                  <c:v>0.25952199999999997</c:v>
                </c:pt>
                <c:pt idx="23">
                  <c:v>0.27923999999999999</c:v>
                </c:pt>
                <c:pt idx="24">
                  <c:v>0.29454799999999998</c:v>
                </c:pt>
                <c:pt idx="25">
                  <c:v>0.30108099999999999</c:v>
                </c:pt>
                <c:pt idx="26">
                  <c:v>0.32331500000000002</c:v>
                </c:pt>
                <c:pt idx="27">
                  <c:v>0.33867199999999997</c:v>
                </c:pt>
                <c:pt idx="28">
                  <c:v>0.35023799999999999</c:v>
                </c:pt>
                <c:pt idx="29">
                  <c:v>0.51468499999999995</c:v>
                </c:pt>
                <c:pt idx="30">
                  <c:v>0.52544299999999999</c:v>
                </c:pt>
                <c:pt idx="31">
                  <c:v>0.56245999999999996</c:v>
                </c:pt>
                <c:pt idx="32">
                  <c:v>0.67270600000000003</c:v>
                </c:pt>
                <c:pt idx="33">
                  <c:v>0.68214600000000003</c:v>
                </c:pt>
                <c:pt idx="34">
                  <c:v>0.70621999999999996</c:v>
                </c:pt>
                <c:pt idx="35">
                  <c:v>0.78743300000000005</c:v>
                </c:pt>
                <c:pt idx="36">
                  <c:v>0.79739199999999999</c:v>
                </c:pt>
                <c:pt idx="37">
                  <c:v>0.90768499999999996</c:v>
                </c:pt>
                <c:pt idx="38">
                  <c:v>1.24857</c:v>
                </c:pt>
                <c:pt idx="39">
                  <c:v>1.33311</c:v>
                </c:pt>
                <c:pt idx="40">
                  <c:v>1.41665</c:v>
                </c:pt>
                <c:pt idx="41">
                  <c:v>1.4830300000000001</c:v>
                </c:pt>
                <c:pt idx="42">
                  <c:v>1.6589400000000001</c:v>
                </c:pt>
                <c:pt idx="43">
                  <c:v>1.73105</c:v>
                </c:pt>
                <c:pt idx="44">
                  <c:v>1.96556</c:v>
                </c:pt>
                <c:pt idx="45">
                  <c:v>2.1615099999999998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73600"/>
        <c:axId val="92733440"/>
      </c:barChart>
      <c:catAx>
        <c:axId val="92473600"/>
        <c:scaling>
          <c:orientation val="minMax"/>
        </c:scaling>
        <c:delete val="0"/>
        <c:axPos val="b"/>
        <c:majorTickMark val="out"/>
        <c:minorTickMark val="none"/>
        <c:tickLblPos val="low"/>
        <c:crossAx val="92733440"/>
        <c:crosses val="autoZero"/>
        <c:auto val="1"/>
        <c:lblAlgn val="ctr"/>
        <c:lblOffset val="100"/>
        <c:tickLblSkip val="1"/>
        <c:noMultiLvlLbl val="0"/>
      </c:catAx>
      <c:valAx>
        <c:axId val="9273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4736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Sheet1!$G$1:$G$37</c:f>
              <c:strCache>
                <c:ptCount val="37"/>
                <c:pt idx="0">
                  <c:v>2012/14l/N37</c:v>
                </c:pt>
                <c:pt idx="1">
                  <c:v>2012/07l/N4</c:v>
                </c:pt>
                <c:pt idx="2">
                  <c:v>2011/13l/N5</c:v>
                </c:pt>
                <c:pt idx="3">
                  <c:v>2012/18l/N21</c:v>
                </c:pt>
                <c:pt idx="4">
                  <c:v>2013/13l/N3</c:v>
                </c:pt>
                <c:pt idx="5">
                  <c:v>2012/02l/N13</c:v>
                </c:pt>
                <c:pt idx="6">
                  <c:v>2014/03l/N7</c:v>
                </c:pt>
                <c:pt idx="7">
                  <c:v>2013/11l/N4</c:v>
                </c:pt>
                <c:pt idx="8">
                  <c:v>2012/13l/N19</c:v>
                </c:pt>
                <c:pt idx="9">
                  <c:v>2011/17l/N43</c:v>
                </c:pt>
                <c:pt idx="10">
                  <c:v>2013/04l/N7</c:v>
                </c:pt>
                <c:pt idx="11">
                  <c:v>2013/14l/N1</c:v>
                </c:pt>
                <c:pt idx="12">
                  <c:v>2013/01l/N2</c:v>
                </c:pt>
                <c:pt idx="13">
                  <c:v>2011/15l/N2</c:v>
                </c:pt>
                <c:pt idx="14">
                  <c:v>2013/10l/N2</c:v>
                </c:pt>
                <c:pt idx="15">
                  <c:v>2014/04l/N5</c:v>
                </c:pt>
                <c:pt idx="16">
                  <c:v>2012/06l/N2</c:v>
                </c:pt>
                <c:pt idx="17">
                  <c:v>2011/05l/N5</c:v>
                </c:pt>
                <c:pt idx="18">
                  <c:v>2014/08l/N13</c:v>
                </c:pt>
                <c:pt idx="19">
                  <c:v>2012/03l/N4</c:v>
                </c:pt>
                <c:pt idx="20">
                  <c:v>2011/14l/N10</c:v>
                </c:pt>
                <c:pt idx="21">
                  <c:v>2014/09l/N5</c:v>
                </c:pt>
                <c:pt idx="22">
                  <c:v>2012/11l/N4</c:v>
                </c:pt>
                <c:pt idx="23">
                  <c:v>2011/18l/N7</c:v>
                </c:pt>
                <c:pt idx="24">
                  <c:v>2012/12l/N35</c:v>
                </c:pt>
                <c:pt idx="25">
                  <c:v>2012/08l/N7</c:v>
                </c:pt>
                <c:pt idx="26">
                  <c:v>2011/12l/N40</c:v>
                </c:pt>
                <c:pt idx="27">
                  <c:v>2011/02l/N7</c:v>
                </c:pt>
                <c:pt idx="28">
                  <c:v>2012/05l/N19</c:v>
                </c:pt>
                <c:pt idx="29">
                  <c:v>2011/09l/N19</c:v>
                </c:pt>
                <c:pt idx="30">
                  <c:v>2013/07l/N16</c:v>
                </c:pt>
                <c:pt idx="31">
                  <c:v>2013/09l/N29</c:v>
                </c:pt>
                <c:pt idx="32">
                  <c:v>2014/06l/N18</c:v>
                </c:pt>
                <c:pt idx="33">
                  <c:v>2012/09l/N29</c:v>
                </c:pt>
                <c:pt idx="34">
                  <c:v>2011/16l/N39</c:v>
                </c:pt>
                <c:pt idx="35">
                  <c:v>2014/01l/N12</c:v>
                </c:pt>
                <c:pt idx="36">
                  <c:v>2012/17l/N18</c:v>
                </c:pt>
              </c:strCache>
            </c:strRef>
          </c:cat>
          <c:val>
            <c:numRef>
              <c:f>Sheet1!$H$1:$H$37</c:f>
              <c:numCache>
                <c:formatCode>General</c:formatCode>
                <c:ptCount val="37"/>
                <c:pt idx="0">
                  <c:v>-3.1238700000000001</c:v>
                </c:pt>
                <c:pt idx="1">
                  <c:v>-1.14568</c:v>
                </c:pt>
                <c:pt idx="2">
                  <c:v>-1.1293800000000001</c:v>
                </c:pt>
                <c:pt idx="3">
                  <c:v>-0.69626699999999997</c:v>
                </c:pt>
                <c:pt idx="4">
                  <c:v>-0.59919299999999998</c:v>
                </c:pt>
                <c:pt idx="5">
                  <c:v>-0.52762799999999999</c:v>
                </c:pt>
                <c:pt idx="6">
                  <c:v>-0.45427699999999999</c:v>
                </c:pt>
                <c:pt idx="7">
                  <c:v>-0.41451100000000002</c:v>
                </c:pt>
                <c:pt idx="8">
                  <c:v>-0.29063</c:v>
                </c:pt>
                <c:pt idx="9">
                  <c:v>-0.231429</c:v>
                </c:pt>
                <c:pt idx="10">
                  <c:v>-0.19942199999999999</c:v>
                </c:pt>
                <c:pt idx="11">
                  <c:v>-3.7198799999999997E-2</c:v>
                </c:pt>
                <c:pt idx="12">
                  <c:v>-2.40117E-2</c:v>
                </c:pt>
                <c:pt idx="13">
                  <c:v>-1.1384E-2</c:v>
                </c:pt>
                <c:pt idx="14">
                  <c:v>2.55166E-2</c:v>
                </c:pt>
                <c:pt idx="15">
                  <c:v>3.2076E-2</c:v>
                </c:pt>
                <c:pt idx="16">
                  <c:v>0.14488999999999999</c:v>
                </c:pt>
                <c:pt idx="17">
                  <c:v>0.31742700000000001</c:v>
                </c:pt>
                <c:pt idx="18">
                  <c:v>0.41382099999999999</c:v>
                </c:pt>
                <c:pt idx="19">
                  <c:v>0.50190299999999999</c:v>
                </c:pt>
                <c:pt idx="20">
                  <c:v>0.57914200000000005</c:v>
                </c:pt>
                <c:pt idx="21">
                  <c:v>0.64199799999999996</c:v>
                </c:pt>
                <c:pt idx="22">
                  <c:v>0.668632</c:v>
                </c:pt>
                <c:pt idx="23">
                  <c:v>0.86525700000000005</c:v>
                </c:pt>
                <c:pt idx="24">
                  <c:v>1.1461300000000001</c:v>
                </c:pt>
                <c:pt idx="25">
                  <c:v>1.16517</c:v>
                </c:pt>
                <c:pt idx="26">
                  <c:v>1.5008999999999999</c:v>
                </c:pt>
                <c:pt idx="27">
                  <c:v>1.5339400000000001</c:v>
                </c:pt>
                <c:pt idx="28">
                  <c:v>1.58752</c:v>
                </c:pt>
                <c:pt idx="29">
                  <c:v>1.6806300000000001</c:v>
                </c:pt>
                <c:pt idx="30">
                  <c:v>1.99061</c:v>
                </c:pt>
                <c:pt idx="31">
                  <c:v>2.86964</c:v>
                </c:pt>
                <c:pt idx="32">
                  <c:v>2.8982399999999999</c:v>
                </c:pt>
                <c:pt idx="33">
                  <c:v>3.1208100000000001</c:v>
                </c:pt>
                <c:pt idx="34">
                  <c:v>3.31515</c:v>
                </c:pt>
                <c:pt idx="35">
                  <c:v>3.4622899999999999</c:v>
                </c:pt>
                <c:pt idx="36">
                  <c:v>3.59063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05728"/>
        <c:axId val="46107264"/>
      </c:barChart>
      <c:catAx>
        <c:axId val="46105728"/>
        <c:scaling>
          <c:orientation val="minMax"/>
        </c:scaling>
        <c:delete val="0"/>
        <c:axPos val="b"/>
        <c:majorTickMark val="out"/>
        <c:minorTickMark val="none"/>
        <c:tickLblPos val="low"/>
        <c:crossAx val="46107264"/>
        <c:crosses val="autoZero"/>
        <c:auto val="1"/>
        <c:lblAlgn val="ctr"/>
        <c:lblOffset val="100"/>
        <c:tickLblSkip val="1"/>
        <c:noMultiLvlLbl val="0"/>
      </c:catAx>
      <c:valAx>
        <c:axId val="4610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1057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Sheet1!$I$1:$I$27</c:f>
              <c:strCache>
                <c:ptCount val="27"/>
                <c:pt idx="0">
                  <c:v>2012/18l/N17</c:v>
                </c:pt>
                <c:pt idx="1">
                  <c:v>2012/14l/N37</c:v>
                </c:pt>
                <c:pt idx="2">
                  <c:v>2011/17l/N32</c:v>
                </c:pt>
                <c:pt idx="3">
                  <c:v>2012/07l/N2</c:v>
                </c:pt>
                <c:pt idx="4">
                  <c:v>2012/13l/N15</c:v>
                </c:pt>
                <c:pt idx="5">
                  <c:v>2012/02l/N9</c:v>
                </c:pt>
                <c:pt idx="6">
                  <c:v>2013/04l/N5</c:v>
                </c:pt>
                <c:pt idx="7">
                  <c:v>2011/13l/N1</c:v>
                </c:pt>
                <c:pt idx="8">
                  <c:v>2014/03l/N3</c:v>
                </c:pt>
                <c:pt idx="9">
                  <c:v>2011/05l/N3</c:v>
                </c:pt>
                <c:pt idx="10">
                  <c:v>2011/16l/N34</c:v>
                </c:pt>
                <c:pt idx="11">
                  <c:v>2014/09l/N5</c:v>
                </c:pt>
                <c:pt idx="12">
                  <c:v>2014/08l/N9</c:v>
                </c:pt>
                <c:pt idx="13">
                  <c:v>2011/18l/N3</c:v>
                </c:pt>
                <c:pt idx="14">
                  <c:v>2012/08l/N3</c:v>
                </c:pt>
                <c:pt idx="15">
                  <c:v>2012/05l/N15</c:v>
                </c:pt>
                <c:pt idx="16">
                  <c:v>2011/14l/N10</c:v>
                </c:pt>
                <c:pt idx="17">
                  <c:v>2012/17l/N17</c:v>
                </c:pt>
                <c:pt idx="18">
                  <c:v>2011/09l/N15</c:v>
                </c:pt>
                <c:pt idx="19">
                  <c:v>2011/02l/N3</c:v>
                </c:pt>
                <c:pt idx="20">
                  <c:v>2013/07l/N10</c:v>
                </c:pt>
                <c:pt idx="21">
                  <c:v>2013/09l/N25</c:v>
                </c:pt>
                <c:pt idx="22">
                  <c:v>2012/12l/N31</c:v>
                </c:pt>
                <c:pt idx="23">
                  <c:v>2011/12l/N36</c:v>
                </c:pt>
                <c:pt idx="24">
                  <c:v>2012/09l/N25</c:v>
                </c:pt>
                <c:pt idx="25">
                  <c:v>2014/06l/N14</c:v>
                </c:pt>
                <c:pt idx="26">
                  <c:v>2014/01l/N8</c:v>
                </c:pt>
              </c:strCache>
            </c:strRef>
          </c:cat>
          <c:val>
            <c:numRef>
              <c:f>Sheet1!$J$1:$J$27</c:f>
              <c:numCache>
                <c:formatCode>General</c:formatCode>
                <c:ptCount val="27"/>
                <c:pt idx="0">
                  <c:v>-5.5061600000000004</c:v>
                </c:pt>
                <c:pt idx="1">
                  <c:v>-4.39459</c:v>
                </c:pt>
                <c:pt idx="2">
                  <c:v>-3.6744599999999998</c:v>
                </c:pt>
                <c:pt idx="3">
                  <c:v>-2.5531999999999999</c:v>
                </c:pt>
                <c:pt idx="4">
                  <c:v>-2.2924799999999999</c:v>
                </c:pt>
                <c:pt idx="5">
                  <c:v>-1.8693299999999999</c:v>
                </c:pt>
                <c:pt idx="6">
                  <c:v>-0.627216</c:v>
                </c:pt>
                <c:pt idx="7">
                  <c:v>-0.36501400000000001</c:v>
                </c:pt>
                <c:pt idx="8">
                  <c:v>-0.33747300000000002</c:v>
                </c:pt>
                <c:pt idx="9">
                  <c:v>-0.216643</c:v>
                </c:pt>
                <c:pt idx="10">
                  <c:v>0.38867200000000002</c:v>
                </c:pt>
                <c:pt idx="11">
                  <c:v>0.54900499999999997</c:v>
                </c:pt>
                <c:pt idx="12">
                  <c:v>0.97825600000000001</c:v>
                </c:pt>
                <c:pt idx="13">
                  <c:v>1.00454</c:v>
                </c:pt>
                <c:pt idx="14">
                  <c:v>1.18866</c:v>
                </c:pt>
                <c:pt idx="15">
                  <c:v>1.34829</c:v>
                </c:pt>
                <c:pt idx="16">
                  <c:v>1.36625</c:v>
                </c:pt>
                <c:pt idx="17">
                  <c:v>1.55328</c:v>
                </c:pt>
                <c:pt idx="18">
                  <c:v>1.7846900000000001</c:v>
                </c:pt>
                <c:pt idx="19">
                  <c:v>1.9759500000000001</c:v>
                </c:pt>
                <c:pt idx="20">
                  <c:v>2.3658100000000002</c:v>
                </c:pt>
                <c:pt idx="21">
                  <c:v>3.6352699999999998</c:v>
                </c:pt>
                <c:pt idx="22">
                  <c:v>3.6676099999999998</c:v>
                </c:pt>
                <c:pt idx="23">
                  <c:v>4.0581399999999999</c:v>
                </c:pt>
                <c:pt idx="24">
                  <c:v>4.9045899999999998</c:v>
                </c:pt>
                <c:pt idx="25">
                  <c:v>5.3468099999999996</c:v>
                </c:pt>
                <c:pt idx="26">
                  <c:v>5.9055099999999996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453952"/>
        <c:axId val="75455872"/>
      </c:barChart>
      <c:catAx>
        <c:axId val="75453952"/>
        <c:scaling>
          <c:orientation val="minMax"/>
        </c:scaling>
        <c:delete val="0"/>
        <c:axPos val="b"/>
        <c:majorTickMark val="out"/>
        <c:minorTickMark val="none"/>
        <c:tickLblPos val="low"/>
        <c:crossAx val="75455872"/>
        <c:crosses val="autoZero"/>
        <c:auto val="1"/>
        <c:lblAlgn val="ctr"/>
        <c:lblOffset val="100"/>
        <c:tickLblSkip val="1"/>
        <c:noMultiLvlLbl val="0"/>
      </c:catAx>
      <c:valAx>
        <c:axId val="75455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4539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Sheet1!$A$1:$A$61</c:f>
              <c:strCache>
                <c:ptCount val="61"/>
                <c:pt idx="0">
                  <c:v>2011/06e/N19</c:v>
                </c:pt>
                <c:pt idx="1">
                  <c:v>2013/14e/N16</c:v>
                </c:pt>
                <c:pt idx="2">
                  <c:v>2014/01e/N25</c:v>
                </c:pt>
                <c:pt idx="3">
                  <c:v>2013/17e/N18</c:v>
                </c:pt>
                <c:pt idx="4">
                  <c:v>2011/10e/N15</c:v>
                </c:pt>
                <c:pt idx="5">
                  <c:v>2012/12e/N16</c:v>
                </c:pt>
                <c:pt idx="6">
                  <c:v>2013/09e/N10</c:v>
                </c:pt>
                <c:pt idx="7">
                  <c:v>2014/15e/N18</c:v>
                </c:pt>
                <c:pt idx="8">
                  <c:v>2012/07e/N19</c:v>
                </c:pt>
                <c:pt idx="9">
                  <c:v>2013/13e/N19</c:v>
                </c:pt>
                <c:pt idx="10">
                  <c:v>2013/05e/N10</c:v>
                </c:pt>
                <c:pt idx="11">
                  <c:v>2014/05e/N3</c:v>
                </c:pt>
                <c:pt idx="12">
                  <c:v>2012/17e/N10</c:v>
                </c:pt>
                <c:pt idx="13">
                  <c:v>2011/03e/N11</c:v>
                </c:pt>
                <c:pt idx="14">
                  <c:v>2011/07e/N20</c:v>
                </c:pt>
                <c:pt idx="15">
                  <c:v>2014/21e/N8</c:v>
                </c:pt>
                <c:pt idx="16">
                  <c:v>2014/16e/N10</c:v>
                </c:pt>
                <c:pt idx="17">
                  <c:v>2012/04e/N10</c:v>
                </c:pt>
                <c:pt idx="18">
                  <c:v>2014/02e/N5</c:v>
                </c:pt>
                <c:pt idx="19">
                  <c:v>2011/02e/N6</c:v>
                </c:pt>
                <c:pt idx="20">
                  <c:v>2013/03e/N15</c:v>
                </c:pt>
                <c:pt idx="21">
                  <c:v>2012/11e/N16</c:v>
                </c:pt>
                <c:pt idx="22">
                  <c:v>2013/02e/N5</c:v>
                </c:pt>
                <c:pt idx="23">
                  <c:v>2013/11e/N8</c:v>
                </c:pt>
                <c:pt idx="24">
                  <c:v>2011/05e/N25</c:v>
                </c:pt>
                <c:pt idx="25">
                  <c:v>2012/16e/N14</c:v>
                </c:pt>
                <c:pt idx="26">
                  <c:v>2012/09e/N9</c:v>
                </c:pt>
                <c:pt idx="27">
                  <c:v>2013/15e/N8</c:v>
                </c:pt>
                <c:pt idx="28">
                  <c:v>2014/20e/N1</c:v>
                </c:pt>
                <c:pt idx="29">
                  <c:v>2013/10e/N2</c:v>
                </c:pt>
                <c:pt idx="30">
                  <c:v>2012/14e/N2</c:v>
                </c:pt>
                <c:pt idx="31">
                  <c:v>2012/03e/N9</c:v>
                </c:pt>
                <c:pt idx="32">
                  <c:v>2014/17e/N1</c:v>
                </c:pt>
                <c:pt idx="33">
                  <c:v>2014/12e/N4</c:v>
                </c:pt>
                <c:pt idx="34">
                  <c:v>2014/08e/N13</c:v>
                </c:pt>
                <c:pt idx="35">
                  <c:v>2013/16e/N8</c:v>
                </c:pt>
                <c:pt idx="36">
                  <c:v>2011/08e/N1</c:v>
                </c:pt>
                <c:pt idx="37">
                  <c:v>2014/03e/N20</c:v>
                </c:pt>
                <c:pt idx="38">
                  <c:v>2014/18e/N16</c:v>
                </c:pt>
                <c:pt idx="39">
                  <c:v>2014/10e/N6</c:v>
                </c:pt>
                <c:pt idx="40">
                  <c:v>2014/19e/N22</c:v>
                </c:pt>
                <c:pt idx="41">
                  <c:v>2014/14e/N20</c:v>
                </c:pt>
                <c:pt idx="42">
                  <c:v>2011/09e/N39</c:v>
                </c:pt>
                <c:pt idx="43">
                  <c:v>2011/04e/N26</c:v>
                </c:pt>
                <c:pt idx="44">
                  <c:v>2014/11e/N24</c:v>
                </c:pt>
                <c:pt idx="45">
                  <c:v>2013/04e/N10</c:v>
                </c:pt>
                <c:pt idx="46">
                  <c:v>2012/15e/N12</c:v>
                </c:pt>
                <c:pt idx="47">
                  <c:v>2012/13e/N24</c:v>
                </c:pt>
                <c:pt idx="48">
                  <c:v>2014/06e/N3</c:v>
                </c:pt>
                <c:pt idx="49">
                  <c:v>2013/18e/N9</c:v>
                </c:pt>
                <c:pt idx="50">
                  <c:v>2013/07e/N20</c:v>
                </c:pt>
                <c:pt idx="51">
                  <c:v>2014/13e/N11</c:v>
                </c:pt>
                <c:pt idx="52">
                  <c:v>2013/12e/N8</c:v>
                </c:pt>
                <c:pt idx="53">
                  <c:v>2013/08e/N29</c:v>
                </c:pt>
                <c:pt idx="54">
                  <c:v>2012/05e/N32</c:v>
                </c:pt>
                <c:pt idx="55">
                  <c:v>2012/06e/N26</c:v>
                </c:pt>
                <c:pt idx="56">
                  <c:v>2013/06e/N19</c:v>
                </c:pt>
                <c:pt idx="57">
                  <c:v>2014/04e/N23</c:v>
                </c:pt>
                <c:pt idx="58">
                  <c:v>2012/08e/N23</c:v>
                </c:pt>
                <c:pt idx="59">
                  <c:v>2014/07e/N15</c:v>
                </c:pt>
                <c:pt idx="60">
                  <c:v>2011/11e/N44</c:v>
                </c:pt>
              </c:strCache>
            </c:strRef>
          </c:cat>
          <c:val>
            <c:numRef>
              <c:f>Sheet1!$B$1:$B$61</c:f>
              <c:numCache>
                <c:formatCode>General</c:formatCode>
                <c:ptCount val="61"/>
                <c:pt idx="0">
                  <c:v>-0.40897</c:v>
                </c:pt>
                <c:pt idx="1">
                  <c:v>-0.40732400000000002</c:v>
                </c:pt>
                <c:pt idx="2">
                  <c:v>-0.28822799999999998</c:v>
                </c:pt>
                <c:pt idx="3">
                  <c:v>-0.23503299999999999</c:v>
                </c:pt>
                <c:pt idx="4">
                  <c:v>-0.20177999999999999</c:v>
                </c:pt>
                <c:pt idx="5">
                  <c:v>-0.19164800000000001</c:v>
                </c:pt>
                <c:pt idx="6">
                  <c:v>-0.151369</c:v>
                </c:pt>
                <c:pt idx="7">
                  <c:v>-0.129214</c:v>
                </c:pt>
                <c:pt idx="8">
                  <c:v>-0.111613</c:v>
                </c:pt>
                <c:pt idx="9">
                  <c:v>-0.106159</c:v>
                </c:pt>
                <c:pt idx="10">
                  <c:v>-0.103546</c:v>
                </c:pt>
                <c:pt idx="11">
                  <c:v>-9.9820400000000004E-2</c:v>
                </c:pt>
                <c:pt idx="12">
                  <c:v>-9.1834799999999994E-2</c:v>
                </c:pt>
                <c:pt idx="13">
                  <c:v>-8.7564900000000001E-2</c:v>
                </c:pt>
                <c:pt idx="14">
                  <c:v>-7.2952799999999998E-2</c:v>
                </c:pt>
                <c:pt idx="15">
                  <c:v>-6.5914600000000004E-2</c:v>
                </c:pt>
                <c:pt idx="16">
                  <c:v>-6.2746099999999999E-2</c:v>
                </c:pt>
                <c:pt idx="17">
                  <c:v>-6.1653899999999998E-2</c:v>
                </c:pt>
                <c:pt idx="18">
                  <c:v>-5.4128099999999998E-2</c:v>
                </c:pt>
                <c:pt idx="19">
                  <c:v>-5.3389199999999998E-2</c:v>
                </c:pt>
                <c:pt idx="20">
                  <c:v>-4.0778099999999998E-2</c:v>
                </c:pt>
                <c:pt idx="21">
                  <c:v>-3.9883099999999998E-2</c:v>
                </c:pt>
                <c:pt idx="22">
                  <c:v>-3.8249400000000003E-2</c:v>
                </c:pt>
                <c:pt idx="23">
                  <c:v>-3.8170799999999998E-2</c:v>
                </c:pt>
                <c:pt idx="24">
                  <c:v>-3.5955099999999997E-2</c:v>
                </c:pt>
                <c:pt idx="25">
                  <c:v>-3.4826999999999997E-2</c:v>
                </c:pt>
                <c:pt idx="26">
                  <c:v>-2.3153300000000002E-2</c:v>
                </c:pt>
                <c:pt idx="27">
                  <c:v>-1.76036E-2</c:v>
                </c:pt>
                <c:pt idx="28">
                  <c:v>-1.6879999999999999E-2</c:v>
                </c:pt>
                <c:pt idx="29">
                  <c:v>-1.53274E-2</c:v>
                </c:pt>
                <c:pt idx="30">
                  <c:v>-1.38333E-2</c:v>
                </c:pt>
                <c:pt idx="31">
                  <c:v>-1.0801E-2</c:v>
                </c:pt>
                <c:pt idx="32">
                  <c:v>5.0891E-3</c:v>
                </c:pt>
                <c:pt idx="33">
                  <c:v>4.6331200000000003E-2</c:v>
                </c:pt>
                <c:pt idx="34">
                  <c:v>4.8945700000000002E-2</c:v>
                </c:pt>
                <c:pt idx="35">
                  <c:v>5.0831500000000002E-2</c:v>
                </c:pt>
                <c:pt idx="36">
                  <c:v>5.0882400000000001E-2</c:v>
                </c:pt>
                <c:pt idx="37">
                  <c:v>5.7698899999999997E-2</c:v>
                </c:pt>
                <c:pt idx="38">
                  <c:v>6.2739799999999998E-2</c:v>
                </c:pt>
                <c:pt idx="39">
                  <c:v>7.8502199999999994E-2</c:v>
                </c:pt>
                <c:pt idx="40">
                  <c:v>8.0579300000000006E-2</c:v>
                </c:pt>
                <c:pt idx="41">
                  <c:v>8.1420199999999998E-2</c:v>
                </c:pt>
                <c:pt idx="42">
                  <c:v>9.7640199999999996E-2</c:v>
                </c:pt>
                <c:pt idx="43">
                  <c:v>0.10724</c:v>
                </c:pt>
                <c:pt idx="44">
                  <c:v>0.108248</c:v>
                </c:pt>
                <c:pt idx="45">
                  <c:v>0.10826</c:v>
                </c:pt>
                <c:pt idx="46">
                  <c:v>0.115449</c:v>
                </c:pt>
                <c:pt idx="47">
                  <c:v>0.12717000000000001</c:v>
                </c:pt>
                <c:pt idx="48">
                  <c:v>0.12879499999999999</c:v>
                </c:pt>
                <c:pt idx="49">
                  <c:v>0.13081100000000001</c:v>
                </c:pt>
                <c:pt idx="50">
                  <c:v>0.15193000000000001</c:v>
                </c:pt>
                <c:pt idx="51">
                  <c:v>0.15431300000000001</c:v>
                </c:pt>
                <c:pt idx="52">
                  <c:v>0.17080600000000001</c:v>
                </c:pt>
                <c:pt idx="53">
                  <c:v>0.195519</c:v>
                </c:pt>
                <c:pt idx="54">
                  <c:v>0.199964</c:v>
                </c:pt>
                <c:pt idx="55">
                  <c:v>0.21145600000000001</c:v>
                </c:pt>
                <c:pt idx="56">
                  <c:v>0.34726200000000002</c:v>
                </c:pt>
                <c:pt idx="57">
                  <c:v>0.387457</c:v>
                </c:pt>
                <c:pt idx="58">
                  <c:v>0.472715</c:v>
                </c:pt>
                <c:pt idx="59">
                  <c:v>0.53565700000000005</c:v>
                </c:pt>
                <c:pt idx="60">
                  <c:v>0.73286200000000001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866880"/>
        <c:axId val="83144704"/>
      </c:barChart>
      <c:catAx>
        <c:axId val="79866880"/>
        <c:scaling>
          <c:orientation val="minMax"/>
        </c:scaling>
        <c:delete val="0"/>
        <c:axPos val="b"/>
        <c:majorTickMark val="out"/>
        <c:minorTickMark val="none"/>
        <c:tickLblPos val="low"/>
        <c:crossAx val="83144704"/>
        <c:crosses val="autoZero"/>
        <c:auto val="1"/>
        <c:lblAlgn val="ctr"/>
        <c:lblOffset val="100"/>
        <c:tickLblSkip val="1"/>
        <c:noMultiLvlLbl val="0"/>
      </c:catAx>
      <c:valAx>
        <c:axId val="8314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8668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Sheet1!$C$1:$C$55</c:f>
              <c:strCache>
                <c:ptCount val="55"/>
                <c:pt idx="0">
                  <c:v>2013/07e/N20</c:v>
                </c:pt>
                <c:pt idx="1">
                  <c:v>2011/05e/N25</c:v>
                </c:pt>
                <c:pt idx="2">
                  <c:v>2013/14e/N14</c:v>
                </c:pt>
                <c:pt idx="3">
                  <c:v>2012/17e/N10</c:v>
                </c:pt>
                <c:pt idx="4">
                  <c:v>2013/15e/N4</c:v>
                </c:pt>
                <c:pt idx="5">
                  <c:v>2014/15e/N18</c:v>
                </c:pt>
                <c:pt idx="6">
                  <c:v>2013/09e/N6</c:v>
                </c:pt>
                <c:pt idx="7">
                  <c:v>2013/05e/N9</c:v>
                </c:pt>
                <c:pt idx="8">
                  <c:v>2012/03e/N5</c:v>
                </c:pt>
                <c:pt idx="9">
                  <c:v>2012/07e/N19</c:v>
                </c:pt>
                <c:pt idx="10">
                  <c:v>2012/04e/N10</c:v>
                </c:pt>
                <c:pt idx="11">
                  <c:v>2013/13e/N8</c:v>
                </c:pt>
                <c:pt idx="12">
                  <c:v>2011/10e/N15</c:v>
                </c:pt>
                <c:pt idx="13">
                  <c:v>2012/11e/N12</c:v>
                </c:pt>
                <c:pt idx="14">
                  <c:v>2014/21e/N8</c:v>
                </c:pt>
                <c:pt idx="15">
                  <c:v>2011/03e/N11</c:v>
                </c:pt>
                <c:pt idx="16">
                  <c:v>2011/02e/N3</c:v>
                </c:pt>
                <c:pt idx="17">
                  <c:v>2013/11e/N4</c:v>
                </c:pt>
                <c:pt idx="18">
                  <c:v>2012/16e/N10</c:v>
                </c:pt>
                <c:pt idx="19">
                  <c:v>2014/12e/N4</c:v>
                </c:pt>
                <c:pt idx="20">
                  <c:v>2014/17e/N1</c:v>
                </c:pt>
                <c:pt idx="21">
                  <c:v>2014/13e/N11</c:v>
                </c:pt>
                <c:pt idx="22">
                  <c:v>2012/12e/N12</c:v>
                </c:pt>
                <c:pt idx="23">
                  <c:v>2013/02e/N1</c:v>
                </c:pt>
                <c:pt idx="24">
                  <c:v>2013/17e/N18</c:v>
                </c:pt>
                <c:pt idx="25">
                  <c:v>2014/01e/N21</c:v>
                </c:pt>
                <c:pt idx="26">
                  <c:v>2011/06e/N15</c:v>
                </c:pt>
                <c:pt idx="27">
                  <c:v>2012/09e/N9</c:v>
                </c:pt>
                <c:pt idx="28">
                  <c:v>2012/13e/N24</c:v>
                </c:pt>
                <c:pt idx="29">
                  <c:v>2011/07e/N18</c:v>
                </c:pt>
                <c:pt idx="30">
                  <c:v>2014/02e/N1</c:v>
                </c:pt>
                <c:pt idx="31">
                  <c:v>2014/08e/N13</c:v>
                </c:pt>
                <c:pt idx="32">
                  <c:v>2014/10e/N6</c:v>
                </c:pt>
                <c:pt idx="33">
                  <c:v>2013/12e/N5</c:v>
                </c:pt>
                <c:pt idx="34">
                  <c:v>2014/03e/N16</c:v>
                </c:pt>
                <c:pt idx="35">
                  <c:v>2013/18e/N4</c:v>
                </c:pt>
                <c:pt idx="36">
                  <c:v>2013/03e/N11</c:v>
                </c:pt>
                <c:pt idx="37">
                  <c:v>2013/04e/N10</c:v>
                </c:pt>
                <c:pt idx="38">
                  <c:v>2013/16e/N4</c:v>
                </c:pt>
                <c:pt idx="39">
                  <c:v>2014/11e/N24</c:v>
                </c:pt>
                <c:pt idx="40">
                  <c:v>2014/07e/N15</c:v>
                </c:pt>
                <c:pt idx="41">
                  <c:v>2014/19e/N18</c:v>
                </c:pt>
                <c:pt idx="42">
                  <c:v>2014/16e/N5</c:v>
                </c:pt>
                <c:pt idx="43">
                  <c:v>2012/15e/N9</c:v>
                </c:pt>
                <c:pt idx="44">
                  <c:v>2013/08e/N25</c:v>
                </c:pt>
                <c:pt idx="45">
                  <c:v>2014/18e/N16</c:v>
                </c:pt>
                <c:pt idx="46">
                  <c:v>2014/14e/N16</c:v>
                </c:pt>
                <c:pt idx="47">
                  <c:v>2011/04e/N23</c:v>
                </c:pt>
                <c:pt idx="48">
                  <c:v>2011/09e/N39</c:v>
                </c:pt>
                <c:pt idx="49">
                  <c:v>2014/04e/N20</c:v>
                </c:pt>
                <c:pt idx="50">
                  <c:v>2012/06e/N25</c:v>
                </c:pt>
                <c:pt idx="51">
                  <c:v>2012/05e/N32</c:v>
                </c:pt>
                <c:pt idx="52">
                  <c:v>2012/08e/N23</c:v>
                </c:pt>
                <c:pt idx="53">
                  <c:v>2013/06e/N15</c:v>
                </c:pt>
                <c:pt idx="54">
                  <c:v>2011/11e/N42</c:v>
                </c:pt>
              </c:strCache>
            </c:strRef>
          </c:cat>
          <c:val>
            <c:numRef>
              <c:f>Sheet1!$D$1:$D$55</c:f>
              <c:numCache>
                <c:formatCode>General</c:formatCode>
                <c:ptCount val="55"/>
                <c:pt idx="0">
                  <c:v>-0.60573500000000002</c:v>
                </c:pt>
                <c:pt idx="1">
                  <c:v>-0.50035399999999997</c:v>
                </c:pt>
                <c:pt idx="2">
                  <c:v>-0.45433299999999999</c:v>
                </c:pt>
                <c:pt idx="3">
                  <c:v>-0.45343299999999997</c:v>
                </c:pt>
                <c:pt idx="4">
                  <c:v>-0.44847199999999998</c:v>
                </c:pt>
                <c:pt idx="5">
                  <c:v>-0.39897899999999997</c:v>
                </c:pt>
                <c:pt idx="6">
                  <c:v>-0.265789</c:v>
                </c:pt>
                <c:pt idx="7">
                  <c:v>-0.245145</c:v>
                </c:pt>
                <c:pt idx="8">
                  <c:v>-0.23166900000000001</c:v>
                </c:pt>
                <c:pt idx="9">
                  <c:v>-0.22727900000000001</c:v>
                </c:pt>
                <c:pt idx="10">
                  <c:v>-0.21349699999999999</c:v>
                </c:pt>
                <c:pt idx="11">
                  <c:v>-0.200071</c:v>
                </c:pt>
                <c:pt idx="12">
                  <c:v>-0.175175</c:v>
                </c:pt>
                <c:pt idx="13">
                  <c:v>-0.173425</c:v>
                </c:pt>
                <c:pt idx="14">
                  <c:v>-0.17139799999999999</c:v>
                </c:pt>
                <c:pt idx="15">
                  <c:v>-0.15135000000000001</c:v>
                </c:pt>
                <c:pt idx="16">
                  <c:v>-0.15107000000000001</c:v>
                </c:pt>
                <c:pt idx="17">
                  <c:v>-0.13633200000000001</c:v>
                </c:pt>
                <c:pt idx="18">
                  <c:v>-0.10984099999999999</c:v>
                </c:pt>
                <c:pt idx="19">
                  <c:v>-6.7090300000000005E-2</c:v>
                </c:pt>
                <c:pt idx="20">
                  <c:v>-1.8422999999999998E-2</c:v>
                </c:pt>
                <c:pt idx="21">
                  <c:v>4.14304E-4</c:v>
                </c:pt>
                <c:pt idx="22">
                  <c:v>3.9574800000000002E-3</c:v>
                </c:pt>
                <c:pt idx="23">
                  <c:v>8.7624699999999996E-3</c:v>
                </c:pt>
                <c:pt idx="24">
                  <c:v>9.1346499999999994E-3</c:v>
                </c:pt>
                <c:pt idx="25">
                  <c:v>2.1700000000000001E-2</c:v>
                </c:pt>
                <c:pt idx="26">
                  <c:v>2.3807100000000001E-2</c:v>
                </c:pt>
                <c:pt idx="27">
                  <c:v>3.8711799999999998E-2</c:v>
                </c:pt>
                <c:pt idx="28">
                  <c:v>3.8815700000000002E-2</c:v>
                </c:pt>
                <c:pt idx="29">
                  <c:v>4.4721299999999999E-2</c:v>
                </c:pt>
                <c:pt idx="30">
                  <c:v>5.3254200000000002E-2</c:v>
                </c:pt>
                <c:pt idx="31">
                  <c:v>5.36617E-2</c:v>
                </c:pt>
                <c:pt idx="32">
                  <c:v>0.101063</c:v>
                </c:pt>
                <c:pt idx="33">
                  <c:v>0.123614</c:v>
                </c:pt>
                <c:pt idx="34">
                  <c:v>0.13888500000000001</c:v>
                </c:pt>
                <c:pt idx="35">
                  <c:v>0.16065599999999999</c:v>
                </c:pt>
                <c:pt idx="36">
                  <c:v>0.17092299999999999</c:v>
                </c:pt>
                <c:pt idx="37">
                  <c:v>0.17316899999999999</c:v>
                </c:pt>
                <c:pt idx="38">
                  <c:v>0.19245899999999999</c:v>
                </c:pt>
                <c:pt idx="39">
                  <c:v>0.19479099999999999</c:v>
                </c:pt>
                <c:pt idx="40">
                  <c:v>0.201098</c:v>
                </c:pt>
                <c:pt idx="41">
                  <c:v>0.209395</c:v>
                </c:pt>
                <c:pt idx="42">
                  <c:v>0.224219</c:v>
                </c:pt>
                <c:pt idx="43">
                  <c:v>0.31293300000000002</c:v>
                </c:pt>
                <c:pt idx="44">
                  <c:v>0.32377299999999998</c:v>
                </c:pt>
                <c:pt idx="45">
                  <c:v>0.35237200000000002</c:v>
                </c:pt>
                <c:pt idx="46">
                  <c:v>0.35271200000000003</c:v>
                </c:pt>
                <c:pt idx="47">
                  <c:v>0.36819600000000002</c:v>
                </c:pt>
                <c:pt idx="48">
                  <c:v>0.37467099999999998</c:v>
                </c:pt>
                <c:pt idx="49">
                  <c:v>0.39203100000000002</c:v>
                </c:pt>
                <c:pt idx="50">
                  <c:v>0.50330399999999997</c:v>
                </c:pt>
                <c:pt idx="51">
                  <c:v>0.60614800000000002</c:v>
                </c:pt>
                <c:pt idx="52">
                  <c:v>1.1682600000000001</c:v>
                </c:pt>
                <c:pt idx="53">
                  <c:v>1.1698</c:v>
                </c:pt>
                <c:pt idx="54">
                  <c:v>1.17683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44672"/>
        <c:axId val="84446208"/>
      </c:barChart>
      <c:catAx>
        <c:axId val="84444672"/>
        <c:scaling>
          <c:orientation val="minMax"/>
        </c:scaling>
        <c:delete val="0"/>
        <c:axPos val="b"/>
        <c:majorTickMark val="out"/>
        <c:minorTickMark val="none"/>
        <c:tickLblPos val="low"/>
        <c:crossAx val="84446208"/>
        <c:crosses val="autoZero"/>
        <c:auto val="1"/>
        <c:lblAlgn val="ctr"/>
        <c:lblOffset val="100"/>
        <c:tickLblSkip val="1"/>
        <c:noMultiLvlLbl val="0"/>
      </c:catAx>
      <c:valAx>
        <c:axId val="8444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4446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Sheet1!$E$1:$E$47</c:f>
              <c:strCache>
                <c:ptCount val="47"/>
                <c:pt idx="0">
                  <c:v>2011/05e/N25</c:v>
                </c:pt>
                <c:pt idx="1">
                  <c:v>2012/13e/N24</c:v>
                </c:pt>
                <c:pt idx="2">
                  <c:v>2013/07e/N20</c:v>
                </c:pt>
                <c:pt idx="3">
                  <c:v>2014/15e/N18</c:v>
                </c:pt>
                <c:pt idx="4">
                  <c:v>2014/01e/N17</c:v>
                </c:pt>
                <c:pt idx="5">
                  <c:v>2012/17e/N10</c:v>
                </c:pt>
                <c:pt idx="6">
                  <c:v>2014/16e/N2</c:v>
                </c:pt>
                <c:pt idx="7">
                  <c:v>2013/17e/N18</c:v>
                </c:pt>
                <c:pt idx="8">
                  <c:v>2014/13e/N11</c:v>
                </c:pt>
                <c:pt idx="9">
                  <c:v>2014/21e/N8</c:v>
                </c:pt>
                <c:pt idx="10">
                  <c:v>2013/14e/N10</c:v>
                </c:pt>
                <c:pt idx="11">
                  <c:v>2012/09e/N9</c:v>
                </c:pt>
                <c:pt idx="12">
                  <c:v>2012/11e/N8</c:v>
                </c:pt>
                <c:pt idx="13">
                  <c:v>2014/11e/N24</c:v>
                </c:pt>
                <c:pt idx="14">
                  <c:v>2012/04e/N10</c:v>
                </c:pt>
                <c:pt idx="15">
                  <c:v>2012/07e/N16</c:v>
                </c:pt>
                <c:pt idx="16">
                  <c:v>2013/09e/N2</c:v>
                </c:pt>
                <c:pt idx="17">
                  <c:v>2013/18e/N1</c:v>
                </c:pt>
                <c:pt idx="18">
                  <c:v>2014/17e/N1</c:v>
                </c:pt>
                <c:pt idx="19">
                  <c:v>2013/05e/N7</c:v>
                </c:pt>
                <c:pt idx="20">
                  <c:v>2011/03e/N11</c:v>
                </c:pt>
                <c:pt idx="21">
                  <c:v>2013/13e/N2</c:v>
                </c:pt>
                <c:pt idx="22">
                  <c:v>2014/12e/N4</c:v>
                </c:pt>
                <c:pt idx="23">
                  <c:v>2011/04e/N19</c:v>
                </c:pt>
                <c:pt idx="24">
                  <c:v>2013/03e/N7</c:v>
                </c:pt>
                <c:pt idx="25">
                  <c:v>2014/03e/N12</c:v>
                </c:pt>
                <c:pt idx="26">
                  <c:v>2014/08e/N9</c:v>
                </c:pt>
                <c:pt idx="27">
                  <c:v>2012/16e/N6</c:v>
                </c:pt>
                <c:pt idx="28">
                  <c:v>2014/18e/N14</c:v>
                </c:pt>
                <c:pt idx="29">
                  <c:v>2014/19e/N14</c:v>
                </c:pt>
                <c:pt idx="30">
                  <c:v>2011/10e/N15</c:v>
                </c:pt>
                <c:pt idx="31">
                  <c:v>2014/10e/N6</c:v>
                </c:pt>
                <c:pt idx="32">
                  <c:v>2011/07e/N14</c:v>
                </c:pt>
                <c:pt idx="33">
                  <c:v>2013/04e/N10</c:v>
                </c:pt>
                <c:pt idx="34">
                  <c:v>2012/06e/N21</c:v>
                </c:pt>
                <c:pt idx="35">
                  <c:v>2014/04e/N16</c:v>
                </c:pt>
                <c:pt idx="36">
                  <c:v>2014/07e/N15</c:v>
                </c:pt>
                <c:pt idx="37">
                  <c:v>2012/15e/N5</c:v>
                </c:pt>
                <c:pt idx="38">
                  <c:v>2012/12e/N8</c:v>
                </c:pt>
                <c:pt idx="39">
                  <c:v>2011/06e/N11</c:v>
                </c:pt>
                <c:pt idx="40">
                  <c:v>2014/14e/N12</c:v>
                </c:pt>
                <c:pt idx="41">
                  <c:v>2011/09e/N38</c:v>
                </c:pt>
                <c:pt idx="42">
                  <c:v>2013/08e/N21</c:v>
                </c:pt>
                <c:pt idx="43">
                  <c:v>2012/05e/N30</c:v>
                </c:pt>
                <c:pt idx="44">
                  <c:v>2011/11e/N38</c:v>
                </c:pt>
                <c:pt idx="45">
                  <c:v>2013/06e/N11</c:v>
                </c:pt>
                <c:pt idx="46">
                  <c:v>2012/08e/N23</c:v>
                </c:pt>
              </c:strCache>
            </c:strRef>
          </c:cat>
          <c:val>
            <c:numRef>
              <c:f>Sheet1!$F$1:$F$47</c:f>
              <c:numCache>
                <c:formatCode>General</c:formatCode>
                <c:ptCount val="47"/>
                <c:pt idx="0">
                  <c:v>-1.19957</c:v>
                </c:pt>
                <c:pt idx="1">
                  <c:v>-0.74737399999999998</c:v>
                </c:pt>
                <c:pt idx="2">
                  <c:v>-0.71514999999999995</c:v>
                </c:pt>
                <c:pt idx="3">
                  <c:v>-0.65181</c:v>
                </c:pt>
                <c:pt idx="4">
                  <c:v>-0.61394700000000002</c:v>
                </c:pt>
                <c:pt idx="5">
                  <c:v>-0.59879300000000002</c:v>
                </c:pt>
                <c:pt idx="6">
                  <c:v>-0.40739999999999998</c:v>
                </c:pt>
                <c:pt idx="7">
                  <c:v>-0.407252</c:v>
                </c:pt>
                <c:pt idx="8">
                  <c:v>-0.395727</c:v>
                </c:pt>
                <c:pt idx="9">
                  <c:v>-0.39534900000000001</c:v>
                </c:pt>
                <c:pt idx="10">
                  <c:v>-0.38555899999999999</c:v>
                </c:pt>
                <c:pt idx="11">
                  <c:v>-0.371</c:v>
                </c:pt>
                <c:pt idx="12">
                  <c:v>-0.35309200000000002</c:v>
                </c:pt>
                <c:pt idx="13">
                  <c:v>-0.30603999999999998</c:v>
                </c:pt>
                <c:pt idx="14">
                  <c:v>-0.30368899999999999</c:v>
                </c:pt>
                <c:pt idx="15">
                  <c:v>-0.20422899999999999</c:v>
                </c:pt>
                <c:pt idx="16">
                  <c:v>-0.10147299999999999</c:v>
                </c:pt>
                <c:pt idx="17">
                  <c:v>-9.56983E-2</c:v>
                </c:pt>
                <c:pt idx="18">
                  <c:v>-5.8987699999999997E-2</c:v>
                </c:pt>
                <c:pt idx="19">
                  <c:v>-5.4875399999999998E-2</c:v>
                </c:pt>
                <c:pt idx="20">
                  <c:v>-4.6467599999999998E-2</c:v>
                </c:pt>
                <c:pt idx="21">
                  <c:v>-3.89112E-2</c:v>
                </c:pt>
                <c:pt idx="22">
                  <c:v>-2.92404E-2</c:v>
                </c:pt>
                <c:pt idx="23">
                  <c:v>1.5302100000000001E-2</c:v>
                </c:pt>
                <c:pt idx="24">
                  <c:v>3.4540000000000001E-2</c:v>
                </c:pt>
                <c:pt idx="25">
                  <c:v>4.7857799999999999E-2</c:v>
                </c:pt>
                <c:pt idx="26">
                  <c:v>4.80043E-2</c:v>
                </c:pt>
                <c:pt idx="27">
                  <c:v>5.1728900000000001E-2</c:v>
                </c:pt>
                <c:pt idx="28">
                  <c:v>0.14816099999999999</c:v>
                </c:pt>
                <c:pt idx="29">
                  <c:v>0.160916</c:v>
                </c:pt>
                <c:pt idx="30">
                  <c:v>0.162464</c:v>
                </c:pt>
                <c:pt idx="31">
                  <c:v>0.17108699999999999</c:v>
                </c:pt>
                <c:pt idx="32">
                  <c:v>0.19372200000000001</c:v>
                </c:pt>
                <c:pt idx="33">
                  <c:v>0.22367100000000001</c:v>
                </c:pt>
                <c:pt idx="34">
                  <c:v>0.281028</c:v>
                </c:pt>
                <c:pt idx="35">
                  <c:v>0.40998400000000002</c:v>
                </c:pt>
                <c:pt idx="36">
                  <c:v>0.43171300000000001</c:v>
                </c:pt>
                <c:pt idx="37">
                  <c:v>0.45816000000000001</c:v>
                </c:pt>
                <c:pt idx="38">
                  <c:v>0.59370599999999996</c:v>
                </c:pt>
                <c:pt idx="39">
                  <c:v>0.95033400000000001</c:v>
                </c:pt>
                <c:pt idx="40">
                  <c:v>0.99411000000000005</c:v>
                </c:pt>
                <c:pt idx="41">
                  <c:v>1.11591</c:v>
                </c:pt>
                <c:pt idx="42">
                  <c:v>1.2242599999999999</c:v>
                </c:pt>
                <c:pt idx="43">
                  <c:v>1.4397200000000001</c:v>
                </c:pt>
                <c:pt idx="44">
                  <c:v>2.06446</c:v>
                </c:pt>
                <c:pt idx="45">
                  <c:v>2.1846899999999998</c:v>
                </c:pt>
                <c:pt idx="46">
                  <c:v>2.3301599999999998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48768"/>
        <c:axId val="84460672"/>
      </c:barChart>
      <c:catAx>
        <c:axId val="84448768"/>
        <c:scaling>
          <c:orientation val="minMax"/>
        </c:scaling>
        <c:delete val="0"/>
        <c:axPos val="b"/>
        <c:majorTickMark val="out"/>
        <c:minorTickMark val="none"/>
        <c:tickLblPos val="low"/>
        <c:crossAx val="84460672"/>
        <c:crosses val="autoZero"/>
        <c:auto val="1"/>
        <c:lblAlgn val="ctr"/>
        <c:lblOffset val="100"/>
        <c:tickLblSkip val="1"/>
        <c:noMultiLvlLbl val="0"/>
      </c:catAx>
      <c:valAx>
        <c:axId val="8446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4487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Sheet1!$G$1:$G$44</c:f>
              <c:strCache>
                <c:ptCount val="44"/>
                <c:pt idx="0">
                  <c:v>2011/05e/N23</c:v>
                </c:pt>
                <c:pt idx="1">
                  <c:v>2012/13e/N24</c:v>
                </c:pt>
                <c:pt idx="2">
                  <c:v>2014/11e/N24</c:v>
                </c:pt>
                <c:pt idx="3">
                  <c:v>2013/17e/N18</c:v>
                </c:pt>
                <c:pt idx="4">
                  <c:v>2012/06e/N17</c:v>
                </c:pt>
                <c:pt idx="5">
                  <c:v>2014/13e/N11</c:v>
                </c:pt>
                <c:pt idx="6">
                  <c:v>2012/09e/N9</c:v>
                </c:pt>
                <c:pt idx="7">
                  <c:v>2012/17e/N8</c:v>
                </c:pt>
                <c:pt idx="8">
                  <c:v>2012/04e/N10</c:v>
                </c:pt>
                <c:pt idx="9">
                  <c:v>2014/18e/N10</c:v>
                </c:pt>
                <c:pt idx="10">
                  <c:v>2014/21e/N8</c:v>
                </c:pt>
                <c:pt idx="11">
                  <c:v>2013/07e/N20</c:v>
                </c:pt>
                <c:pt idx="12">
                  <c:v>2013/13e/N2</c:v>
                </c:pt>
                <c:pt idx="13">
                  <c:v>2013/14e/N6</c:v>
                </c:pt>
                <c:pt idx="14">
                  <c:v>2014/01e/N13</c:v>
                </c:pt>
                <c:pt idx="15">
                  <c:v>2014/10e/N6</c:v>
                </c:pt>
                <c:pt idx="16">
                  <c:v>2014/19e/N10</c:v>
                </c:pt>
                <c:pt idx="17">
                  <c:v>2011/03e/N11</c:v>
                </c:pt>
                <c:pt idx="18">
                  <c:v>2012/11e/N4</c:v>
                </c:pt>
                <c:pt idx="19">
                  <c:v>2013/05e/N3</c:v>
                </c:pt>
                <c:pt idx="20">
                  <c:v>2014/17e/N1</c:v>
                </c:pt>
                <c:pt idx="21">
                  <c:v>2012/15e/N1</c:v>
                </c:pt>
                <c:pt idx="22">
                  <c:v>2014/15e/N14</c:v>
                </c:pt>
                <c:pt idx="23">
                  <c:v>2011/04e/N15</c:v>
                </c:pt>
                <c:pt idx="24">
                  <c:v>2013/03e/N3</c:v>
                </c:pt>
                <c:pt idx="25">
                  <c:v>2013/04e/N10</c:v>
                </c:pt>
                <c:pt idx="26">
                  <c:v>2012/16e/N2</c:v>
                </c:pt>
                <c:pt idx="27">
                  <c:v>2011/10e/N12</c:v>
                </c:pt>
                <c:pt idx="28">
                  <c:v>2014/03e/N8</c:v>
                </c:pt>
                <c:pt idx="29">
                  <c:v>2014/04e/N12</c:v>
                </c:pt>
                <c:pt idx="30">
                  <c:v>2014/08e/N5</c:v>
                </c:pt>
                <c:pt idx="31">
                  <c:v>2014/12e/N4</c:v>
                </c:pt>
                <c:pt idx="32">
                  <c:v>2012/12e/N4</c:v>
                </c:pt>
                <c:pt idx="33">
                  <c:v>2013/08e/N16</c:v>
                </c:pt>
                <c:pt idx="34">
                  <c:v>2011/07e/N10</c:v>
                </c:pt>
                <c:pt idx="35">
                  <c:v>2012/07e/N12</c:v>
                </c:pt>
                <c:pt idx="36">
                  <c:v>2014/07e/N15</c:v>
                </c:pt>
                <c:pt idx="37">
                  <c:v>2011/06e/N7</c:v>
                </c:pt>
                <c:pt idx="38">
                  <c:v>2011/09e/N34</c:v>
                </c:pt>
                <c:pt idx="39">
                  <c:v>2014/14e/N8</c:v>
                </c:pt>
                <c:pt idx="40">
                  <c:v>2013/06e/N7</c:v>
                </c:pt>
                <c:pt idx="41">
                  <c:v>2011/11e/N34</c:v>
                </c:pt>
                <c:pt idx="42">
                  <c:v>2012/08e/N19</c:v>
                </c:pt>
                <c:pt idx="43">
                  <c:v>2012/05e/N26</c:v>
                </c:pt>
              </c:strCache>
            </c:strRef>
          </c:cat>
          <c:val>
            <c:numRef>
              <c:f>Sheet1!$H$1:$H$44</c:f>
              <c:numCache>
                <c:formatCode>General</c:formatCode>
                <c:ptCount val="44"/>
                <c:pt idx="0">
                  <c:v>-2.4900600000000002</c:v>
                </c:pt>
                <c:pt idx="1">
                  <c:v>-1.29809</c:v>
                </c:pt>
                <c:pt idx="2">
                  <c:v>-1.2599499999999999</c:v>
                </c:pt>
                <c:pt idx="3">
                  <c:v>-1.14977</c:v>
                </c:pt>
                <c:pt idx="4">
                  <c:v>-0.60713700000000004</c:v>
                </c:pt>
                <c:pt idx="5">
                  <c:v>-0.51172200000000001</c:v>
                </c:pt>
                <c:pt idx="6">
                  <c:v>-0.42966500000000002</c:v>
                </c:pt>
                <c:pt idx="7">
                  <c:v>-0.23719399999999999</c:v>
                </c:pt>
                <c:pt idx="8">
                  <c:v>-0.173101</c:v>
                </c:pt>
                <c:pt idx="9">
                  <c:v>-0.13561999999999999</c:v>
                </c:pt>
                <c:pt idx="10">
                  <c:v>-0.134713</c:v>
                </c:pt>
                <c:pt idx="11">
                  <c:v>-3.6976700000000001E-2</c:v>
                </c:pt>
                <c:pt idx="12">
                  <c:v>-1.8404299999999998E-2</c:v>
                </c:pt>
                <c:pt idx="13">
                  <c:v>2.7581400000000001E-3</c:v>
                </c:pt>
                <c:pt idx="14">
                  <c:v>2.1666700000000001E-2</c:v>
                </c:pt>
                <c:pt idx="15">
                  <c:v>2.2465100000000002E-2</c:v>
                </c:pt>
                <c:pt idx="16">
                  <c:v>7.2325600000000004E-2</c:v>
                </c:pt>
                <c:pt idx="17">
                  <c:v>9.2626E-2</c:v>
                </c:pt>
                <c:pt idx="18">
                  <c:v>9.4835699999999995E-2</c:v>
                </c:pt>
                <c:pt idx="19">
                  <c:v>0.119412</c:v>
                </c:pt>
                <c:pt idx="20">
                  <c:v>0.12859799999999999</c:v>
                </c:pt>
                <c:pt idx="21">
                  <c:v>0.13441900000000001</c:v>
                </c:pt>
                <c:pt idx="22">
                  <c:v>0.191415</c:v>
                </c:pt>
                <c:pt idx="23">
                  <c:v>0.23671500000000001</c:v>
                </c:pt>
                <c:pt idx="24">
                  <c:v>0.23829800000000001</c:v>
                </c:pt>
                <c:pt idx="25">
                  <c:v>0.25127899999999997</c:v>
                </c:pt>
                <c:pt idx="26">
                  <c:v>0.25881700000000002</c:v>
                </c:pt>
                <c:pt idx="27">
                  <c:v>0.27327899999999999</c:v>
                </c:pt>
                <c:pt idx="28">
                  <c:v>0.27395999999999998</c:v>
                </c:pt>
                <c:pt idx="29">
                  <c:v>0.29046499999999997</c:v>
                </c:pt>
                <c:pt idx="30">
                  <c:v>0.29218</c:v>
                </c:pt>
                <c:pt idx="31">
                  <c:v>0.40373599999999998</c:v>
                </c:pt>
                <c:pt idx="32">
                  <c:v>0.45927099999999998</c:v>
                </c:pt>
                <c:pt idx="33">
                  <c:v>0.55221699999999996</c:v>
                </c:pt>
                <c:pt idx="34">
                  <c:v>0.61540700000000004</c:v>
                </c:pt>
                <c:pt idx="35">
                  <c:v>0.67628100000000002</c:v>
                </c:pt>
                <c:pt idx="36">
                  <c:v>0.88648300000000002</c:v>
                </c:pt>
                <c:pt idx="37">
                  <c:v>0.91166499999999995</c:v>
                </c:pt>
                <c:pt idx="38">
                  <c:v>1.33074</c:v>
                </c:pt>
                <c:pt idx="39">
                  <c:v>1.8303700000000001</c:v>
                </c:pt>
                <c:pt idx="40">
                  <c:v>2.2895699999999999</c:v>
                </c:pt>
                <c:pt idx="41">
                  <c:v>2.9346100000000002</c:v>
                </c:pt>
                <c:pt idx="42">
                  <c:v>3.0242</c:v>
                </c:pt>
                <c:pt idx="43">
                  <c:v>3.7350300000000001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04960"/>
        <c:axId val="84507648"/>
      </c:barChart>
      <c:catAx>
        <c:axId val="84504960"/>
        <c:scaling>
          <c:orientation val="minMax"/>
        </c:scaling>
        <c:delete val="0"/>
        <c:axPos val="b"/>
        <c:majorTickMark val="out"/>
        <c:minorTickMark val="none"/>
        <c:tickLblPos val="low"/>
        <c:crossAx val="84507648"/>
        <c:crosses val="autoZero"/>
        <c:auto val="1"/>
        <c:lblAlgn val="ctr"/>
        <c:lblOffset val="100"/>
        <c:tickLblSkip val="1"/>
        <c:noMultiLvlLbl val="0"/>
      </c:catAx>
      <c:valAx>
        <c:axId val="8450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5049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Sheet1!$A$1:$A$50</c:f>
              <c:strCache>
                <c:ptCount val="50"/>
                <c:pt idx="0">
                  <c:v>2011/09l/N27</c:v>
                </c:pt>
                <c:pt idx="1">
                  <c:v>2012/18l/N29</c:v>
                </c:pt>
                <c:pt idx="2">
                  <c:v>2012/12l/N43</c:v>
                </c:pt>
                <c:pt idx="3">
                  <c:v>2011/18l/N15</c:v>
                </c:pt>
                <c:pt idx="4">
                  <c:v>2012/05l/N27</c:v>
                </c:pt>
                <c:pt idx="5">
                  <c:v>2014/01l/N18</c:v>
                </c:pt>
                <c:pt idx="6">
                  <c:v>2012/13l/N27</c:v>
                </c:pt>
                <c:pt idx="7">
                  <c:v>2013/10l/N11</c:v>
                </c:pt>
                <c:pt idx="8">
                  <c:v>2012/06l/N10</c:v>
                </c:pt>
                <c:pt idx="9">
                  <c:v>2013/01l/N9</c:v>
                </c:pt>
                <c:pt idx="10">
                  <c:v>2011/16l/N40</c:v>
                </c:pt>
                <c:pt idx="11">
                  <c:v>2012/17l/N20</c:v>
                </c:pt>
                <c:pt idx="12">
                  <c:v>2014/03l/N15</c:v>
                </c:pt>
                <c:pt idx="13">
                  <c:v>2012/03l/N11</c:v>
                </c:pt>
                <c:pt idx="14">
                  <c:v>2012/14l/N37</c:v>
                </c:pt>
                <c:pt idx="15">
                  <c:v>2011/17l/N52</c:v>
                </c:pt>
                <c:pt idx="16">
                  <c:v>2012/08l/N7</c:v>
                </c:pt>
                <c:pt idx="17">
                  <c:v>2011/12l/N44</c:v>
                </c:pt>
                <c:pt idx="18">
                  <c:v>2011/03l/N3</c:v>
                </c:pt>
                <c:pt idx="19">
                  <c:v>2012/04l/N8</c:v>
                </c:pt>
                <c:pt idx="20">
                  <c:v>2013/14l/N9</c:v>
                </c:pt>
                <c:pt idx="21">
                  <c:v>2011/08l/N6</c:v>
                </c:pt>
                <c:pt idx="22">
                  <c:v>2011/02l/N15</c:v>
                </c:pt>
                <c:pt idx="23">
                  <c:v>2011/06l/N5</c:v>
                </c:pt>
                <c:pt idx="24">
                  <c:v>2013/13l/N11</c:v>
                </c:pt>
                <c:pt idx="25">
                  <c:v>2013/09l/N37</c:v>
                </c:pt>
                <c:pt idx="26">
                  <c:v>2014/09l/N5</c:v>
                </c:pt>
                <c:pt idx="27">
                  <c:v>2012/10l/N1</c:v>
                </c:pt>
                <c:pt idx="28">
                  <c:v>2014/08l/N21</c:v>
                </c:pt>
                <c:pt idx="29">
                  <c:v>2011/04l/N3</c:v>
                </c:pt>
                <c:pt idx="30">
                  <c:v>2014/04l/N13</c:v>
                </c:pt>
                <c:pt idx="31">
                  <c:v>2011/14l/N10</c:v>
                </c:pt>
                <c:pt idx="32">
                  <c:v>2013/05l/N7</c:v>
                </c:pt>
                <c:pt idx="33">
                  <c:v>2012/07l/N9</c:v>
                </c:pt>
                <c:pt idx="34">
                  <c:v>2011/13l/N13</c:v>
                </c:pt>
                <c:pt idx="35">
                  <c:v>2014/07l/N9</c:v>
                </c:pt>
                <c:pt idx="36">
                  <c:v>2012/11l/N12</c:v>
                </c:pt>
                <c:pt idx="37">
                  <c:v>2013/07l/N28</c:v>
                </c:pt>
                <c:pt idx="38">
                  <c:v>2013/03l/N7</c:v>
                </c:pt>
                <c:pt idx="39">
                  <c:v>2011/07l/N7</c:v>
                </c:pt>
                <c:pt idx="40">
                  <c:v>2012/19l/N8</c:v>
                </c:pt>
                <c:pt idx="41">
                  <c:v>2012/02l/N19</c:v>
                </c:pt>
                <c:pt idx="42">
                  <c:v>2014/06l/N20</c:v>
                </c:pt>
                <c:pt idx="43">
                  <c:v>2011/15l/N10</c:v>
                </c:pt>
                <c:pt idx="44">
                  <c:v>2013/11l/N12</c:v>
                </c:pt>
                <c:pt idx="45">
                  <c:v>2012/01l/N8</c:v>
                </c:pt>
                <c:pt idx="46">
                  <c:v>2011/05l/N10</c:v>
                </c:pt>
                <c:pt idx="47">
                  <c:v>2013/12l/N5</c:v>
                </c:pt>
                <c:pt idx="48">
                  <c:v>2013/04l/N18</c:v>
                </c:pt>
                <c:pt idx="49">
                  <c:v>2012/09l/N29</c:v>
                </c:pt>
              </c:strCache>
            </c:strRef>
          </c:cat>
          <c:val>
            <c:numRef>
              <c:f>Sheet1!$B$1:$B$50</c:f>
              <c:numCache>
                <c:formatCode>General</c:formatCode>
                <c:ptCount val="50"/>
                <c:pt idx="0">
                  <c:v>-0.106097</c:v>
                </c:pt>
                <c:pt idx="1">
                  <c:v>-8.6585499999999996E-2</c:v>
                </c:pt>
                <c:pt idx="2">
                  <c:v>-7.5609700000000002E-2</c:v>
                </c:pt>
                <c:pt idx="3">
                  <c:v>-7.3170700000000005E-2</c:v>
                </c:pt>
                <c:pt idx="4">
                  <c:v>-6.2196500000000002E-2</c:v>
                </c:pt>
                <c:pt idx="5">
                  <c:v>-5.7316800000000001E-2</c:v>
                </c:pt>
                <c:pt idx="6">
                  <c:v>-4.6341199999999999E-2</c:v>
                </c:pt>
                <c:pt idx="7">
                  <c:v>-4.3902099999999999E-2</c:v>
                </c:pt>
                <c:pt idx="8">
                  <c:v>-3.4146299999999997E-2</c:v>
                </c:pt>
                <c:pt idx="9">
                  <c:v>-0.03</c:v>
                </c:pt>
                <c:pt idx="10">
                  <c:v>-2.8048799999999999E-2</c:v>
                </c:pt>
                <c:pt idx="11">
                  <c:v>-2.5609799999999999E-2</c:v>
                </c:pt>
                <c:pt idx="12">
                  <c:v>-1.9512100000000001E-2</c:v>
                </c:pt>
                <c:pt idx="13">
                  <c:v>-1.70732E-2</c:v>
                </c:pt>
                <c:pt idx="14">
                  <c:v>-1.5853599999999999E-2</c:v>
                </c:pt>
                <c:pt idx="15">
                  <c:v>-1.4636100000000001E-2</c:v>
                </c:pt>
                <c:pt idx="16">
                  <c:v>-1.4634299999999999E-2</c:v>
                </c:pt>
                <c:pt idx="17">
                  <c:v>-1.46327E-2</c:v>
                </c:pt>
                <c:pt idx="18">
                  <c:v>-1.4024399999999999E-2</c:v>
                </c:pt>
                <c:pt idx="19">
                  <c:v>-1.21951E-2</c:v>
                </c:pt>
                <c:pt idx="20">
                  <c:v>-1.21951E-2</c:v>
                </c:pt>
                <c:pt idx="21">
                  <c:v>-9.4076300000000002E-3</c:v>
                </c:pt>
                <c:pt idx="22">
                  <c:v>-8.5364599999999992E-3</c:v>
                </c:pt>
                <c:pt idx="23">
                  <c:v>-6.0975600000000001E-3</c:v>
                </c:pt>
                <c:pt idx="24">
                  <c:v>-3.6585699999999999E-3</c:v>
                </c:pt>
                <c:pt idx="25">
                  <c:v>-3.6584899999999999E-3</c:v>
                </c:pt>
                <c:pt idx="26">
                  <c:v>-1.21951E-3</c:v>
                </c:pt>
                <c:pt idx="27">
                  <c:v>0</c:v>
                </c:pt>
                <c:pt idx="28">
                  <c:v>0</c:v>
                </c:pt>
                <c:pt idx="29">
                  <c:v>1.2195000000000001E-3</c:v>
                </c:pt>
                <c:pt idx="30">
                  <c:v>3.9634099999999997E-3</c:v>
                </c:pt>
                <c:pt idx="31">
                  <c:v>1.20596E-2</c:v>
                </c:pt>
                <c:pt idx="32">
                  <c:v>1.21951E-2</c:v>
                </c:pt>
                <c:pt idx="33">
                  <c:v>1.7405799999999999E-2</c:v>
                </c:pt>
                <c:pt idx="34">
                  <c:v>2.0731699999999999E-2</c:v>
                </c:pt>
                <c:pt idx="35">
                  <c:v>3.4146200000000002E-2</c:v>
                </c:pt>
                <c:pt idx="36">
                  <c:v>3.7993199999999998E-2</c:v>
                </c:pt>
                <c:pt idx="37">
                  <c:v>3.8435799999999999E-2</c:v>
                </c:pt>
                <c:pt idx="38">
                  <c:v>4.6951199999999998E-2</c:v>
                </c:pt>
                <c:pt idx="39">
                  <c:v>4.87806E-2</c:v>
                </c:pt>
                <c:pt idx="40">
                  <c:v>5.2439E-2</c:v>
                </c:pt>
                <c:pt idx="41">
                  <c:v>5.4878000000000003E-2</c:v>
                </c:pt>
                <c:pt idx="42">
                  <c:v>5.7317100000000003E-2</c:v>
                </c:pt>
                <c:pt idx="43">
                  <c:v>7.1951200000000007E-2</c:v>
                </c:pt>
                <c:pt idx="44">
                  <c:v>7.1951699999999993E-2</c:v>
                </c:pt>
                <c:pt idx="45">
                  <c:v>0.106098</c:v>
                </c:pt>
                <c:pt idx="46">
                  <c:v>0.12026199999999999</c:v>
                </c:pt>
                <c:pt idx="47">
                  <c:v>0.12561</c:v>
                </c:pt>
                <c:pt idx="48">
                  <c:v>0.126829</c:v>
                </c:pt>
                <c:pt idx="49">
                  <c:v>0.13048899999999999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07712"/>
        <c:axId val="91517696"/>
      </c:barChart>
      <c:catAx>
        <c:axId val="91507712"/>
        <c:scaling>
          <c:orientation val="minMax"/>
        </c:scaling>
        <c:delete val="0"/>
        <c:axPos val="b"/>
        <c:majorTickMark val="out"/>
        <c:minorTickMark val="none"/>
        <c:tickLblPos val="low"/>
        <c:crossAx val="91517696"/>
        <c:crosses val="autoZero"/>
        <c:auto val="1"/>
        <c:lblAlgn val="ctr"/>
        <c:lblOffset val="100"/>
        <c:tickLblSkip val="1"/>
        <c:noMultiLvlLbl val="0"/>
      </c:catAx>
      <c:valAx>
        <c:axId val="9151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5077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Sheet1!$I$1:$I$37</c:f>
              <c:strCache>
                <c:ptCount val="37"/>
                <c:pt idx="0">
                  <c:v>2013/17e/N18</c:v>
                </c:pt>
                <c:pt idx="1">
                  <c:v>2011/05e/N19</c:v>
                </c:pt>
                <c:pt idx="2">
                  <c:v>2011/03e/N7</c:v>
                </c:pt>
                <c:pt idx="3">
                  <c:v>2012/17e/N4</c:v>
                </c:pt>
                <c:pt idx="4">
                  <c:v>2013/07e/N16</c:v>
                </c:pt>
                <c:pt idx="5">
                  <c:v>2011/04e/N11</c:v>
                </c:pt>
                <c:pt idx="6">
                  <c:v>2014/10e/N6</c:v>
                </c:pt>
                <c:pt idx="7">
                  <c:v>2014/11e/N24</c:v>
                </c:pt>
                <c:pt idx="8">
                  <c:v>2012/04e/N10</c:v>
                </c:pt>
                <c:pt idx="9">
                  <c:v>2014/13e/N10</c:v>
                </c:pt>
                <c:pt idx="10">
                  <c:v>2013/08e/N13</c:v>
                </c:pt>
                <c:pt idx="11">
                  <c:v>2014/04e/N8</c:v>
                </c:pt>
                <c:pt idx="12">
                  <c:v>2014/18e/N6</c:v>
                </c:pt>
                <c:pt idx="13">
                  <c:v>2014/08e/N1</c:v>
                </c:pt>
                <c:pt idx="14">
                  <c:v>2014/19e/N6</c:v>
                </c:pt>
                <c:pt idx="15">
                  <c:v>2012/06e/N13</c:v>
                </c:pt>
                <c:pt idx="16">
                  <c:v>2011/10e/N8</c:v>
                </c:pt>
                <c:pt idx="17">
                  <c:v>2013/14e/N2</c:v>
                </c:pt>
                <c:pt idx="18">
                  <c:v>2014/01e/N9</c:v>
                </c:pt>
                <c:pt idx="19">
                  <c:v>2014/21e/N5</c:v>
                </c:pt>
                <c:pt idx="20">
                  <c:v>2011/07e/N6</c:v>
                </c:pt>
                <c:pt idx="21">
                  <c:v>2011/06e/N2</c:v>
                </c:pt>
                <c:pt idx="22">
                  <c:v>2014/03e/N4</c:v>
                </c:pt>
                <c:pt idx="23">
                  <c:v>2014/17e/N1</c:v>
                </c:pt>
                <c:pt idx="24">
                  <c:v>2011/09e/N30</c:v>
                </c:pt>
                <c:pt idx="25">
                  <c:v>2012/09e/N9</c:v>
                </c:pt>
                <c:pt idx="26">
                  <c:v>2012/07e/N8</c:v>
                </c:pt>
                <c:pt idx="27">
                  <c:v>2014/14e/N4</c:v>
                </c:pt>
                <c:pt idx="28">
                  <c:v>2014/12e/N4</c:v>
                </c:pt>
                <c:pt idx="29">
                  <c:v>2013/04e/N10</c:v>
                </c:pt>
                <c:pt idx="30">
                  <c:v>2013/06e/N3</c:v>
                </c:pt>
                <c:pt idx="31">
                  <c:v>2014/15e/N10</c:v>
                </c:pt>
                <c:pt idx="32">
                  <c:v>2014/07e/N14</c:v>
                </c:pt>
                <c:pt idx="33">
                  <c:v>2012/08e/N16</c:v>
                </c:pt>
                <c:pt idx="34">
                  <c:v>2012/13e/N21</c:v>
                </c:pt>
                <c:pt idx="35">
                  <c:v>2012/05e/N22</c:v>
                </c:pt>
                <c:pt idx="36">
                  <c:v>2011/11e/N30</c:v>
                </c:pt>
              </c:strCache>
            </c:strRef>
          </c:cat>
          <c:val>
            <c:numRef>
              <c:f>Sheet1!$J$1:$J$37</c:f>
              <c:numCache>
                <c:formatCode>General</c:formatCode>
                <c:ptCount val="37"/>
                <c:pt idx="0">
                  <c:v>-2.8656000000000001</c:v>
                </c:pt>
                <c:pt idx="1">
                  <c:v>-2.5628099999999998</c:v>
                </c:pt>
                <c:pt idx="2">
                  <c:v>-1.51712</c:v>
                </c:pt>
                <c:pt idx="3">
                  <c:v>-1.3037700000000001</c:v>
                </c:pt>
                <c:pt idx="4">
                  <c:v>-1.1170899999999999</c:v>
                </c:pt>
                <c:pt idx="5">
                  <c:v>-0.95305099999999998</c:v>
                </c:pt>
                <c:pt idx="6">
                  <c:v>-0.75584600000000002</c:v>
                </c:pt>
                <c:pt idx="7">
                  <c:v>-0.721723</c:v>
                </c:pt>
                <c:pt idx="8">
                  <c:v>-0.41292299999999998</c:v>
                </c:pt>
                <c:pt idx="9">
                  <c:v>-0.37255100000000002</c:v>
                </c:pt>
                <c:pt idx="10">
                  <c:v>-0.356933</c:v>
                </c:pt>
                <c:pt idx="11">
                  <c:v>-0.27349699999999999</c:v>
                </c:pt>
                <c:pt idx="12">
                  <c:v>-0.141046</c:v>
                </c:pt>
                <c:pt idx="13">
                  <c:v>-8.9007699999999995E-2</c:v>
                </c:pt>
                <c:pt idx="14">
                  <c:v>-1.8092299999999999E-2</c:v>
                </c:pt>
                <c:pt idx="15">
                  <c:v>-1.45667E-2</c:v>
                </c:pt>
                <c:pt idx="16">
                  <c:v>2.2851300000000001E-2</c:v>
                </c:pt>
                <c:pt idx="17">
                  <c:v>4.5482099999999998E-2</c:v>
                </c:pt>
                <c:pt idx="18">
                  <c:v>4.6084600000000003E-2</c:v>
                </c:pt>
                <c:pt idx="19">
                  <c:v>0.10033300000000001</c:v>
                </c:pt>
                <c:pt idx="20">
                  <c:v>0.20044600000000001</c:v>
                </c:pt>
                <c:pt idx="21">
                  <c:v>0.22633300000000001</c:v>
                </c:pt>
                <c:pt idx="22">
                  <c:v>0.237954</c:v>
                </c:pt>
                <c:pt idx="23">
                  <c:v>0.29672100000000001</c:v>
                </c:pt>
                <c:pt idx="24">
                  <c:v>0.30138500000000001</c:v>
                </c:pt>
                <c:pt idx="25">
                  <c:v>0.31617699999999999</c:v>
                </c:pt>
                <c:pt idx="26">
                  <c:v>0.703426</c:v>
                </c:pt>
                <c:pt idx="27">
                  <c:v>0.88776500000000003</c:v>
                </c:pt>
                <c:pt idx="28">
                  <c:v>0.96841500000000003</c:v>
                </c:pt>
                <c:pt idx="29">
                  <c:v>1.29897</c:v>
                </c:pt>
                <c:pt idx="30">
                  <c:v>1.4660200000000001</c:v>
                </c:pt>
                <c:pt idx="31">
                  <c:v>2.2013799999999999</c:v>
                </c:pt>
                <c:pt idx="32">
                  <c:v>2.41568</c:v>
                </c:pt>
                <c:pt idx="33">
                  <c:v>2.56894</c:v>
                </c:pt>
                <c:pt idx="34">
                  <c:v>3.1001400000000001</c:v>
                </c:pt>
                <c:pt idx="35">
                  <c:v>5.5921700000000003</c:v>
                </c:pt>
                <c:pt idx="36">
                  <c:v>6.1576199999999996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68320"/>
        <c:axId val="84586880"/>
      </c:barChart>
      <c:catAx>
        <c:axId val="8456832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84586880"/>
        <c:crosses val="autoZero"/>
        <c:auto val="1"/>
        <c:lblAlgn val="ctr"/>
        <c:lblOffset val="100"/>
        <c:tickLblSkip val="1"/>
        <c:noMultiLvlLbl val="0"/>
      </c:catAx>
      <c:valAx>
        <c:axId val="8458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5683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Sheet1!$C$1:$C$46</c:f>
              <c:strCache>
                <c:ptCount val="46"/>
                <c:pt idx="0">
                  <c:v>2011/17l/N48</c:v>
                </c:pt>
                <c:pt idx="1">
                  <c:v>2011/09l/N23</c:v>
                </c:pt>
                <c:pt idx="2">
                  <c:v>2012/14l/N37</c:v>
                </c:pt>
                <c:pt idx="3">
                  <c:v>2012/08l/N7</c:v>
                </c:pt>
                <c:pt idx="4">
                  <c:v>2012/17l/N20</c:v>
                </c:pt>
                <c:pt idx="5">
                  <c:v>2013/07l/N20</c:v>
                </c:pt>
                <c:pt idx="6">
                  <c:v>2011/12l/N44</c:v>
                </c:pt>
                <c:pt idx="7">
                  <c:v>2013/10l/N7</c:v>
                </c:pt>
                <c:pt idx="8">
                  <c:v>2011/13l/N9</c:v>
                </c:pt>
                <c:pt idx="9">
                  <c:v>2012/07l/N7</c:v>
                </c:pt>
                <c:pt idx="10">
                  <c:v>2012/06l/N6</c:v>
                </c:pt>
                <c:pt idx="11">
                  <c:v>2011/02l/N11</c:v>
                </c:pt>
                <c:pt idx="12">
                  <c:v>2014/04l/N9</c:v>
                </c:pt>
                <c:pt idx="13">
                  <c:v>2011/16l/N40</c:v>
                </c:pt>
                <c:pt idx="14">
                  <c:v>2011/18l/N11</c:v>
                </c:pt>
                <c:pt idx="15">
                  <c:v>2013/04l/N12</c:v>
                </c:pt>
                <c:pt idx="16">
                  <c:v>2012/03l/N7</c:v>
                </c:pt>
                <c:pt idx="17">
                  <c:v>2014/09l/N5</c:v>
                </c:pt>
                <c:pt idx="18">
                  <c:v>2013/13l/N7</c:v>
                </c:pt>
                <c:pt idx="19">
                  <c:v>2013/11l/N8</c:v>
                </c:pt>
                <c:pt idx="20">
                  <c:v>2013/03l/N4</c:v>
                </c:pt>
                <c:pt idx="21">
                  <c:v>2011/14l/N10</c:v>
                </c:pt>
                <c:pt idx="22">
                  <c:v>2011/08l/N2</c:v>
                </c:pt>
                <c:pt idx="23">
                  <c:v>2013/01l/N6</c:v>
                </c:pt>
                <c:pt idx="24">
                  <c:v>2012/13l/N23</c:v>
                </c:pt>
                <c:pt idx="25">
                  <c:v>2013/14l/N5</c:v>
                </c:pt>
                <c:pt idx="26">
                  <c:v>2013/05l/N4</c:v>
                </c:pt>
                <c:pt idx="27">
                  <c:v>2014/01l/N16</c:v>
                </c:pt>
                <c:pt idx="28">
                  <c:v>2012/02l/N16</c:v>
                </c:pt>
                <c:pt idx="29">
                  <c:v>2012/04l/N4</c:v>
                </c:pt>
                <c:pt idx="30">
                  <c:v>2012/12l/N39</c:v>
                </c:pt>
                <c:pt idx="31">
                  <c:v>2012/18l/N25</c:v>
                </c:pt>
                <c:pt idx="32">
                  <c:v>2014/08l/N17</c:v>
                </c:pt>
                <c:pt idx="33">
                  <c:v>2011/15l/N6</c:v>
                </c:pt>
                <c:pt idx="34">
                  <c:v>2012/05l/N23</c:v>
                </c:pt>
                <c:pt idx="35">
                  <c:v>2012/09l/N29</c:v>
                </c:pt>
                <c:pt idx="36">
                  <c:v>2014/03l/N11</c:v>
                </c:pt>
                <c:pt idx="37">
                  <c:v>2013/12l/N1</c:v>
                </c:pt>
                <c:pt idx="38">
                  <c:v>2011/07l/N4</c:v>
                </c:pt>
                <c:pt idx="39">
                  <c:v>2012/11l/N8</c:v>
                </c:pt>
                <c:pt idx="40">
                  <c:v>2012/01l/N4</c:v>
                </c:pt>
                <c:pt idx="41">
                  <c:v>2011/05l/N7</c:v>
                </c:pt>
                <c:pt idx="42">
                  <c:v>2012/19l/N4</c:v>
                </c:pt>
                <c:pt idx="43">
                  <c:v>2013/09l/N33</c:v>
                </c:pt>
                <c:pt idx="44">
                  <c:v>2014/06l/N20</c:v>
                </c:pt>
                <c:pt idx="45">
                  <c:v>2014/07l/N4</c:v>
                </c:pt>
              </c:strCache>
            </c:strRef>
          </c:cat>
          <c:val>
            <c:numRef>
              <c:f>Sheet1!$D$1:$D$46</c:f>
              <c:numCache>
                <c:formatCode>General</c:formatCode>
                <c:ptCount val="46"/>
                <c:pt idx="0">
                  <c:v>-0.14027100000000001</c:v>
                </c:pt>
                <c:pt idx="1">
                  <c:v>-0.119156</c:v>
                </c:pt>
                <c:pt idx="2">
                  <c:v>-0.10558099999999999</c:v>
                </c:pt>
                <c:pt idx="3">
                  <c:v>-9.5022499999999996E-2</c:v>
                </c:pt>
                <c:pt idx="4">
                  <c:v>-8.7481100000000006E-2</c:v>
                </c:pt>
                <c:pt idx="5">
                  <c:v>-8.0189999999999997E-2</c:v>
                </c:pt>
                <c:pt idx="6">
                  <c:v>-7.9936699999999999E-2</c:v>
                </c:pt>
                <c:pt idx="7">
                  <c:v>-5.1282700000000001E-2</c:v>
                </c:pt>
                <c:pt idx="8">
                  <c:v>-4.5248700000000003E-2</c:v>
                </c:pt>
                <c:pt idx="9">
                  <c:v>-3.7707400000000002E-2</c:v>
                </c:pt>
                <c:pt idx="10">
                  <c:v>-3.7707299999999999E-2</c:v>
                </c:pt>
                <c:pt idx="11">
                  <c:v>-2.8657700000000001E-2</c:v>
                </c:pt>
                <c:pt idx="12">
                  <c:v>-2.5075400000000001E-2</c:v>
                </c:pt>
                <c:pt idx="13">
                  <c:v>-1.8099500000000001E-2</c:v>
                </c:pt>
                <c:pt idx="14">
                  <c:v>-1.65913E-2</c:v>
                </c:pt>
                <c:pt idx="15">
                  <c:v>-1.50829E-2</c:v>
                </c:pt>
                <c:pt idx="16">
                  <c:v>-9.0497400000000006E-3</c:v>
                </c:pt>
                <c:pt idx="17">
                  <c:v>-6.03318E-3</c:v>
                </c:pt>
                <c:pt idx="18">
                  <c:v>-4.5248700000000003E-3</c:v>
                </c:pt>
                <c:pt idx="19">
                  <c:v>-1.5083E-3</c:v>
                </c:pt>
                <c:pt idx="20">
                  <c:v>0</c:v>
                </c:pt>
                <c:pt idx="21">
                  <c:v>4.6924599999999999E-3</c:v>
                </c:pt>
                <c:pt idx="22">
                  <c:v>7.5414799999999997E-3</c:v>
                </c:pt>
                <c:pt idx="23">
                  <c:v>9.0497700000000004E-3</c:v>
                </c:pt>
                <c:pt idx="24">
                  <c:v>9.0508299999999993E-3</c:v>
                </c:pt>
                <c:pt idx="25">
                  <c:v>1.0558100000000001E-2</c:v>
                </c:pt>
                <c:pt idx="26">
                  <c:v>1.35747E-2</c:v>
                </c:pt>
                <c:pt idx="27">
                  <c:v>1.35747E-2</c:v>
                </c:pt>
                <c:pt idx="28">
                  <c:v>1.9607800000000002E-2</c:v>
                </c:pt>
                <c:pt idx="29">
                  <c:v>2.41327E-2</c:v>
                </c:pt>
                <c:pt idx="30">
                  <c:v>2.5641199999999999E-2</c:v>
                </c:pt>
                <c:pt idx="31">
                  <c:v>3.0165899999999999E-2</c:v>
                </c:pt>
                <c:pt idx="32">
                  <c:v>3.3182099999999999E-2</c:v>
                </c:pt>
                <c:pt idx="33">
                  <c:v>3.6199099999999998E-2</c:v>
                </c:pt>
                <c:pt idx="34">
                  <c:v>3.92179E-2</c:v>
                </c:pt>
                <c:pt idx="35">
                  <c:v>4.3740599999999998E-2</c:v>
                </c:pt>
                <c:pt idx="36">
                  <c:v>4.97738E-2</c:v>
                </c:pt>
                <c:pt idx="37">
                  <c:v>5.2790299999999998E-2</c:v>
                </c:pt>
                <c:pt idx="38">
                  <c:v>8.8989399999999996E-2</c:v>
                </c:pt>
                <c:pt idx="39">
                  <c:v>9.4185199999999997E-2</c:v>
                </c:pt>
                <c:pt idx="40">
                  <c:v>0.10105600000000001</c:v>
                </c:pt>
                <c:pt idx="41">
                  <c:v>0.111614</c:v>
                </c:pt>
                <c:pt idx="42">
                  <c:v>0.12368</c:v>
                </c:pt>
                <c:pt idx="43">
                  <c:v>0.13725599999999999</c:v>
                </c:pt>
                <c:pt idx="44">
                  <c:v>0.138763</c:v>
                </c:pt>
                <c:pt idx="45">
                  <c:v>0.15595800000000001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55840"/>
        <c:axId val="41557376"/>
      </c:barChart>
      <c:catAx>
        <c:axId val="41555840"/>
        <c:scaling>
          <c:orientation val="minMax"/>
        </c:scaling>
        <c:delete val="0"/>
        <c:axPos val="b"/>
        <c:majorTickMark val="out"/>
        <c:minorTickMark val="none"/>
        <c:tickLblPos val="low"/>
        <c:crossAx val="41557376"/>
        <c:crosses val="autoZero"/>
        <c:auto val="1"/>
        <c:lblAlgn val="ctr"/>
        <c:lblOffset val="100"/>
        <c:tickLblSkip val="1"/>
        <c:noMultiLvlLbl val="0"/>
      </c:catAx>
      <c:valAx>
        <c:axId val="4155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5558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Sheet1!$E$1:$E$37</c:f>
              <c:strCache>
                <c:ptCount val="37"/>
                <c:pt idx="0">
                  <c:v>2011/16l/N39</c:v>
                </c:pt>
                <c:pt idx="1">
                  <c:v>2011/12l/N40</c:v>
                </c:pt>
                <c:pt idx="2">
                  <c:v>2011/13l/N5</c:v>
                </c:pt>
                <c:pt idx="3">
                  <c:v>2013/07l/N16</c:v>
                </c:pt>
                <c:pt idx="4">
                  <c:v>2014/09l/N5</c:v>
                </c:pt>
                <c:pt idx="5">
                  <c:v>2012/13l/N19</c:v>
                </c:pt>
                <c:pt idx="6">
                  <c:v>2014/08l/N13</c:v>
                </c:pt>
                <c:pt idx="7">
                  <c:v>2011/17l/N43</c:v>
                </c:pt>
                <c:pt idx="8">
                  <c:v>2013/10l/N2</c:v>
                </c:pt>
                <c:pt idx="9">
                  <c:v>2013/11l/N4</c:v>
                </c:pt>
                <c:pt idx="10">
                  <c:v>2013/04l/N7</c:v>
                </c:pt>
                <c:pt idx="11">
                  <c:v>2013/13l/N3</c:v>
                </c:pt>
                <c:pt idx="12">
                  <c:v>2012/06l/N2</c:v>
                </c:pt>
                <c:pt idx="13">
                  <c:v>2013/14l/N1</c:v>
                </c:pt>
                <c:pt idx="14">
                  <c:v>2012/07l/N4</c:v>
                </c:pt>
                <c:pt idx="15">
                  <c:v>2012/03l/N4</c:v>
                </c:pt>
                <c:pt idx="16">
                  <c:v>2012/12l/N35</c:v>
                </c:pt>
                <c:pt idx="17">
                  <c:v>2012/08l/N7</c:v>
                </c:pt>
                <c:pt idx="18">
                  <c:v>2012/02l/N13</c:v>
                </c:pt>
                <c:pt idx="19">
                  <c:v>2013/01l/N2</c:v>
                </c:pt>
                <c:pt idx="20">
                  <c:v>2014/04l/N5</c:v>
                </c:pt>
                <c:pt idx="21">
                  <c:v>2014/01l/N12</c:v>
                </c:pt>
                <c:pt idx="22">
                  <c:v>2012/17l/N18</c:v>
                </c:pt>
                <c:pt idx="23">
                  <c:v>2012/14l/N37</c:v>
                </c:pt>
                <c:pt idx="24">
                  <c:v>2011/02l/N7</c:v>
                </c:pt>
                <c:pt idx="25">
                  <c:v>2011/15l/N2</c:v>
                </c:pt>
                <c:pt idx="26">
                  <c:v>2012/11l/N4</c:v>
                </c:pt>
                <c:pt idx="27">
                  <c:v>2014/03l/N7</c:v>
                </c:pt>
                <c:pt idx="28">
                  <c:v>2011/09l/N19</c:v>
                </c:pt>
                <c:pt idx="29">
                  <c:v>2014/06l/N18</c:v>
                </c:pt>
                <c:pt idx="30">
                  <c:v>2012/09l/N29</c:v>
                </c:pt>
                <c:pt idx="31">
                  <c:v>2011/14l/N10</c:v>
                </c:pt>
                <c:pt idx="32">
                  <c:v>2012/05l/N19</c:v>
                </c:pt>
                <c:pt idx="33">
                  <c:v>2011/05l/N5</c:v>
                </c:pt>
                <c:pt idx="34">
                  <c:v>2012/18l/N21</c:v>
                </c:pt>
                <c:pt idx="35">
                  <c:v>2011/18l/N7</c:v>
                </c:pt>
                <c:pt idx="36">
                  <c:v>2013/09l/N29</c:v>
                </c:pt>
              </c:strCache>
            </c:strRef>
          </c:cat>
          <c:val>
            <c:numRef>
              <c:f>Sheet1!$F$1:$F$37</c:f>
              <c:numCache>
                <c:formatCode>General</c:formatCode>
                <c:ptCount val="37"/>
                <c:pt idx="0">
                  <c:v>-0.44834800000000002</c:v>
                </c:pt>
                <c:pt idx="1">
                  <c:v>-0.124156</c:v>
                </c:pt>
                <c:pt idx="2">
                  <c:v>-0.11305999999999999</c:v>
                </c:pt>
                <c:pt idx="3">
                  <c:v>-8.9453400000000002E-2</c:v>
                </c:pt>
                <c:pt idx="4">
                  <c:v>-8.5769999999999999E-2</c:v>
                </c:pt>
                <c:pt idx="5">
                  <c:v>-8.1870399999999996E-2</c:v>
                </c:pt>
                <c:pt idx="6">
                  <c:v>-5.2630999999999997E-2</c:v>
                </c:pt>
                <c:pt idx="7">
                  <c:v>-2.2371700000000001E-2</c:v>
                </c:pt>
                <c:pt idx="8">
                  <c:v>-2.2092299999999999E-2</c:v>
                </c:pt>
                <c:pt idx="9">
                  <c:v>-1.36452E-2</c:v>
                </c:pt>
                <c:pt idx="10">
                  <c:v>-5.8479300000000003E-3</c:v>
                </c:pt>
                <c:pt idx="11">
                  <c:v>-3.89865E-3</c:v>
                </c:pt>
                <c:pt idx="12">
                  <c:v>-3.8986400000000001E-3</c:v>
                </c:pt>
                <c:pt idx="13">
                  <c:v>-3.8986400000000001E-3</c:v>
                </c:pt>
                <c:pt idx="14">
                  <c:v>-3.2488899999999999E-3</c:v>
                </c:pt>
                <c:pt idx="15">
                  <c:v>-1.94932E-3</c:v>
                </c:pt>
                <c:pt idx="16">
                  <c:v>-1.94444E-3</c:v>
                </c:pt>
                <c:pt idx="17">
                  <c:v>5.8479300000000003E-3</c:v>
                </c:pt>
                <c:pt idx="18">
                  <c:v>7.7972099999999997E-3</c:v>
                </c:pt>
                <c:pt idx="19">
                  <c:v>7.7972700000000002E-3</c:v>
                </c:pt>
                <c:pt idx="20">
                  <c:v>8.2845999999999996E-3</c:v>
                </c:pt>
                <c:pt idx="21">
                  <c:v>1.36451E-2</c:v>
                </c:pt>
                <c:pt idx="22">
                  <c:v>2.9927700000000002E-2</c:v>
                </c:pt>
                <c:pt idx="23">
                  <c:v>3.1188899999999999E-2</c:v>
                </c:pt>
                <c:pt idx="24">
                  <c:v>3.3138399999999998E-2</c:v>
                </c:pt>
                <c:pt idx="25">
                  <c:v>3.7037E-2</c:v>
                </c:pt>
                <c:pt idx="26">
                  <c:v>6.4327499999999996E-2</c:v>
                </c:pt>
                <c:pt idx="27">
                  <c:v>6.6277600000000006E-2</c:v>
                </c:pt>
                <c:pt idx="28">
                  <c:v>8.1870399999999996E-2</c:v>
                </c:pt>
                <c:pt idx="29">
                  <c:v>8.1873000000000001E-2</c:v>
                </c:pt>
                <c:pt idx="30">
                  <c:v>9.1618500000000005E-2</c:v>
                </c:pt>
                <c:pt idx="31">
                  <c:v>9.6166299999999996E-2</c:v>
                </c:pt>
                <c:pt idx="32">
                  <c:v>0.122807</c:v>
                </c:pt>
                <c:pt idx="33">
                  <c:v>0.15873000000000001</c:v>
                </c:pt>
                <c:pt idx="34">
                  <c:v>0.19298199999999999</c:v>
                </c:pt>
                <c:pt idx="35">
                  <c:v>0.26120900000000002</c:v>
                </c:pt>
                <c:pt idx="36">
                  <c:v>0.38011499999999998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15424"/>
        <c:axId val="41821312"/>
      </c:barChart>
      <c:catAx>
        <c:axId val="41815424"/>
        <c:scaling>
          <c:orientation val="minMax"/>
        </c:scaling>
        <c:delete val="0"/>
        <c:axPos val="b"/>
        <c:majorTickMark val="out"/>
        <c:minorTickMark val="none"/>
        <c:tickLblPos val="low"/>
        <c:crossAx val="41821312"/>
        <c:crosses val="autoZero"/>
        <c:auto val="1"/>
        <c:lblAlgn val="ctr"/>
        <c:lblOffset val="100"/>
        <c:tickLblSkip val="1"/>
        <c:noMultiLvlLbl val="0"/>
      </c:catAx>
      <c:valAx>
        <c:axId val="4182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8154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Sheet1!$G$1:$G$27</c:f>
              <c:strCache>
                <c:ptCount val="27"/>
                <c:pt idx="0">
                  <c:v>2012/13l/N15</c:v>
                </c:pt>
                <c:pt idx="1">
                  <c:v>2012/14l/N37</c:v>
                </c:pt>
                <c:pt idx="2">
                  <c:v>2011/16l/N34</c:v>
                </c:pt>
                <c:pt idx="3">
                  <c:v>2012/09l/N25</c:v>
                </c:pt>
                <c:pt idx="4">
                  <c:v>2013/07l/N10</c:v>
                </c:pt>
                <c:pt idx="5">
                  <c:v>2014/09l/N5</c:v>
                </c:pt>
                <c:pt idx="6">
                  <c:v>2014/08l/N9</c:v>
                </c:pt>
                <c:pt idx="7">
                  <c:v>2013/04l/N5</c:v>
                </c:pt>
                <c:pt idx="8">
                  <c:v>2014/03l/N3</c:v>
                </c:pt>
                <c:pt idx="9">
                  <c:v>2011/17l/N32</c:v>
                </c:pt>
                <c:pt idx="10">
                  <c:v>2012/18l/N17</c:v>
                </c:pt>
                <c:pt idx="11">
                  <c:v>2012/08l/N3</c:v>
                </c:pt>
                <c:pt idx="12">
                  <c:v>2011/13l/N1</c:v>
                </c:pt>
                <c:pt idx="13">
                  <c:v>2012/02l/N9</c:v>
                </c:pt>
                <c:pt idx="14">
                  <c:v>2012/07l/N2</c:v>
                </c:pt>
                <c:pt idx="15">
                  <c:v>2014/06l/N14</c:v>
                </c:pt>
                <c:pt idx="16">
                  <c:v>2011/02l/N3</c:v>
                </c:pt>
                <c:pt idx="17">
                  <c:v>2014/01l/N8</c:v>
                </c:pt>
                <c:pt idx="18">
                  <c:v>2012/17l/N17</c:v>
                </c:pt>
                <c:pt idx="19">
                  <c:v>2011/12l/N36</c:v>
                </c:pt>
                <c:pt idx="20">
                  <c:v>2011/14l/N10</c:v>
                </c:pt>
                <c:pt idx="21">
                  <c:v>2011/18l/N3</c:v>
                </c:pt>
                <c:pt idx="22">
                  <c:v>2011/05l/N3</c:v>
                </c:pt>
                <c:pt idx="23">
                  <c:v>2012/05l/N15</c:v>
                </c:pt>
                <c:pt idx="24">
                  <c:v>2011/09l/N15</c:v>
                </c:pt>
                <c:pt idx="25">
                  <c:v>2013/09l/N25</c:v>
                </c:pt>
                <c:pt idx="26">
                  <c:v>2012/12l/N31</c:v>
                </c:pt>
              </c:strCache>
            </c:strRef>
          </c:cat>
          <c:val>
            <c:numRef>
              <c:f>Sheet1!$H$1:$H$27</c:f>
              <c:numCache>
                <c:formatCode>General</c:formatCode>
                <c:ptCount val="27"/>
                <c:pt idx="0">
                  <c:v>-0.25064700000000001</c:v>
                </c:pt>
                <c:pt idx="1">
                  <c:v>-0.24030799999999999</c:v>
                </c:pt>
                <c:pt idx="2">
                  <c:v>-0.22887199999999999</c:v>
                </c:pt>
                <c:pt idx="3">
                  <c:v>-0.17829500000000001</c:v>
                </c:pt>
                <c:pt idx="4">
                  <c:v>-0.15024000000000001</c:v>
                </c:pt>
                <c:pt idx="5">
                  <c:v>-0.13436699999999999</c:v>
                </c:pt>
                <c:pt idx="6">
                  <c:v>-0.11627999999999999</c:v>
                </c:pt>
                <c:pt idx="7">
                  <c:v>-5.0387599999999998E-2</c:v>
                </c:pt>
                <c:pt idx="8">
                  <c:v>-2.8424000000000001E-2</c:v>
                </c:pt>
                <c:pt idx="9">
                  <c:v>-2.7601000000000001E-2</c:v>
                </c:pt>
                <c:pt idx="10">
                  <c:v>-2.5839999999999998E-2</c:v>
                </c:pt>
                <c:pt idx="11">
                  <c:v>-2.06719E-2</c:v>
                </c:pt>
                <c:pt idx="12">
                  <c:v>2.58398E-3</c:v>
                </c:pt>
                <c:pt idx="13">
                  <c:v>7.7520899999999997E-3</c:v>
                </c:pt>
                <c:pt idx="14">
                  <c:v>1.7571099999999999E-2</c:v>
                </c:pt>
                <c:pt idx="15">
                  <c:v>5.6847599999999998E-2</c:v>
                </c:pt>
                <c:pt idx="16">
                  <c:v>6.4599199999999996E-2</c:v>
                </c:pt>
                <c:pt idx="17">
                  <c:v>7.2351399999999996E-2</c:v>
                </c:pt>
                <c:pt idx="18">
                  <c:v>7.6011999999999996E-2</c:v>
                </c:pt>
                <c:pt idx="19">
                  <c:v>9.0437199999999995E-2</c:v>
                </c:pt>
                <c:pt idx="20">
                  <c:v>9.1586600000000004E-2</c:v>
                </c:pt>
                <c:pt idx="21">
                  <c:v>0.149871</c:v>
                </c:pt>
                <c:pt idx="22">
                  <c:v>0.16020699999999999</c:v>
                </c:pt>
                <c:pt idx="23">
                  <c:v>0.20413600000000001</c:v>
                </c:pt>
                <c:pt idx="24">
                  <c:v>0.26356600000000002</c:v>
                </c:pt>
                <c:pt idx="25">
                  <c:v>0.26873399999999997</c:v>
                </c:pt>
                <c:pt idx="26">
                  <c:v>0.273897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06432"/>
        <c:axId val="83120512"/>
      </c:barChart>
      <c:catAx>
        <c:axId val="83106432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83120512"/>
        <c:crosses val="autoZero"/>
        <c:auto val="1"/>
        <c:lblAlgn val="ctr"/>
        <c:lblOffset val="100"/>
        <c:tickLblSkip val="1"/>
        <c:noMultiLvlLbl val="0"/>
      </c:catAx>
      <c:valAx>
        <c:axId val="8312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106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Sheet1!$A$1:$A$60</c:f>
              <c:strCache>
                <c:ptCount val="60"/>
                <c:pt idx="0">
                  <c:v>2011/09e/N39</c:v>
                </c:pt>
                <c:pt idx="1">
                  <c:v>2013/13e/N19</c:v>
                </c:pt>
                <c:pt idx="2">
                  <c:v>2013/05e/N10</c:v>
                </c:pt>
                <c:pt idx="3">
                  <c:v>2011/07e/N20</c:v>
                </c:pt>
                <c:pt idx="4">
                  <c:v>2013/04e/N10</c:v>
                </c:pt>
                <c:pt idx="5">
                  <c:v>2014/15e/N18</c:v>
                </c:pt>
                <c:pt idx="6">
                  <c:v>2014/19e/N22</c:v>
                </c:pt>
                <c:pt idx="7">
                  <c:v>2012/06e/N26</c:v>
                </c:pt>
                <c:pt idx="8">
                  <c:v>2011/10e/N15</c:v>
                </c:pt>
                <c:pt idx="9">
                  <c:v>2011/02e/N6</c:v>
                </c:pt>
                <c:pt idx="10">
                  <c:v>2012/04e/N10</c:v>
                </c:pt>
                <c:pt idx="11">
                  <c:v>2014/11e/N24</c:v>
                </c:pt>
                <c:pt idx="12">
                  <c:v>2013/17e/N18</c:v>
                </c:pt>
                <c:pt idx="13">
                  <c:v>2013/12e/N8</c:v>
                </c:pt>
                <c:pt idx="14">
                  <c:v>2013/09e/N10</c:v>
                </c:pt>
                <c:pt idx="15">
                  <c:v>2014/13e/N11</c:v>
                </c:pt>
                <c:pt idx="16">
                  <c:v>2014/03e/N20</c:v>
                </c:pt>
                <c:pt idx="17">
                  <c:v>2014/06e/N3</c:v>
                </c:pt>
                <c:pt idx="18">
                  <c:v>2013/15e/N8</c:v>
                </c:pt>
                <c:pt idx="19">
                  <c:v>2011/03e/N11</c:v>
                </c:pt>
                <c:pt idx="20">
                  <c:v>2014/10e/N6</c:v>
                </c:pt>
                <c:pt idx="21">
                  <c:v>2011/05e/N25</c:v>
                </c:pt>
                <c:pt idx="22">
                  <c:v>2011/08e/N1</c:v>
                </c:pt>
                <c:pt idx="23">
                  <c:v>2012/11e/N16</c:v>
                </c:pt>
                <c:pt idx="24">
                  <c:v>2014/17e/N1</c:v>
                </c:pt>
                <c:pt idx="25">
                  <c:v>2012/07e/N19</c:v>
                </c:pt>
                <c:pt idx="26">
                  <c:v>2012/14e/N2</c:v>
                </c:pt>
                <c:pt idx="27">
                  <c:v>2014/12e/N4</c:v>
                </c:pt>
                <c:pt idx="28">
                  <c:v>2014/16e/N10</c:v>
                </c:pt>
                <c:pt idx="29">
                  <c:v>2012/09e/N9</c:v>
                </c:pt>
                <c:pt idx="30">
                  <c:v>2013/02e/N5</c:v>
                </c:pt>
                <c:pt idx="31">
                  <c:v>2014/02e/N5</c:v>
                </c:pt>
                <c:pt idx="32">
                  <c:v>2013/10e/N2</c:v>
                </c:pt>
                <c:pt idx="33">
                  <c:v>2012/17e/N10</c:v>
                </c:pt>
                <c:pt idx="34">
                  <c:v>2011/06e/N19</c:v>
                </c:pt>
                <c:pt idx="35">
                  <c:v>2014/07e/N15</c:v>
                </c:pt>
                <c:pt idx="36">
                  <c:v>2013/11e/N8</c:v>
                </c:pt>
                <c:pt idx="37">
                  <c:v>2013/03e/N15</c:v>
                </c:pt>
                <c:pt idx="38">
                  <c:v>2012/03e/N9</c:v>
                </c:pt>
                <c:pt idx="39">
                  <c:v>2013/07e/N20</c:v>
                </c:pt>
                <c:pt idx="40">
                  <c:v>2014/21e/N8</c:v>
                </c:pt>
                <c:pt idx="41">
                  <c:v>2014/04e/N23</c:v>
                </c:pt>
                <c:pt idx="42">
                  <c:v>2013/16e/N8</c:v>
                </c:pt>
                <c:pt idx="43">
                  <c:v>2014/05e/N3</c:v>
                </c:pt>
                <c:pt idx="44">
                  <c:v>2012/15e/N12</c:v>
                </c:pt>
                <c:pt idx="45">
                  <c:v>2014/08e/N13</c:v>
                </c:pt>
                <c:pt idx="46">
                  <c:v>2011/11e/N44</c:v>
                </c:pt>
                <c:pt idx="47">
                  <c:v>2013/18e/N9</c:v>
                </c:pt>
                <c:pt idx="48">
                  <c:v>2014/14e/N20</c:v>
                </c:pt>
                <c:pt idx="49">
                  <c:v>2013/14e/N16</c:v>
                </c:pt>
                <c:pt idx="50">
                  <c:v>2012/05e/N32</c:v>
                </c:pt>
                <c:pt idx="51">
                  <c:v>2012/08e/N23</c:v>
                </c:pt>
                <c:pt idx="52">
                  <c:v>2012/16e/N14</c:v>
                </c:pt>
                <c:pt idx="53">
                  <c:v>2012/12e/N16</c:v>
                </c:pt>
                <c:pt idx="54">
                  <c:v>2011/04e/N26</c:v>
                </c:pt>
                <c:pt idx="55">
                  <c:v>2014/18e/N16</c:v>
                </c:pt>
                <c:pt idx="56">
                  <c:v>2012/13e/N24</c:v>
                </c:pt>
                <c:pt idx="57">
                  <c:v>2013/06e/N19</c:v>
                </c:pt>
                <c:pt idx="58">
                  <c:v>2013/08e/N29</c:v>
                </c:pt>
                <c:pt idx="59">
                  <c:v>2014/01e/N25</c:v>
                </c:pt>
              </c:strCache>
            </c:strRef>
          </c:cat>
          <c:val>
            <c:numRef>
              <c:f>Sheet1!$B$1:$B$60</c:f>
              <c:numCache>
                <c:formatCode>General</c:formatCode>
                <c:ptCount val="60"/>
                <c:pt idx="0">
                  <c:v>-0.10562000000000001</c:v>
                </c:pt>
                <c:pt idx="1">
                  <c:v>-8.22209E-2</c:v>
                </c:pt>
                <c:pt idx="2">
                  <c:v>-8.0898899999999996E-2</c:v>
                </c:pt>
                <c:pt idx="3">
                  <c:v>-6.96629E-2</c:v>
                </c:pt>
                <c:pt idx="4">
                  <c:v>-6.5168500000000004E-2</c:v>
                </c:pt>
                <c:pt idx="5">
                  <c:v>-5.1686299999999998E-2</c:v>
                </c:pt>
                <c:pt idx="6">
                  <c:v>-4.9438200000000002E-2</c:v>
                </c:pt>
                <c:pt idx="7">
                  <c:v>-3.8201600000000002E-2</c:v>
                </c:pt>
                <c:pt idx="8">
                  <c:v>-3.3707399999999998E-2</c:v>
                </c:pt>
                <c:pt idx="9">
                  <c:v>-3.00162E-2</c:v>
                </c:pt>
                <c:pt idx="10">
                  <c:v>-2.92135E-2</c:v>
                </c:pt>
                <c:pt idx="11">
                  <c:v>-2.92134E-2</c:v>
                </c:pt>
                <c:pt idx="12">
                  <c:v>-2.6965599999999999E-2</c:v>
                </c:pt>
                <c:pt idx="13">
                  <c:v>-2.2792900000000001E-2</c:v>
                </c:pt>
                <c:pt idx="14">
                  <c:v>-2.1473099999999998E-2</c:v>
                </c:pt>
                <c:pt idx="15">
                  <c:v>-2.1348700000000002E-2</c:v>
                </c:pt>
                <c:pt idx="16">
                  <c:v>-2.1348300000000001E-2</c:v>
                </c:pt>
                <c:pt idx="17">
                  <c:v>-1.6853900000000002E-2</c:v>
                </c:pt>
                <c:pt idx="18">
                  <c:v>-1.34831E-2</c:v>
                </c:pt>
                <c:pt idx="19">
                  <c:v>-1.23596E-2</c:v>
                </c:pt>
                <c:pt idx="20">
                  <c:v>-1.12362E-2</c:v>
                </c:pt>
                <c:pt idx="21">
                  <c:v>-1.1235999999999999E-2</c:v>
                </c:pt>
                <c:pt idx="22">
                  <c:v>-1.1235999999999999E-2</c:v>
                </c:pt>
                <c:pt idx="23">
                  <c:v>-7.8651699999999995E-3</c:v>
                </c:pt>
                <c:pt idx="24">
                  <c:v>-7.8651699999999995E-3</c:v>
                </c:pt>
                <c:pt idx="25">
                  <c:v>-6.7415799999999996E-3</c:v>
                </c:pt>
                <c:pt idx="26">
                  <c:v>-6.7415699999999997E-3</c:v>
                </c:pt>
                <c:pt idx="27">
                  <c:v>-3.3707899999999998E-3</c:v>
                </c:pt>
                <c:pt idx="28">
                  <c:v>-2.8089899999999999E-3</c:v>
                </c:pt>
                <c:pt idx="29">
                  <c:v>-1.1235800000000001E-3</c:v>
                </c:pt>
                <c:pt idx="30">
                  <c:v>3.3707899999999998E-3</c:v>
                </c:pt>
                <c:pt idx="31">
                  <c:v>3.3707899999999998E-3</c:v>
                </c:pt>
                <c:pt idx="32">
                  <c:v>4.4943800000000001E-3</c:v>
                </c:pt>
                <c:pt idx="33">
                  <c:v>6.7415699999999997E-3</c:v>
                </c:pt>
                <c:pt idx="34">
                  <c:v>7.8651499999999996E-3</c:v>
                </c:pt>
                <c:pt idx="35">
                  <c:v>8.9887100000000004E-3</c:v>
                </c:pt>
                <c:pt idx="36">
                  <c:v>1.1235999999999999E-2</c:v>
                </c:pt>
                <c:pt idx="37">
                  <c:v>1.6853900000000002E-2</c:v>
                </c:pt>
                <c:pt idx="38">
                  <c:v>1.7977400000000001E-2</c:v>
                </c:pt>
                <c:pt idx="39">
                  <c:v>1.79775E-2</c:v>
                </c:pt>
                <c:pt idx="40">
                  <c:v>1.9101099999999999E-2</c:v>
                </c:pt>
                <c:pt idx="41">
                  <c:v>2.3595700000000001E-2</c:v>
                </c:pt>
                <c:pt idx="42">
                  <c:v>2.8089900000000001E-2</c:v>
                </c:pt>
                <c:pt idx="43">
                  <c:v>3.0337200000000002E-2</c:v>
                </c:pt>
                <c:pt idx="44">
                  <c:v>3.1460799999999997E-2</c:v>
                </c:pt>
                <c:pt idx="45">
                  <c:v>3.3707800000000003E-2</c:v>
                </c:pt>
                <c:pt idx="46">
                  <c:v>4.0450300000000002E-2</c:v>
                </c:pt>
                <c:pt idx="47">
                  <c:v>4.1572900000000003E-2</c:v>
                </c:pt>
                <c:pt idx="48">
                  <c:v>4.2696600000000001E-2</c:v>
                </c:pt>
                <c:pt idx="49">
                  <c:v>4.6067400000000001E-2</c:v>
                </c:pt>
                <c:pt idx="50">
                  <c:v>4.7190999999999997E-2</c:v>
                </c:pt>
                <c:pt idx="51">
                  <c:v>4.71911E-2</c:v>
                </c:pt>
                <c:pt idx="52">
                  <c:v>5.0562000000000003E-2</c:v>
                </c:pt>
                <c:pt idx="53">
                  <c:v>5.2809000000000002E-2</c:v>
                </c:pt>
                <c:pt idx="54">
                  <c:v>5.2809200000000001E-2</c:v>
                </c:pt>
                <c:pt idx="55">
                  <c:v>7.0786500000000002E-2</c:v>
                </c:pt>
                <c:pt idx="56">
                  <c:v>7.3032799999999995E-2</c:v>
                </c:pt>
                <c:pt idx="57">
                  <c:v>8.3145899999999995E-2</c:v>
                </c:pt>
                <c:pt idx="58">
                  <c:v>9.6630900000000006E-2</c:v>
                </c:pt>
                <c:pt idx="59">
                  <c:v>0.22808999999999999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25792"/>
        <c:axId val="41828736"/>
      </c:barChart>
      <c:catAx>
        <c:axId val="41825792"/>
        <c:scaling>
          <c:orientation val="minMax"/>
        </c:scaling>
        <c:delete val="0"/>
        <c:axPos val="b"/>
        <c:majorTickMark val="out"/>
        <c:minorTickMark val="none"/>
        <c:tickLblPos val="low"/>
        <c:crossAx val="41828736"/>
        <c:crosses val="autoZero"/>
        <c:auto val="1"/>
        <c:lblAlgn val="ctr"/>
        <c:lblOffset val="100"/>
        <c:tickLblSkip val="1"/>
        <c:noMultiLvlLbl val="0"/>
      </c:catAx>
      <c:valAx>
        <c:axId val="41828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8257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Sheet1!$C$1:$C$55</c:f>
              <c:strCache>
                <c:ptCount val="55"/>
                <c:pt idx="0">
                  <c:v>2011/09e/N39</c:v>
                </c:pt>
                <c:pt idx="1">
                  <c:v>2011/07e/N18</c:v>
                </c:pt>
                <c:pt idx="2">
                  <c:v>2013/04e/N10</c:v>
                </c:pt>
                <c:pt idx="3">
                  <c:v>2013/17e/N18</c:v>
                </c:pt>
                <c:pt idx="4">
                  <c:v>2012/06e/N25</c:v>
                </c:pt>
                <c:pt idx="5">
                  <c:v>2011/10e/N15</c:v>
                </c:pt>
                <c:pt idx="6">
                  <c:v>2011/05e/N25</c:v>
                </c:pt>
                <c:pt idx="7">
                  <c:v>2012/04e/N10</c:v>
                </c:pt>
                <c:pt idx="8">
                  <c:v>2013/13e/N8</c:v>
                </c:pt>
                <c:pt idx="9">
                  <c:v>2014/13e/N11</c:v>
                </c:pt>
                <c:pt idx="10">
                  <c:v>2012/07e/N19</c:v>
                </c:pt>
                <c:pt idx="11">
                  <c:v>2012/03e/N5</c:v>
                </c:pt>
                <c:pt idx="12">
                  <c:v>2014/19e/N18</c:v>
                </c:pt>
                <c:pt idx="13">
                  <c:v>2013/06e/N15</c:v>
                </c:pt>
                <c:pt idx="14">
                  <c:v>2013/12e/N5</c:v>
                </c:pt>
                <c:pt idx="15">
                  <c:v>2014/10e/N6</c:v>
                </c:pt>
                <c:pt idx="16">
                  <c:v>2011/03e/N11</c:v>
                </c:pt>
                <c:pt idx="17">
                  <c:v>2012/08e/N23</c:v>
                </c:pt>
                <c:pt idx="18">
                  <c:v>2013/15e/N4</c:v>
                </c:pt>
                <c:pt idx="19">
                  <c:v>2011/02e/N3</c:v>
                </c:pt>
                <c:pt idx="20">
                  <c:v>2012/16e/N10</c:v>
                </c:pt>
                <c:pt idx="21">
                  <c:v>2014/07e/N15</c:v>
                </c:pt>
                <c:pt idx="22">
                  <c:v>2012/09e/N9</c:v>
                </c:pt>
                <c:pt idx="23">
                  <c:v>2013/09e/N6</c:v>
                </c:pt>
                <c:pt idx="24">
                  <c:v>2013/07e/N20</c:v>
                </c:pt>
                <c:pt idx="25">
                  <c:v>2012/13e/N24</c:v>
                </c:pt>
                <c:pt idx="26">
                  <c:v>2014/12e/N4</c:v>
                </c:pt>
                <c:pt idx="27">
                  <c:v>2012/17e/N10</c:v>
                </c:pt>
                <c:pt idx="28">
                  <c:v>2014/17e/N1</c:v>
                </c:pt>
                <c:pt idx="29">
                  <c:v>2012/11e/N12</c:v>
                </c:pt>
                <c:pt idx="30">
                  <c:v>2014/14e/N16</c:v>
                </c:pt>
                <c:pt idx="31">
                  <c:v>2014/08e/N13</c:v>
                </c:pt>
                <c:pt idx="32">
                  <c:v>2014/04e/N20</c:v>
                </c:pt>
                <c:pt idx="33">
                  <c:v>2014/02e/N1</c:v>
                </c:pt>
                <c:pt idx="34">
                  <c:v>2014/16e/N5</c:v>
                </c:pt>
                <c:pt idx="35">
                  <c:v>2013/14e/N14</c:v>
                </c:pt>
                <c:pt idx="36">
                  <c:v>2013/16e/N4</c:v>
                </c:pt>
                <c:pt idx="37">
                  <c:v>2013/02e/N1</c:v>
                </c:pt>
                <c:pt idx="38">
                  <c:v>2012/15e/N9</c:v>
                </c:pt>
                <c:pt idx="39">
                  <c:v>2014/15e/N18</c:v>
                </c:pt>
                <c:pt idx="40">
                  <c:v>2013/11e/N4</c:v>
                </c:pt>
                <c:pt idx="41">
                  <c:v>2012/12e/N12</c:v>
                </c:pt>
                <c:pt idx="42">
                  <c:v>2014/18e/N16</c:v>
                </c:pt>
                <c:pt idx="43">
                  <c:v>2013/03e/N11</c:v>
                </c:pt>
                <c:pt idx="44">
                  <c:v>2013/18e/N4</c:v>
                </c:pt>
                <c:pt idx="45">
                  <c:v>2014/01e/N21</c:v>
                </c:pt>
                <c:pt idx="46">
                  <c:v>2014/21e/N8</c:v>
                </c:pt>
                <c:pt idx="47">
                  <c:v>2014/11e/N24</c:v>
                </c:pt>
                <c:pt idx="48">
                  <c:v>2013/08e/N25</c:v>
                </c:pt>
                <c:pt idx="49">
                  <c:v>2013/05e/N9</c:v>
                </c:pt>
                <c:pt idx="50">
                  <c:v>2011/06e/N15</c:v>
                </c:pt>
                <c:pt idx="51">
                  <c:v>2014/03e/N16</c:v>
                </c:pt>
                <c:pt idx="52">
                  <c:v>2012/05e/N32</c:v>
                </c:pt>
                <c:pt idx="53">
                  <c:v>2011/11e/N42</c:v>
                </c:pt>
                <c:pt idx="54">
                  <c:v>2011/04e/N23</c:v>
                </c:pt>
              </c:strCache>
            </c:strRef>
          </c:cat>
          <c:val>
            <c:numRef>
              <c:f>Sheet1!$D$1:$D$55</c:f>
              <c:numCache>
                <c:formatCode>General</c:formatCode>
                <c:ptCount val="55"/>
                <c:pt idx="0">
                  <c:v>-0.19816300000000001</c:v>
                </c:pt>
                <c:pt idx="1">
                  <c:v>-0.13123499999999999</c:v>
                </c:pt>
                <c:pt idx="2">
                  <c:v>-0.10892400000000001</c:v>
                </c:pt>
                <c:pt idx="3">
                  <c:v>-9.5801600000000001E-2</c:v>
                </c:pt>
                <c:pt idx="4">
                  <c:v>-9.1863500000000001E-2</c:v>
                </c:pt>
                <c:pt idx="5">
                  <c:v>-8.6614200000000002E-2</c:v>
                </c:pt>
                <c:pt idx="6">
                  <c:v>-8.2677200000000006E-2</c:v>
                </c:pt>
                <c:pt idx="7">
                  <c:v>-7.6115500000000003E-2</c:v>
                </c:pt>
                <c:pt idx="8">
                  <c:v>-6.8241499999999997E-2</c:v>
                </c:pt>
                <c:pt idx="9">
                  <c:v>-5.6430599999999997E-2</c:v>
                </c:pt>
                <c:pt idx="10">
                  <c:v>-4.5931899999999998E-2</c:v>
                </c:pt>
                <c:pt idx="11">
                  <c:v>-4.3307100000000001E-2</c:v>
                </c:pt>
                <c:pt idx="12">
                  <c:v>-3.8057500000000001E-2</c:v>
                </c:pt>
                <c:pt idx="13">
                  <c:v>-3.1495500000000003E-2</c:v>
                </c:pt>
                <c:pt idx="14">
                  <c:v>-2.9527600000000001E-2</c:v>
                </c:pt>
                <c:pt idx="15">
                  <c:v>-2.23094E-2</c:v>
                </c:pt>
                <c:pt idx="16">
                  <c:v>-1.9684500000000001E-2</c:v>
                </c:pt>
                <c:pt idx="17">
                  <c:v>-1.70604E-2</c:v>
                </c:pt>
                <c:pt idx="18">
                  <c:v>-1.70604E-2</c:v>
                </c:pt>
                <c:pt idx="19">
                  <c:v>-1.7060200000000001E-2</c:v>
                </c:pt>
                <c:pt idx="20">
                  <c:v>-1.5748000000000002E-2</c:v>
                </c:pt>
                <c:pt idx="21">
                  <c:v>-1.5748000000000002E-2</c:v>
                </c:pt>
                <c:pt idx="22">
                  <c:v>-1.1811E-2</c:v>
                </c:pt>
                <c:pt idx="23">
                  <c:v>-1.10236E-2</c:v>
                </c:pt>
                <c:pt idx="24">
                  <c:v>-1.04987E-2</c:v>
                </c:pt>
                <c:pt idx="25">
                  <c:v>-1.0497599999999999E-2</c:v>
                </c:pt>
                <c:pt idx="26">
                  <c:v>-9.1863499999999994E-3</c:v>
                </c:pt>
                <c:pt idx="27">
                  <c:v>-3.9370100000000003E-3</c:v>
                </c:pt>
                <c:pt idx="28">
                  <c:v>-3.9370100000000003E-3</c:v>
                </c:pt>
                <c:pt idx="29">
                  <c:v>1.31244E-3</c:v>
                </c:pt>
                <c:pt idx="30">
                  <c:v>2.62467E-3</c:v>
                </c:pt>
                <c:pt idx="31">
                  <c:v>3.9370200000000003E-3</c:v>
                </c:pt>
                <c:pt idx="32">
                  <c:v>7.8740200000000007E-3</c:v>
                </c:pt>
                <c:pt idx="33">
                  <c:v>9.1863499999999994E-3</c:v>
                </c:pt>
                <c:pt idx="34">
                  <c:v>9.1863499999999994E-3</c:v>
                </c:pt>
                <c:pt idx="35">
                  <c:v>1.0498199999999999E-2</c:v>
                </c:pt>
                <c:pt idx="36">
                  <c:v>1.04987E-2</c:v>
                </c:pt>
                <c:pt idx="37">
                  <c:v>1.1811E-2</c:v>
                </c:pt>
                <c:pt idx="38">
                  <c:v>1.3123299999999999E-2</c:v>
                </c:pt>
                <c:pt idx="39">
                  <c:v>1.4435399999999999E-2</c:v>
                </c:pt>
                <c:pt idx="40">
                  <c:v>1.4435699999999999E-2</c:v>
                </c:pt>
                <c:pt idx="41">
                  <c:v>1.9685000000000001E-2</c:v>
                </c:pt>
                <c:pt idx="42">
                  <c:v>2.0997399999999999E-2</c:v>
                </c:pt>
                <c:pt idx="43">
                  <c:v>2.09979E-2</c:v>
                </c:pt>
                <c:pt idx="44">
                  <c:v>2.4409400000000001E-2</c:v>
                </c:pt>
                <c:pt idx="45">
                  <c:v>3.4120900000000003E-2</c:v>
                </c:pt>
                <c:pt idx="46">
                  <c:v>3.80577E-2</c:v>
                </c:pt>
                <c:pt idx="47">
                  <c:v>4.0682500000000003E-2</c:v>
                </c:pt>
                <c:pt idx="48">
                  <c:v>4.5931800000000002E-2</c:v>
                </c:pt>
                <c:pt idx="49">
                  <c:v>4.9868500000000003E-2</c:v>
                </c:pt>
                <c:pt idx="50">
                  <c:v>4.9868700000000002E-2</c:v>
                </c:pt>
                <c:pt idx="51">
                  <c:v>7.2178500000000007E-2</c:v>
                </c:pt>
                <c:pt idx="52">
                  <c:v>7.74257E-2</c:v>
                </c:pt>
                <c:pt idx="53">
                  <c:v>0.16141900000000001</c:v>
                </c:pt>
                <c:pt idx="54">
                  <c:v>0.165356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63072"/>
        <c:axId val="46164608"/>
      </c:barChart>
      <c:catAx>
        <c:axId val="46163072"/>
        <c:scaling>
          <c:orientation val="minMax"/>
        </c:scaling>
        <c:delete val="0"/>
        <c:axPos val="b"/>
        <c:majorTickMark val="out"/>
        <c:minorTickMark val="none"/>
        <c:tickLblPos val="low"/>
        <c:crossAx val="46164608"/>
        <c:crosses val="autoZero"/>
        <c:auto val="1"/>
        <c:lblAlgn val="ctr"/>
        <c:lblOffset val="100"/>
        <c:tickLblSkip val="1"/>
        <c:noMultiLvlLbl val="0"/>
      </c:catAx>
      <c:valAx>
        <c:axId val="4616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1630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Sheet1!$C$1:$C$47</c:f>
              <c:strCache>
                <c:ptCount val="47"/>
                <c:pt idx="0">
                  <c:v>2011/09e/N38</c:v>
                </c:pt>
                <c:pt idx="1">
                  <c:v>2011/05e/N25</c:v>
                </c:pt>
                <c:pt idx="2">
                  <c:v>2014/01e/N17</c:v>
                </c:pt>
                <c:pt idx="3">
                  <c:v>2011/11e/N38</c:v>
                </c:pt>
                <c:pt idx="4">
                  <c:v>2012/04e/N10</c:v>
                </c:pt>
                <c:pt idx="5">
                  <c:v>2012/06e/N21</c:v>
                </c:pt>
                <c:pt idx="6">
                  <c:v>2013/04e/N10</c:v>
                </c:pt>
                <c:pt idx="7">
                  <c:v>2014/12e/N4</c:v>
                </c:pt>
                <c:pt idx="8">
                  <c:v>2014/19e/N14</c:v>
                </c:pt>
                <c:pt idx="9">
                  <c:v>2011/10e/N15</c:v>
                </c:pt>
                <c:pt idx="10">
                  <c:v>2013/06e/N11</c:v>
                </c:pt>
                <c:pt idx="11">
                  <c:v>2013/18e/N1</c:v>
                </c:pt>
                <c:pt idx="12">
                  <c:v>2013/13e/N2</c:v>
                </c:pt>
                <c:pt idx="13">
                  <c:v>2014/04e/N16</c:v>
                </c:pt>
                <c:pt idx="14">
                  <c:v>2012/08e/N23</c:v>
                </c:pt>
                <c:pt idx="15">
                  <c:v>2014/10e/N6</c:v>
                </c:pt>
                <c:pt idx="16">
                  <c:v>2011/03e/N11</c:v>
                </c:pt>
                <c:pt idx="17">
                  <c:v>2014/08e/N9</c:v>
                </c:pt>
                <c:pt idx="18">
                  <c:v>2012/16e/N6</c:v>
                </c:pt>
                <c:pt idx="19">
                  <c:v>2013/17e/N18</c:v>
                </c:pt>
                <c:pt idx="20">
                  <c:v>2014/17e/N1</c:v>
                </c:pt>
                <c:pt idx="21">
                  <c:v>2014/21e/N8</c:v>
                </c:pt>
                <c:pt idx="22">
                  <c:v>2014/13e/N11</c:v>
                </c:pt>
                <c:pt idx="23">
                  <c:v>2012/17e/N10</c:v>
                </c:pt>
                <c:pt idx="24">
                  <c:v>2012/07e/N16</c:v>
                </c:pt>
                <c:pt idx="25">
                  <c:v>2013/09e/N2</c:v>
                </c:pt>
                <c:pt idx="26">
                  <c:v>2012/12e/N8</c:v>
                </c:pt>
                <c:pt idx="27">
                  <c:v>2012/15e/N5</c:v>
                </c:pt>
                <c:pt idx="28">
                  <c:v>2014/18e/N14</c:v>
                </c:pt>
                <c:pt idx="29">
                  <c:v>2013/03e/N7</c:v>
                </c:pt>
                <c:pt idx="30">
                  <c:v>2012/11e/N8</c:v>
                </c:pt>
                <c:pt idx="31">
                  <c:v>2013/05e/N7</c:v>
                </c:pt>
                <c:pt idx="32">
                  <c:v>2014/16e/N2</c:v>
                </c:pt>
                <c:pt idx="33">
                  <c:v>2012/13e/N24</c:v>
                </c:pt>
                <c:pt idx="34">
                  <c:v>2011/07e/N14</c:v>
                </c:pt>
                <c:pt idx="35">
                  <c:v>2014/14e/N12</c:v>
                </c:pt>
                <c:pt idx="36">
                  <c:v>2012/09e/N9</c:v>
                </c:pt>
                <c:pt idx="37">
                  <c:v>2011/04e/N19</c:v>
                </c:pt>
                <c:pt idx="38">
                  <c:v>2014/07e/N15</c:v>
                </c:pt>
                <c:pt idx="39">
                  <c:v>2014/03e/N12</c:v>
                </c:pt>
                <c:pt idx="40">
                  <c:v>2011/06e/N11</c:v>
                </c:pt>
                <c:pt idx="41">
                  <c:v>2014/15e/N18</c:v>
                </c:pt>
                <c:pt idx="42">
                  <c:v>2013/14e/N10</c:v>
                </c:pt>
                <c:pt idx="43">
                  <c:v>2013/07e/N20</c:v>
                </c:pt>
                <c:pt idx="44">
                  <c:v>2013/08e/N21</c:v>
                </c:pt>
                <c:pt idx="45">
                  <c:v>2012/05e/N30</c:v>
                </c:pt>
                <c:pt idx="46">
                  <c:v>2014/11e/N24</c:v>
                </c:pt>
              </c:strCache>
            </c:strRef>
          </c:cat>
          <c:val>
            <c:numRef>
              <c:f>Sheet1!$D$1:$D$47</c:f>
              <c:numCache>
                <c:formatCode>General</c:formatCode>
                <c:ptCount val="47"/>
                <c:pt idx="0">
                  <c:v>-0.345968</c:v>
                </c:pt>
                <c:pt idx="1">
                  <c:v>-0.21326999999999999</c:v>
                </c:pt>
                <c:pt idx="2">
                  <c:v>-0.19905</c:v>
                </c:pt>
                <c:pt idx="3">
                  <c:v>-0.12954199999999999</c:v>
                </c:pt>
                <c:pt idx="4">
                  <c:v>-0.12796199999999999</c:v>
                </c:pt>
                <c:pt idx="5">
                  <c:v>-9.00479E-2</c:v>
                </c:pt>
                <c:pt idx="6">
                  <c:v>-6.3191200000000003E-2</c:v>
                </c:pt>
                <c:pt idx="7">
                  <c:v>-5.5292300000000003E-2</c:v>
                </c:pt>
                <c:pt idx="8">
                  <c:v>-5.2131799999999999E-2</c:v>
                </c:pt>
                <c:pt idx="9">
                  <c:v>-4.5812800000000001E-2</c:v>
                </c:pt>
                <c:pt idx="10">
                  <c:v>-4.2654999999999998E-2</c:v>
                </c:pt>
                <c:pt idx="11">
                  <c:v>-3.1595600000000001E-2</c:v>
                </c:pt>
                <c:pt idx="12">
                  <c:v>-2.68562E-2</c:v>
                </c:pt>
                <c:pt idx="13">
                  <c:v>-2.68562E-2</c:v>
                </c:pt>
                <c:pt idx="14">
                  <c:v>-2.2117100000000001E-2</c:v>
                </c:pt>
                <c:pt idx="15">
                  <c:v>-1.7377299999999998E-2</c:v>
                </c:pt>
                <c:pt idx="16">
                  <c:v>-1.57979E-2</c:v>
                </c:pt>
                <c:pt idx="17">
                  <c:v>-1.57979E-2</c:v>
                </c:pt>
                <c:pt idx="18">
                  <c:v>-1.5797700000000001E-2</c:v>
                </c:pt>
                <c:pt idx="19">
                  <c:v>-1.52047E-2</c:v>
                </c:pt>
                <c:pt idx="20">
                  <c:v>-1.1058500000000001E-2</c:v>
                </c:pt>
                <c:pt idx="21">
                  <c:v>-1.1058500000000001E-2</c:v>
                </c:pt>
                <c:pt idx="22">
                  <c:v>-9.4794600000000003E-3</c:v>
                </c:pt>
                <c:pt idx="23">
                  <c:v>-7.8988900000000004E-3</c:v>
                </c:pt>
                <c:pt idx="24">
                  <c:v>-6.3191200000000001E-3</c:v>
                </c:pt>
                <c:pt idx="25">
                  <c:v>-1.57978E-3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1.5798100000000001E-3</c:v>
                </c:pt>
                <c:pt idx="30">
                  <c:v>3.1595600000000001E-3</c:v>
                </c:pt>
                <c:pt idx="31">
                  <c:v>4.7396499999999998E-3</c:v>
                </c:pt>
                <c:pt idx="32">
                  <c:v>7.8988900000000004E-3</c:v>
                </c:pt>
                <c:pt idx="33">
                  <c:v>1.5797499999999999E-2</c:v>
                </c:pt>
                <c:pt idx="34">
                  <c:v>1.8471399999999999E-2</c:v>
                </c:pt>
                <c:pt idx="35">
                  <c:v>3.7914700000000003E-2</c:v>
                </c:pt>
                <c:pt idx="36">
                  <c:v>4.2654200000000003E-2</c:v>
                </c:pt>
                <c:pt idx="37">
                  <c:v>5.2134399999999997E-2</c:v>
                </c:pt>
                <c:pt idx="38">
                  <c:v>5.3712299999999998E-2</c:v>
                </c:pt>
                <c:pt idx="39">
                  <c:v>5.6871999999999999E-2</c:v>
                </c:pt>
                <c:pt idx="40">
                  <c:v>6.4770400000000006E-2</c:v>
                </c:pt>
                <c:pt idx="41">
                  <c:v>6.79308E-2</c:v>
                </c:pt>
                <c:pt idx="42">
                  <c:v>7.2669800000000007E-2</c:v>
                </c:pt>
                <c:pt idx="43">
                  <c:v>0.10584499999999999</c:v>
                </c:pt>
                <c:pt idx="44">
                  <c:v>0.121644</c:v>
                </c:pt>
                <c:pt idx="45">
                  <c:v>0.14533599999999999</c:v>
                </c:pt>
                <c:pt idx="46">
                  <c:v>0.19115299999999999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16352"/>
        <c:axId val="41318656"/>
      </c:barChart>
      <c:catAx>
        <c:axId val="41316352"/>
        <c:scaling>
          <c:orientation val="minMax"/>
        </c:scaling>
        <c:delete val="0"/>
        <c:axPos val="b"/>
        <c:majorTickMark val="out"/>
        <c:minorTickMark val="none"/>
        <c:tickLblPos val="low"/>
        <c:crossAx val="41318656"/>
        <c:crosses val="autoZero"/>
        <c:auto val="1"/>
        <c:lblAlgn val="ctr"/>
        <c:lblOffset val="100"/>
        <c:tickLblSkip val="1"/>
        <c:noMultiLvlLbl val="0"/>
      </c:catAx>
      <c:valAx>
        <c:axId val="4131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3163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Sheet1!$E$1:$E$44</c:f>
              <c:strCache>
                <c:ptCount val="44"/>
                <c:pt idx="0">
                  <c:v>2012/04e/N10</c:v>
                </c:pt>
                <c:pt idx="1">
                  <c:v>2014/01e/N13</c:v>
                </c:pt>
                <c:pt idx="2">
                  <c:v>2014/21e/N8</c:v>
                </c:pt>
                <c:pt idx="3">
                  <c:v>2014/19e/N10</c:v>
                </c:pt>
                <c:pt idx="4">
                  <c:v>2011/11e/N34</c:v>
                </c:pt>
                <c:pt idx="5">
                  <c:v>2011/05e/N23</c:v>
                </c:pt>
                <c:pt idx="6">
                  <c:v>2014/15e/N14</c:v>
                </c:pt>
                <c:pt idx="7">
                  <c:v>2011/09e/N34</c:v>
                </c:pt>
                <c:pt idx="8">
                  <c:v>2011/10e/N12</c:v>
                </c:pt>
                <c:pt idx="9">
                  <c:v>2012/17e/N8</c:v>
                </c:pt>
                <c:pt idx="10">
                  <c:v>2013/06e/N7</c:v>
                </c:pt>
                <c:pt idx="11">
                  <c:v>2012/06e/N17</c:v>
                </c:pt>
                <c:pt idx="12">
                  <c:v>2013/17e/N18</c:v>
                </c:pt>
                <c:pt idx="13">
                  <c:v>2012/09e/N9</c:v>
                </c:pt>
                <c:pt idx="14">
                  <c:v>2014/10e/N6</c:v>
                </c:pt>
                <c:pt idx="15">
                  <c:v>2014/12e/N4</c:v>
                </c:pt>
                <c:pt idx="16">
                  <c:v>2014/18e/N10</c:v>
                </c:pt>
                <c:pt idx="17">
                  <c:v>2014/04e/N12</c:v>
                </c:pt>
                <c:pt idx="18">
                  <c:v>2012/07e/N12</c:v>
                </c:pt>
                <c:pt idx="19">
                  <c:v>2014/07e/N15</c:v>
                </c:pt>
                <c:pt idx="20">
                  <c:v>2011/03e/N11</c:v>
                </c:pt>
                <c:pt idx="21">
                  <c:v>2013/05e/N3</c:v>
                </c:pt>
                <c:pt idx="22">
                  <c:v>2012/12e/N4</c:v>
                </c:pt>
                <c:pt idx="23">
                  <c:v>2013/03e/N3</c:v>
                </c:pt>
                <c:pt idx="24">
                  <c:v>2013/14e/N6</c:v>
                </c:pt>
                <c:pt idx="25">
                  <c:v>2012/11e/N4</c:v>
                </c:pt>
                <c:pt idx="26">
                  <c:v>2014/08e/N5</c:v>
                </c:pt>
                <c:pt idx="27">
                  <c:v>2012/15e/N1</c:v>
                </c:pt>
                <c:pt idx="28">
                  <c:v>2012/08e/N19</c:v>
                </c:pt>
                <c:pt idx="29">
                  <c:v>2012/16e/N2</c:v>
                </c:pt>
                <c:pt idx="30">
                  <c:v>2013/04e/N10</c:v>
                </c:pt>
                <c:pt idx="31">
                  <c:v>2014/17e/N1</c:v>
                </c:pt>
                <c:pt idx="32">
                  <c:v>2011/06e/N7</c:v>
                </c:pt>
                <c:pt idx="33">
                  <c:v>2014/13e/N11</c:v>
                </c:pt>
                <c:pt idx="34">
                  <c:v>2013/13e/N2</c:v>
                </c:pt>
                <c:pt idx="35">
                  <c:v>2014/11e/N24</c:v>
                </c:pt>
                <c:pt idx="36">
                  <c:v>2013/08e/N16</c:v>
                </c:pt>
                <c:pt idx="37">
                  <c:v>2014/14e/N8</c:v>
                </c:pt>
                <c:pt idx="38">
                  <c:v>2014/03e/N8</c:v>
                </c:pt>
                <c:pt idx="39">
                  <c:v>2011/04e/N15</c:v>
                </c:pt>
                <c:pt idx="40">
                  <c:v>2012/13e/N24</c:v>
                </c:pt>
                <c:pt idx="41">
                  <c:v>2011/07e/N10</c:v>
                </c:pt>
                <c:pt idx="42">
                  <c:v>2012/05e/N26</c:v>
                </c:pt>
                <c:pt idx="43">
                  <c:v>2013/07e/N20</c:v>
                </c:pt>
              </c:strCache>
            </c:strRef>
          </c:cat>
          <c:val>
            <c:numRef>
              <c:f>Sheet1!$F$1:$F$44</c:f>
              <c:numCache>
                <c:formatCode>General</c:formatCode>
                <c:ptCount val="44"/>
                <c:pt idx="0">
                  <c:v>-0.251938</c:v>
                </c:pt>
                <c:pt idx="1">
                  <c:v>-0.203488</c:v>
                </c:pt>
                <c:pt idx="2">
                  <c:v>-0.168605</c:v>
                </c:pt>
                <c:pt idx="3">
                  <c:v>-0.160853</c:v>
                </c:pt>
                <c:pt idx="4">
                  <c:v>-0.149226</c:v>
                </c:pt>
                <c:pt idx="5">
                  <c:v>-0.12209299999999999</c:v>
                </c:pt>
                <c:pt idx="6">
                  <c:v>-0.114341</c:v>
                </c:pt>
                <c:pt idx="7">
                  <c:v>-0.110467</c:v>
                </c:pt>
                <c:pt idx="8">
                  <c:v>-9.69E-2</c:v>
                </c:pt>
                <c:pt idx="9">
                  <c:v>-8.3333299999999999E-2</c:v>
                </c:pt>
                <c:pt idx="10">
                  <c:v>-7.3643899999999998E-2</c:v>
                </c:pt>
                <c:pt idx="11">
                  <c:v>-6.3953599999999999E-2</c:v>
                </c:pt>
                <c:pt idx="12">
                  <c:v>-5.07733E-2</c:v>
                </c:pt>
                <c:pt idx="13">
                  <c:v>-5.0387599999999998E-2</c:v>
                </c:pt>
                <c:pt idx="14">
                  <c:v>-4.845E-2</c:v>
                </c:pt>
                <c:pt idx="15">
                  <c:v>-4.8449600000000002E-2</c:v>
                </c:pt>
                <c:pt idx="16">
                  <c:v>-3.8759700000000001E-2</c:v>
                </c:pt>
                <c:pt idx="17">
                  <c:v>-3.4883699999999997E-2</c:v>
                </c:pt>
                <c:pt idx="18">
                  <c:v>-3.1007900000000001E-2</c:v>
                </c:pt>
                <c:pt idx="19">
                  <c:v>-1.9656699999999999E-2</c:v>
                </c:pt>
                <c:pt idx="20">
                  <c:v>-1.5504E-2</c:v>
                </c:pt>
                <c:pt idx="21">
                  <c:v>-7.26744E-3</c:v>
                </c:pt>
                <c:pt idx="22">
                  <c:v>-5.81395E-3</c:v>
                </c:pt>
                <c:pt idx="23">
                  <c:v>-5.81395E-3</c:v>
                </c:pt>
                <c:pt idx="24">
                  <c:v>-3.87558E-3</c:v>
                </c:pt>
                <c:pt idx="25">
                  <c:v>-1.93798E-3</c:v>
                </c:pt>
                <c:pt idx="26">
                  <c:v>7.7519399999999997E-3</c:v>
                </c:pt>
                <c:pt idx="27">
                  <c:v>1.16279E-2</c:v>
                </c:pt>
                <c:pt idx="28">
                  <c:v>1.41473E-2</c:v>
                </c:pt>
                <c:pt idx="29">
                  <c:v>1.5503899999999999E-2</c:v>
                </c:pt>
                <c:pt idx="30">
                  <c:v>2.90698E-2</c:v>
                </c:pt>
                <c:pt idx="31">
                  <c:v>2.90698E-2</c:v>
                </c:pt>
                <c:pt idx="32">
                  <c:v>4.0697700000000003E-2</c:v>
                </c:pt>
                <c:pt idx="33">
                  <c:v>4.2635699999999999E-2</c:v>
                </c:pt>
                <c:pt idx="34">
                  <c:v>5.4263600000000002E-2</c:v>
                </c:pt>
                <c:pt idx="35">
                  <c:v>6.20186E-2</c:v>
                </c:pt>
                <c:pt idx="36">
                  <c:v>6.7144200000000001E-2</c:v>
                </c:pt>
                <c:pt idx="37">
                  <c:v>7.3643399999999998E-2</c:v>
                </c:pt>
                <c:pt idx="38">
                  <c:v>7.5581400000000007E-2</c:v>
                </c:pt>
                <c:pt idx="39">
                  <c:v>0.118216</c:v>
                </c:pt>
                <c:pt idx="40">
                  <c:v>0.13953499999999999</c:v>
                </c:pt>
                <c:pt idx="41">
                  <c:v>0.14879500000000001</c:v>
                </c:pt>
                <c:pt idx="42">
                  <c:v>0.158912</c:v>
                </c:pt>
                <c:pt idx="43">
                  <c:v>0.26938000000000001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97184"/>
        <c:axId val="41672704"/>
      </c:barChart>
      <c:catAx>
        <c:axId val="41597184"/>
        <c:scaling>
          <c:orientation val="minMax"/>
        </c:scaling>
        <c:delete val="0"/>
        <c:axPos val="b"/>
        <c:majorTickMark val="out"/>
        <c:minorTickMark val="none"/>
        <c:tickLblPos val="low"/>
        <c:crossAx val="41672704"/>
        <c:crosses val="autoZero"/>
        <c:auto val="1"/>
        <c:lblAlgn val="ctr"/>
        <c:lblOffset val="100"/>
        <c:tickLblSkip val="1"/>
        <c:noMultiLvlLbl val="0"/>
      </c:catAx>
      <c:valAx>
        <c:axId val="4167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5971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8110-494A-4B18-8537-0503B703FB51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8507B-0125-4BAB-BCDA-2D7098F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8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8507B-0125-4BAB-BCDA-2D7098F66D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6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6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4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5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4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8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8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80772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HWRF Baseline Outlier Analysis</a:t>
            </a:r>
            <a:br>
              <a:rPr lang="en-US" dirty="0" smtClean="0"/>
            </a:br>
            <a:r>
              <a:rPr lang="en-US" dirty="0" smtClean="0"/>
              <a:t>(H15B </a:t>
            </a:r>
            <a:r>
              <a:rPr lang="en-US" dirty="0" err="1" smtClean="0"/>
              <a:t>vs</a:t>
            </a:r>
            <a:r>
              <a:rPr lang="en-US" dirty="0" smtClean="0"/>
              <a:t> H214)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Zhan Zhang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117740"/>
              </p:ext>
            </p:extLst>
          </p:nvPr>
        </p:nvGraphicFramePr>
        <p:xfrm>
          <a:off x="0" y="8382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4, </a:t>
            </a:r>
            <a:r>
              <a:rPr lang="en-US" dirty="0">
                <a:solidFill>
                  <a:srgbClr val="FF0000"/>
                </a:solidFill>
              </a:rPr>
              <a:t>Average=-0.0137143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30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08997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5, Average=0.0251807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7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833235"/>
              </p:ext>
            </p:extLst>
          </p:nvPr>
        </p:nvGraphicFramePr>
        <p:xfrm>
          <a:off x="0" y="990600"/>
          <a:ext cx="9143999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1, Average=0.11417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460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551514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2, Average=0.144063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80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670462"/>
              </p:ext>
            </p:extLst>
          </p:nvPr>
        </p:nvGraphicFramePr>
        <p:xfrm>
          <a:off x="0" y="11430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3, Average=0.351216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55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763981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4, Average=0.680201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40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009202"/>
              </p:ext>
            </p:extLst>
          </p:nvPr>
        </p:nvGraphicFramePr>
        <p:xfrm>
          <a:off x="0" y="10668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5, Average=0.747584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83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206577"/>
              </p:ext>
            </p:extLst>
          </p:nvPr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1, Average=0.0284627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9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571789"/>
              </p:ext>
            </p:extLst>
          </p:nvPr>
        </p:nvGraphicFramePr>
        <p:xfrm>
          <a:off x="76200" y="1143000"/>
          <a:ext cx="9067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2, Average=0.070716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717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079510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3, Average=0.154342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227595"/>
              </p:ext>
            </p:extLst>
          </p:nvPr>
        </p:nvGraphicFramePr>
        <p:xfrm>
          <a:off x="0" y="914400"/>
          <a:ext cx="9143999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1, Average=-0.00646768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69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264905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4, Average=0.321879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45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461195"/>
              </p:ext>
            </p:extLst>
          </p:nvPr>
        </p:nvGraphicFramePr>
        <p:xfrm>
          <a:off x="0" y="1066800"/>
          <a:ext cx="9067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5, Average=0.423748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1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69780"/>
              </p:ext>
            </p:extLst>
          </p:nvPr>
        </p:nvGraphicFramePr>
        <p:xfrm>
          <a:off x="0" y="9144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2,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Average=0.00710696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7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694759"/>
              </p:ext>
            </p:extLst>
          </p:nvPr>
        </p:nvGraphicFramePr>
        <p:xfrm>
          <a:off x="152400" y="990600"/>
          <a:ext cx="89916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3</a:t>
            </a:r>
            <a:r>
              <a:rPr lang="en-US" dirty="0">
                <a:solidFill>
                  <a:srgbClr val="FF0000"/>
                </a:solidFill>
              </a:rPr>
              <a:t>, Average= 0.00803886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662813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4</a:t>
            </a:r>
            <a:r>
              <a:rPr lang="en-US" dirty="0">
                <a:solidFill>
                  <a:srgbClr val="FF0000"/>
                </a:solidFill>
              </a:rPr>
              <a:t>, Average=0.0187718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4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870816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840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4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Average=0.012897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5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577440"/>
              </p:ext>
            </p:extLst>
          </p:nvPr>
        </p:nvGraphicFramePr>
        <p:xfrm>
          <a:off x="0" y="9144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1</a:t>
            </a:r>
            <a:r>
              <a:rPr lang="en-US" dirty="0">
                <a:solidFill>
                  <a:srgbClr val="FF0000"/>
                </a:solidFill>
              </a:rPr>
              <a:t>, Average=0.00577177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1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984959"/>
              </p:ext>
            </p:extLst>
          </p:nvPr>
        </p:nvGraphicFramePr>
        <p:xfrm>
          <a:off x="0" y="914400"/>
          <a:ext cx="9143999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2, Average</a:t>
            </a:r>
            <a:r>
              <a:rPr lang="en-US" dirty="0" smtClean="0">
                <a:solidFill>
                  <a:srgbClr val="FF0000"/>
                </a:solidFill>
              </a:rPr>
              <a:t>=-0.00800047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3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946824"/>
              </p:ext>
            </p:extLst>
          </p:nvPr>
        </p:nvGraphicFramePr>
        <p:xfrm>
          <a:off x="0" y="9144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Day 3, </a:t>
            </a:r>
            <a:r>
              <a:rPr lang="en-US" dirty="0">
                <a:solidFill>
                  <a:srgbClr val="FF0000"/>
                </a:solidFill>
              </a:rPr>
              <a:t>Average=-0.0113922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65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255</Words>
  <Application>Microsoft Office PowerPoint</Application>
  <PresentationFormat>On-screen Show (4:3)</PresentationFormat>
  <Paragraphs>42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HWRF Baseline Outlier Analysis (H15B vs H214)  Zhan Zhang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 Z. Zhang</dc:creator>
  <cp:lastModifiedBy>Zhan Z. Zhang</cp:lastModifiedBy>
  <cp:revision>28</cp:revision>
  <cp:lastPrinted>2015-01-07T15:17:06Z</cp:lastPrinted>
  <dcterms:created xsi:type="dcterms:W3CDTF">2015-01-02T16:09:30Z</dcterms:created>
  <dcterms:modified xsi:type="dcterms:W3CDTF">2015-01-12T21:49:35Z</dcterms:modified>
</cp:coreProperties>
</file>