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4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1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2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7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8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FE0D-7D79-49BE-87F7-7B6174CAFA6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0CD7E-B670-4970-8555-316FF14D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9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4038600" cy="302895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"/>
            <a:ext cx="4038600" cy="3028950"/>
          </a:xfrm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00450"/>
            <a:ext cx="4038600" cy="30289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15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Wrfout</a:t>
            </a:r>
            <a:r>
              <a:rPr lang="en-US" dirty="0" smtClean="0"/>
              <a:t> d03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15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Wrfout</a:t>
            </a:r>
            <a:r>
              <a:rPr lang="en-US" dirty="0" smtClean="0"/>
              <a:t> d02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4300" y="341578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 grib2 d03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2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Mingjing Tong</dc:creator>
  <cp:lastModifiedBy>Mingjing Tong</cp:lastModifiedBy>
  <cp:revision>1</cp:revision>
  <dcterms:created xsi:type="dcterms:W3CDTF">2015-01-20T14:59:37Z</dcterms:created>
  <dcterms:modified xsi:type="dcterms:W3CDTF">2015-01-20T15:06:50Z</dcterms:modified>
</cp:coreProperties>
</file>