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0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4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155E-0FDC-4E1C-87ED-207FB9CADA42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6ACC-BDC6-4031-8F55-89FC7719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mos.umd.edu/~zhang/HWRF/figures_all/ALAL1114/fig_ALAL1114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27590"/>
            <a:ext cx="4001666" cy="28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mos.umd.edu/~zhang/HWRF/figures_all/ALAL1114/fig_ALAL1114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9519"/>
            <a:ext cx="3998998" cy="28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tmos.umd.edu/~zhang/HWRF/figures_all/ALAL1114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" y="3880084"/>
            <a:ext cx="3667190" cy="26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 Verification (H15B vs. H214)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52377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plots:</a:t>
            </a:r>
          </a:p>
          <a:p>
            <a:r>
              <a:rPr lang="en-US" dirty="0" smtClean="0"/>
              <a:t>http://www.atmos.umd.edu/~zhang/HWRF/figures_all/AlAL1114/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6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mos.umd.edu/~zhang/HWRF/figures_all/EPAL1114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" y="762001"/>
            <a:ext cx="4037635" cy="29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tmos.umd.edu/~zhang/HWRF/figures_all/EPAL1114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5149"/>
            <a:ext cx="3962400" cy="28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tmos.umd.edu/~zhang/HWRF/figures_all/EPAL1114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2" y="3886200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EP Verification (H15B vs. H214)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49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plots:</a:t>
            </a:r>
          </a:p>
          <a:p>
            <a:r>
              <a:rPr lang="en-US" dirty="0" smtClean="0"/>
              <a:t>http://www.atmos.umd.edu/~zhang/HWRF/figures_all/EPAL1114/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WP Verification (H15B vs. H214)</a:t>
            </a:r>
            <a:endParaRPr lang="en-US" sz="2400" dirty="0"/>
          </a:p>
        </p:txBody>
      </p:sp>
      <p:pic>
        <p:nvPicPr>
          <p:cNvPr id="3074" name="Picture 2" descr="http://www.atmos.umd.edu/~zhang/HWRF/figures_all/WPAL1114/fig_W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7" y="917584"/>
            <a:ext cx="4038600" cy="29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tmos.umd.edu/~zhang/HWRF/figures_all/WPAL1114/fig_W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42662"/>
            <a:ext cx="4038600" cy="29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tmos.umd.edu/~zhang/HWRF/figures_all/WPAL1114/fig_W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7" y="3991004"/>
            <a:ext cx="3901633" cy="28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449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plots:</a:t>
            </a:r>
          </a:p>
          <a:p>
            <a:r>
              <a:rPr lang="en-US" dirty="0" smtClean="0"/>
              <a:t>http://www.atmos.umd.edu/~zhang/HWRF/figures_all/WPAL1114/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tmos.umd.edu/~zhang/HWRF/figures_all/ALAL1111/fig_ALAL1111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7" y="695088"/>
            <a:ext cx="3886200" cy="29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 Verification (H15B vs. H15Z)</a:t>
            </a:r>
            <a:endParaRPr lang="en-US" sz="2400" dirty="0"/>
          </a:p>
        </p:txBody>
      </p:sp>
      <p:pic>
        <p:nvPicPr>
          <p:cNvPr id="4100" name="Picture 4" descr="http://www.atmos.umd.edu/~zhang/HWRF/figures_all/ALAL1111/fig_ALAL1111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54210"/>
            <a:ext cx="3943350" cy="28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tmos.umd.edu/~zhang/HWRF/figures_all/ALAL1111/fig_ALAL1111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920683" cy="27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449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plots:</a:t>
            </a:r>
          </a:p>
          <a:p>
            <a:r>
              <a:rPr lang="en-US" dirty="0" smtClean="0"/>
              <a:t>http://www.atmos.umd.edu/~zhang/HWRF/figures_all/ALAL1111/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tmos.umd.edu/~zhang/HWRF/figures_all/EPAL1111/fig_EPAL1111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7" y="549527"/>
            <a:ext cx="4074683" cy="2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EP Verification (H15B vs. H15Z)</a:t>
            </a:r>
            <a:endParaRPr lang="en-US" sz="2400" dirty="0"/>
          </a:p>
        </p:txBody>
      </p:sp>
      <p:pic>
        <p:nvPicPr>
          <p:cNvPr id="5124" name="Picture 4" descr="http://www.atmos.umd.edu/~zhang/HWRF/figures_all/EPAL1111/fig_EPAL1111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4065"/>
            <a:ext cx="4114800" cy="29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tmos.umd.edu/~zhang/HWRF/figures_all/EPAL1111/fig_EPAL1111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3" y="3733800"/>
            <a:ext cx="4075253" cy="29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49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plots:</a:t>
            </a:r>
          </a:p>
          <a:p>
            <a:r>
              <a:rPr lang="en-US" dirty="0" smtClean="0"/>
              <a:t>http://www.atmos.umd.edu/~zhang/HWRF/figures_all/EPAL1111/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2</cp:revision>
  <dcterms:created xsi:type="dcterms:W3CDTF">2015-01-08T14:38:41Z</dcterms:created>
  <dcterms:modified xsi:type="dcterms:W3CDTF">2015-01-08T14:54:50Z</dcterms:modified>
</cp:coreProperties>
</file>