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C63-DAF9-4674-846E-75F790FDD61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D59E-FEA4-4FD1-82DB-B0876A688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2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C63-DAF9-4674-846E-75F790FDD61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D59E-FEA4-4FD1-82DB-B0876A688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6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C63-DAF9-4674-846E-75F790FDD61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D59E-FEA4-4FD1-82DB-B0876A688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5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C63-DAF9-4674-846E-75F790FDD61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D59E-FEA4-4FD1-82DB-B0876A688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8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C63-DAF9-4674-846E-75F790FDD61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D59E-FEA4-4FD1-82DB-B0876A688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0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C63-DAF9-4674-846E-75F790FDD61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D59E-FEA4-4FD1-82DB-B0876A688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8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C63-DAF9-4674-846E-75F790FDD61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D59E-FEA4-4FD1-82DB-B0876A688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4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C63-DAF9-4674-846E-75F790FDD61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D59E-FEA4-4FD1-82DB-B0876A688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0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C63-DAF9-4674-846E-75F790FDD61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D59E-FEA4-4FD1-82DB-B0876A688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5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C63-DAF9-4674-846E-75F790FDD61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D59E-FEA4-4FD1-82DB-B0876A688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6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C63-DAF9-4674-846E-75F790FDD61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D59E-FEA4-4FD1-82DB-B0876A688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2BC63-DAF9-4674-846E-75F790FDD61A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DD59E-FEA4-4FD1-82DB-B0876A688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8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han.z.zhang\Downloads\fig_ALAL1114_wi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917" y="3810000"/>
            <a:ext cx="4114800" cy="297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han.z.zhang\Downloads\fig_ALAL1114_tk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781" y="685800"/>
            <a:ext cx="4189071" cy="302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75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17510"/>
            <a:ext cx="3474347" cy="2686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723900"/>
            <a:ext cx="3572910" cy="27622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93" y="3726997"/>
            <a:ext cx="3843959" cy="2971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636" y="3726997"/>
            <a:ext cx="4074837" cy="31502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5580" y="172033"/>
            <a:ext cx="763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Track Forecast of Edouard 06L, 2014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536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33400"/>
            <a:ext cx="7934325" cy="6134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5836" y="43317"/>
            <a:ext cx="763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Track Forecast of Edouard 06L, 2014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951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4191000" cy="32401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04800"/>
            <a:ext cx="4424363" cy="34205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94466"/>
            <a:ext cx="4348163" cy="33616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313" y="3435554"/>
            <a:ext cx="4500563" cy="34794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87056" y="43190"/>
            <a:ext cx="763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Intensity Forecast of Edouard 06L, 2014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165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 Z. Zhang</dc:creator>
  <cp:lastModifiedBy>Zhan Z. Zhang</cp:lastModifiedBy>
  <cp:revision>2</cp:revision>
  <dcterms:created xsi:type="dcterms:W3CDTF">2015-01-20T16:20:22Z</dcterms:created>
  <dcterms:modified xsi:type="dcterms:W3CDTF">2015-01-20T16:39:47Z</dcterms:modified>
</cp:coreProperties>
</file>