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6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3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4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0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5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8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5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1AE9-C32D-4E08-908A-61C7D843262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56E2-C53F-4EAD-B8AB-B926ECB6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8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tp.emc.ncep.noaa.gov/mmb/wd20ww/cp-tmp/six06l_2014091112_H214_H15B_H15C_H15D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tmos.umd.edu/~zhang/HWRF/figures_H15B2/ALAL1114/fig_AL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7" y="775179"/>
            <a:ext cx="3937603" cy="28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mos.umd.edu/~zhang/HWRF/figures_H15B2/ALAL1114/fig_AL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09" y="775179"/>
            <a:ext cx="4011592" cy="28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tmos.umd.edu/~zhang/HWRF/figures_H15B2/ALAL1114/fig_AL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7" y="3831766"/>
            <a:ext cx="3962400" cy="28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9394" y="5715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http://www.atmos.umd.edu/~zhang/HWRF/figures_H15B2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76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 Track/Intensity Verification of H15B vs. H15C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4038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H15C track/Intensity is better than H15B/H214 before day 3, and neutral/degraded afterwards.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tmos.umd.edu/~zhang/HWRF/figures_H15B2/ALAL1114/fig_al062014_EDOUARD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7" y="798731"/>
            <a:ext cx="4038600" cy="291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tmos.umd.edu/~zhang/HWRF/figures_H15B2/ALAL1114/fig_al092011_IRENE_t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97" y="678703"/>
            <a:ext cx="4247347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52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Individual  Track Verifications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Edouard, 06L,2014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6365" y="191177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Irene, 09L,2011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07373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improvement</a:t>
            </a:r>
            <a:endParaRPr lang="en-US" dirty="0"/>
          </a:p>
        </p:txBody>
      </p:sp>
      <p:pic>
        <p:nvPicPr>
          <p:cNvPr id="1026" name="Picture 2" descr="http://www.atmos.umd.edu/~zhang/HWRF/figures_H15B2/ALAL1114/fig_al092012_ISAAC_tk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9" y="3831288"/>
            <a:ext cx="3959225" cy="28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4724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Isaac, 09L,2012</a:t>
            </a:r>
            <a:endParaRPr lang="en-US" dirty="0"/>
          </a:p>
        </p:txBody>
      </p:sp>
      <p:pic>
        <p:nvPicPr>
          <p:cNvPr id="1028" name="Picture 4" descr="http://www.atmos.umd.edu/~zhang/HWRF/figures_H15B2/ALAL1114/fig_al162011_OPHELIA_t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39" y="3913910"/>
            <a:ext cx="3958805" cy="286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29491" y="4876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Ophelia, 16L,2011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3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tmos.umd.edu/~zhang/HWRF/figures_H15B2/EPAL1114/fig_EP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4" y="590675"/>
            <a:ext cx="4078895" cy="29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tmos.umd.edu/~zhang/HWRF/figures_H15B2/EPAL1114/fig_EP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86" y="573912"/>
            <a:ext cx="4224020" cy="30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tmos.umd.edu/~zhang/HWRF/figures_H15B2/EPAL1114/fig_EP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4" y="3733800"/>
            <a:ext cx="3931102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EP Track/Intensity Verification of H15B vs. H15C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4572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track improvement of H15C over H15B, little intensity improvement?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2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tmos.umd.edu/~zhang/HWRF/figures_H15B2_test/ALAL1114/fig_AL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191000" cy="30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tmos.umd.edu/~zhang/HWRF/figures_H15B2_test/ALAL1114/fig_AL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191000" cy="30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tmos.umd.edu/~zhang/HWRF/figures_H15B2_test/ALAL1114/fig_AL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3549"/>
            <a:ext cx="4197857" cy="30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6201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 Track/Intensity Verification of H15B vs. H15C/H15D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45720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No track improvement of H15C/H15D over H214 due to absence of Irene in H15D.</a:t>
            </a:r>
          </a:p>
          <a:p>
            <a:pPr marL="342900" indent="-342900">
              <a:buAutoNum type="arabicPeriod"/>
            </a:pPr>
            <a:r>
              <a:rPr lang="en-US" dirty="0" smtClean="0"/>
              <a:t>H15D intensity is degraded over H15C?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1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tmos.umd.edu/~zhang/HWRF/figures_H25F/ALAL1114/fig_AL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00577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tmos.umd.edu/~zhang/HWRF/figures_H25F/ALAL1114/fig_AL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038600" cy="291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762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Initialization Experiment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348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629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Large Scale Field Analysis for Edouard , 2014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ftp.emc.ncep.noaa.gov/mmb/wd20ww/cp-tmp/six06l_2014091112_H214_H15B_H15C_H15D</a:t>
            </a:r>
            <a:r>
              <a:rPr lang="en-US" dirty="0">
                <a:hlinkClick r:id="rId2"/>
              </a:rPr>
              <a:t>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108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7</cp:revision>
  <dcterms:created xsi:type="dcterms:W3CDTF">2015-01-22T13:44:54Z</dcterms:created>
  <dcterms:modified xsi:type="dcterms:W3CDTF">2015-01-22T16:11:39Z</dcterms:modified>
</cp:coreProperties>
</file>