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60" r:id="rId9"/>
    <p:sldId id="261" r:id="rId10"/>
    <p:sldId id="265" r:id="rId11"/>
    <p:sldId id="274" r:id="rId12"/>
    <p:sldId id="275" r:id="rId13"/>
    <p:sldId id="266" r:id="rId14"/>
    <p:sldId id="268" r:id="rId15"/>
    <p:sldId id="269" r:id="rId16"/>
    <p:sldId id="270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E6F8-5CFE-445A-81E9-E3068F974D6F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9351B-12CA-4600-8F69-DD1B3E4D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0838-470D-4582-902A-5E6E55CE3E2C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6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7F63-2F37-4734-8DFD-DCF21C368F16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89CB-8ABE-4BDB-AE5A-92AE4BB17761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24C4-8C6D-46B0-8E37-2F0332B925B8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4C64-0D6A-4292-9475-031152808FE9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E4C-0D84-4C5D-85AA-A3788A8DE350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12D1-3561-4581-A63D-352637D9821E}" type="datetime1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E3D4-CB71-4393-AC05-4E2F23F9FE2E}" type="datetime1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57CB-D174-4522-8571-2B23BFC4F6EB}" type="datetime1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97FB-2325-4100-827E-B67AA695073F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FCA7-634F-43AA-925B-F72525DF9390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0AF3-0324-46F1-BC58-4E94B486663A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F252-6BB7-4390-A7E6-0292EE3FE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tp://ftp.emc.ncep.noaa.gov/mmb/wd20ww/cp-tmp/K-sas-scale-knewa-ch-06L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5916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000" dirty="0" smtClean="0"/>
              <a:t>Motivation: </a:t>
            </a:r>
          </a:p>
          <a:p>
            <a:endParaRPr lang="en-US" dirty="0" smtClean="0"/>
          </a:p>
          <a:p>
            <a:r>
              <a:rPr lang="en-US" sz="2400" dirty="0" smtClean="0"/>
              <a:t>  HWRF Wind profile in lower levels:    surface wind  is a bit too weak</a:t>
            </a:r>
          </a:p>
          <a:p>
            <a:endParaRPr lang="en-US" sz="2400" dirty="0"/>
          </a:p>
          <a:p>
            <a:r>
              <a:rPr lang="en-US" sz="2400" dirty="0" smtClean="0"/>
              <a:t>Possible reasons:  PBL, surface layer </a:t>
            </a:r>
          </a:p>
          <a:p>
            <a:endParaRPr lang="en-US" dirty="0"/>
          </a:p>
        </p:txBody>
      </p:sp>
      <p:pic>
        <p:nvPicPr>
          <p:cNvPr id="6146" name="Picture 2" descr="C:\Users\WEIGUO~1.WAN\AppData\Local\Temp\1\HWRF-VortexVertical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36" y="2971800"/>
            <a:ext cx="3886200" cy="31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" y="381000"/>
            <a:ext cx="731520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Be careful when changing K profiles.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Reducing “jump” in K and hence flux benefits surface wind and profiles.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tests:</a:t>
            </a:r>
          </a:p>
          <a:p>
            <a:r>
              <a:rPr lang="en-US" sz="2800" dirty="0" smtClean="0"/>
              <a:t>Use </a:t>
            </a:r>
            <a:r>
              <a:rPr lang="en-US" sz="2800" dirty="0" err="1" smtClean="0"/>
              <a:t>newSAS</a:t>
            </a:r>
            <a:r>
              <a:rPr lang="en-US" sz="2800" dirty="0" smtClean="0"/>
              <a:t>, EDMFPBL,  different K profiles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05835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ftp://ftp.emc.ncep.noaa.gov/mmb/wd20ww/cp-tmp/K-sas-noscale-knewa-06L.pdf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7512" y="1524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newSAS</a:t>
            </a:r>
            <a:r>
              <a:rPr lang="en-US" sz="2800" dirty="0" smtClean="0"/>
              <a:t> with scale-aware, EDMFPBL,  different K profiles,  new </a:t>
            </a:r>
            <a:r>
              <a:rPr lang="en-US" sz="2800" dirty="0" err="1" smtClean="0"/>
              <a:t>ch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371516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ftp://ftp.emc.ncep.noaa.gov/mmb/wd20ww/cp-tmp/K-sas-scale-knewa-ch-06L.pdf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Scare-aware SAS good for track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2123" r="8367" b="11110"/>
          <a:stretch/>
        </p:blipFill>
        <p:spPr bwMode="auto">
          <a:xfrm>
            <a:off x="990600" y="1075765"/>
            <a:ext cx="6858000" cy="509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 plays an important role to distribute wind/mass/T  in PBL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7620000" cy="60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2731" r="8524" b="11718"/>
          <a:stretch/>
        </p:blipFill>
        <p:spPr bwMode="auto">
          <a:xfrm>
            <a:off x="1183341" y="954741"/>
            <a:ext cx="6952130" cy="50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15200" cy="58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12326" r="8681" b="11313"/>
          <a:stretch/>
        </p:blipFill>
        <p:spPr bwMode="auto">
          <a:xfrm>
            <a:off x="685800" y="914400"/>
            <a:ext cx="6858000" cy="50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76400" y="5105400"/>
            <a:ext cx="1066800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67000" y="4495800"/>
            <a:ext cx="76200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667000" y="4953000"/>
            <a:ext cx="76200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Revisit Alpha adjustment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943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Sudden/discontinuous  changes in K, might damage flux calculation </a:t>
            </a:r>
            <a:endParaRPr lang="en-US" sz="2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524000" y="5562600"/>
            <a:ext cx="5486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24000" y="914400"/>
            <a:ext cx="0" cy="464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524000" y="1828800"/>
            <a:ext cx="3810000" cy="3733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1828800"/>
            <a:ext cx="2438400" cy="3276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962400" y="5105400"/>
            <a:ext cx="1295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5791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&lt;</a:t>
            </a:r>
            <a:r>
              <a:rPr lang="en-US" sz="4000" dirty="0" err="1" smtClean="0"/>
              <a:t>uw</a:t>
            </a:r>
            <a:r>
              <a:rPr lang="en-US" sz="4000" dirty="0" smtClean="0"/>
              <a:t>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91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</a:t>
            </a:r>
            <a:endParaRPr lang="en-US" sz="3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43000" y="51054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kz</a:t>
            </a:r>
            <a:r>
              <a:rPr lang="en-US" sz="2800" dirty="0" smtClean="0"/>
              <a:t>=1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0" y="2209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alpha adjustment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2971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2579132"/>
            <a:ext cx="381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Friction reduced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~ D(</a:t>
            </a:r>
            <a:r>
              <a:rPr lang="en-US" sz="2800" dirty="0" err="1" smtClean="0"/>
              <a:t>uw</a:t>
            </a:r>
            <a:r>
              <a:rPr lang="en-US" sz="2800" dirty="0" smtClean="0"/>
              <a:t>)/</a:t>
            </a:r>
            <a:r>
              <a:rPr lang="en-US" sz="2800" dirty="0" err="1" smtClean="0"/>
              <a:t>dz</a:t>
            </a:r>
            <a:endParaRPr lang="en-US" sz="2800" dirty="0"/>
          </a:p>
          <a:p>
            <a:endParaRPr lang="en-US" dirty="0" smtClean="0"/>
          </a:p>
          <a:p>
            <a:r>
              <a:rPr lang="en-US" sz="3200" dirty="0" smtClean="0"/>
              <a:t>Friction increased </a:t>
            </a:r>
          </a:p>
          <a:p>
            <a:r>
              <a:rPr lang="en-US" sz="3200" dirty="0" smtClean="0"/>
              <a:t>  brake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48000" y="2819400"/>
            <a:ext cx="182880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43400" y="3962400"/>
            <a:ext cx="533400" cy="12852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352800" y="4210348"/>
            <a:ext cx="1905000" cy="1352252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5943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Solution</a:t>
            </a:r>
            <a:endParaRPr lang="en-US" sz="4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43200" y="4724400"/>
            <a:ext cx="12192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57400" y="152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b="1" dirty="0" smtClean="0"/>
              <a:t>A Hypothesis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why constant alpha adjustment in HWRF reduces surface wind growing?  </a:t>
            </a:r>
            <a:endParaRPr lang="en-US" sz="2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7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8477" r="9150" b="14959"/>
          <a:stretch/>
        </p:blipFill>
        <p:spPr bwMode="auto">
          <a:xfrm>
            <a:off x="1344706" y="672353"/>
            <a:ext cx="6736976" cy="50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2123" r="8054" b="11515"/>
          <a:stretch/>
        </p:blipFill>
        <p:spPr bwMode="auto">
          <a:xfrm>
            <a:off x="1183341" y="914400"/>
            <a:ext cx="6992471" cy="50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F252-6BB7-4390-A7E6-0292EE3FE0CE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2016-02-18 HWRF weekly meeting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Weiguo Wang</dc:creator>
  <cp:lastModifiedBy>Weiguo Wang</cp:lastModifiedBy>
  <cp:revision>15</cp:revision>
  <dcterms:created xsi:type="dcterms:W3CDTF">2016-02-18T15:12:05Z</dcterms:created>
  <dcterms:modified xsi:type="dcterms:W3CDTF">2016-02-18T16:50:47Z</dcterms:modified>
</cp:coreProperties>
</file>