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23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74AB-808E-46BE-9C39-162D7B3CF50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74AB-808E-46BE-9C39-162D7B3CF50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7163F-BE50-4C04-AE7B-3D11E2BC64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371600"/>
            <a:ext cx="6934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Agenda: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Update </a:t>
            </a:r>
            <a:r>
              <a:rPr lang="en-US" sz="2400" dirty="0"/>
              <a:t>on operational failure investigation;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Update </a:t>
            </a:r>
            <a:r>
              <a:rPr lang="en-US" sz="2400" dirty="0"/>
              <a:t>on Thompson MP sensitivity test (DTC); We may drop </a:t>
            </a:r>
            <a:r>
              <a:rPr lang="en-US" sz="2400" dirty="0" err="1"/>
              <a:t>advected</a:t>
            </a:r>
            <a:r>
              <a:rPr lang="en-US" sz="2400" dirty="0"/>
              <a:t> F-A test;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Update </a:t>
            </a:r>
            <a:r>
              <a:rPr lang="en-US" sz="2400" dirty="0"/>
              <a:t>on Global RTOFS initialization, </a:t>
            </a:r>
            <a:r>
              <a:rPr lang="en-US" sz="2400" dirty="0" smtClean="0"/>
              <a:t>HYCOM initialization </a:t>
            </a:r>
            <a:r>
              <a:rPr lang="en-US" sz="2400" dirty="0"/>
              <a:t>on POM, and Wave coupling </a:t>
            </a:r>
            <a:r>
              <a:rPr lang="en-US" sz="2400" dirty="0" smtClean="0"/>
              <a:t>update;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Update on </a:t>
            </a:r>
            <a:r>
              <a:rPr lang="en-US" sz="2400" dirty="0" smtClean="0">
                <a:solidFill>
                  <a:prstClr val="black"/>
                </a:solidFill>
              </a:rPr>
              <a:t>DA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experiment;</a:t>
            </a:r>
            <a:endParaRPr lang="en-US" sz="24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Update on Cd/</a:t>
            </a:r>
            <a:r>
              <a:rPr lang="en-US" sz="2400" dirty="0" err="1">
                <a:solidFill>
                  <a:prstClr val="black"/>
                </a:solidFill>
              </a:rPr>
              <a:t>Ch</a:t>
            </a:r>
            <a:r>
              <a:rPr lang="en-US" sz="2400">
                <a:solidFill>
                  <a:prstClr val="black"/>
                </a:solidFill>
              </a:rPr>
              <a:t> </a:t>
            </a:r>
            <a:r>
              <a:rPr lang="en-US" sz="2400" smtClean="0">
                <a:solidFill>
                  <a:prstClr val="black"/>
                </a:solidFill>
              </a:rPr>
              <a:t>investigation.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626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61_sigma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066800"/>
            <a:ext cx="3810000" cy="472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10mb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10mb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2mb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2mb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00601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1000mb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4800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1000mb</a:t>
            </a:r>
            <a:endParaRPr lang="en-US" dirty="0"/>
          </a:p>
        </p:txBody>
      </p:sp>
      <p:pic>
        <p:nvPicPr>
          <p:cNvPr id="1026" name="Picture 2" descr="http://www.emc.ncep.noaa.gov/gc_wmb/vxt/zack/temp1/L63_sigma.png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76130"/>
            <a:ext cx="3861318" cy="471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igh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28600"/>
            <a:ext cx="7467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DW/DT Damping, Weights as Function of Vertical Levels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mc.ncep.noaa.gov/gc_wmb/vxt/zack/temp1/ALAL2016_damping/fig_ALAL2016_tk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600200"/>
            <a:ext cx="379494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emc.ncep.noaa.gov/gc_wmb/vxt/zack/temp1/ALAL2016_damping/fig_ALAL2016_win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92424"/>
            <a:ext cx="3931102" cy="284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Verification for Hurricane Alex,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35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Cathy</dc:creator>
  <cp:lastModifiedBy>Zhan Z. Zhang</cp:lastModifiedBy>
  <cp:revision>7</cp:revision>
  <dcterms:created xsi:type="dcterms:W3CDTF">2016-02-18T01:45:03Z</dcterms:created>
  <dcterms:modified xsi:type="dcterms:W3CDTF">2016-02-25T15:21:42Z</dcterms:modified>
</cp:coreProperties>
</file>