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62" r:id="rId7"/>
    <p:sldId id="260" r:id="rId8"/>
    <p:sldId id="268" r:id="rId9"/>
    <p:sldId id="267" r:id="rId10"/>
    <p:sldId id="259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0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5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8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2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E9D6-FA2D-4542-B7CD-7BB50DCA1B2D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5828-FDC1-2C4A-958B-10191409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Fixing HWRF wind profiles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5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all experiments</a:t>
            </a:r>
            <a:endParaRPr lang="en-US" dirty="0"/>
          </a:p>
        </p:txBody>
      </p:sp>
      <p:pic>
        <p:nvPicPr>
          <p:cNvPr id="4" name="Picture 3" descr="new_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674520"/>
            <a:ext cx="8255000" cy="31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Comparison of all experiments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96" y="1417638"/>
            <a:ext cx="6464165" cy="517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6654800" y="1602304"/>
            <a:ext cx="914400" cy="632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16800" y="1232972"/>
            <a:ext cx="131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2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ofi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91311"/>
            <a:ext cx="6502400" cy="48681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5664200"/>
            <a:ext cx="737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Problem: Near-surface wind speeds are too weak compared to the winds in the PBL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043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Incorrect vertical diffusion?</a:t>
            </a:r>
          </a:p>
          <a:p>
            <a:r>
              <a:rPr lang="en-US" dirty="0" smtClean="0"/>
              <a:t>Cd too high?</a:t>
            </a:r>
            <a:endParaRPr lang="en-US" dirty="0"/>
          </a:p>
          <a:p>
            <a:r>
              <a:rPr lang="en-US" dirty="0" err="1" smtClean="0"/>
              <a:t>Ck</a:t>
            </a:r>
            <a:r>
              <a:rPr lang="en-US" dirty="0" smtClean="0"/>
              <a:t> too low?</a:t>
            </a:r>
          </a:p>
        </p:txBody>
      </p:sp>
    </p:spTree>
    <p:extLst>
      <p:ext uri="{BB962C8B-B14F-4D97-AF65-F5344CB8AC3E}">
        <p14:creationId xmlns:p14="http://schemas.microsoft.com/office/powerpoint/2010/main" val="207527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Changing diffusion gives modest improvements in profiles</a:t>
            </a:r>
            <a:endParaRPr lang="en-US" sz="3600" dirty="0"/>
          </a:p>
        </p:txBody>
      </p:sp>
      <p:pic>
        <p:nvPicPr>
          <p:cNvPr id="6" name="Picture 5" descr="pane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80" y="1544638"/>
            <a:ext cx="5469866" cy="422116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4500" y="5532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So let’s look at </a:t>
            </a:r>
            <a:r>
              <a:rPr lang="en-US" sz="3600" dirty="0" err="1" smtClean="0"/>
              <a:t>Ck</a:t>
            </a:r>
            <a:r>
              <a:rPr lang="en-US" sz="3600" dirty="0" smtClean="0"/>
              <a:t> &amp; Cd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455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</a:t>
            </a:r>
            <a:r>
              <a:rPr lang="en-US" dirty="0" err="1" smtClean="0"/>
              <a:t>Ch</a:t>
            </a:r>
            <a:r>
              <a:rPr lang="en-US" dirty="0" smtClean="0"/>
              <a:t> &amp; Cd values?</a:t>
            </a:r>
            <a:endParaRPr lang="en-US" dirty="0"/>
          </a:p>
        </p:txBody>
      </p:sp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42" y="1595438"/>
            <a:ext cx="4146870" cy="2519362"/>
          </a:xfrm>
          <a:prstGeom prst="rect">
            <a:avLst/>
          </a:prstGeom>
        </p:spPr>
      </p:pic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17" y="4195063"/>
            <a:ext cx="4463283" cy="2574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700" y="2006600"/>
            <a:ext cx="341071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Ck</a:t>
            </a:r>
            <a:r>
              <a:rPr lang="en-US" sz="2800" dirty="0" smtClean="0"/>
              <a:t> is relatively constant and fairly certain, between 1 and 1.5</a:t>
            </a:r>
          </a:p>
          <a:p>
            <a:endParaRPr lang="en-US" sz="2800" dirty="0"/>
          </a:p>
          <a:p>
            <a:r>
              <a:rPr lang="en-US" sz="2800" dirty="0" smtClean="0"/>
              <a:t>Cd varies strongly with wind speed and has large uncertainty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11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b4ea138-cb04-4316-bf0b-4bc635ba47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1062898"/>
            <a:ext cx="7366000" cy="350322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Ck</a:t>
            </a:r>
            <a:r>
              <a:rPr lang="en-US" dirty="0" smtClean="0"/>
              <a:t> &amp; Cd in HWRF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55700" y="4629627"/>
            <a:ext cx="704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e discovered that HWRF </a:t>
            </a:r>
            <a:r>
              <a:rPr lang="en-US" sz="2400" dirty="0" err="1" smtClean="0"/>
              <a:t>Ck</a:t>
            </a:r>
            <a:r>
              <a:rPr lang="en-US" sz="2400" dirty="0" smtClean="0"/>
              <a:t> &amp; Cd have been computed on the lowest model level (30m) but tuned to 10-m obs.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Effectively, Cd in the model has been much higher than previously thought. (what about </a:t>
            </a:r>
            <a:r>
              <a:rPr lang="en-US" sz="2400" dirty="0" err="1" smtClean="0"/>
              <a:t>Ck</a:t>
            </a:r>
            <a:r>
              <a:rPr lang="en-US" sz="2400" dirty="0" smtClean="0"/>
              <a:t>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21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Changing </a:t>
            </a:r>
            <a:r>
              <a:rPr lang="en-US" dirty="0" err="1" smtClean="0"/>
              <a:t>Ck</a:t>
            </a:r>
            <a:r>
              <a:rPr lang="en-US" dirty="0" smtClean="0"/>
              <a:t> &amp; Cd in HWRF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10028" y="1755522"/>
            <a:ext cx="5437205" cy="3921378"/>
            <a:chOff x="1473200" y="1552322"/>
            <a:chExt cx="6805734" cy="4908378"/>
          </a:xfrm>
        </p:grpSpPr>
        <p:pic>
          <p:nvPicPr>
            <p:cNvPr id="10" name="Picture 9" descr="cdnew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200" y="1552322"/>
              <a:ext cx="6805734" cy="4908378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2578100" y="4292600"/>
              <a:ext cx="1955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768600" y="3911600"/>
              <a:ext cx="2235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/>
                  </a:solidFill>
                </a:rPr>
                <a:t>Upper limit on </a:t>
              </a:r>
              <a:r>
                <a:rPr lang="en-US" sz="1200" dirty="0" err="1" smtClean="0">
                  <a:solidFill>
                    <a:schemeClr val="accent5"/>
                  </a:solidFill>
                </a:rPr>
                <a:t>Ck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1752600"/>
            <a:ext cx="25273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Ck</a:t>
            </a:r>
            <a:r>
              <a:rPr lang="en-US" sz="2800" dirty="0" smtClean="0"/>
              <a:t> is as high as it really should be in HWRF, but we have plenty of room to adjust Cd, so we gave it a shot.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704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Changing </a:t>
            </a:r>
            <a:r>
              <a:rPr lang="en-US" dirty="0" err="1" smtClean="0"/>
              <a:t>Ck</a:t>
            </a:r>
            <a:r>
              <a:rPr lang="en-US" dirty="0" smtClean="0"/>
              <a:t> &amp; Cd in HWRF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27559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Ck</a:t>
            </a:r>
            <a:r>
              <a:rPr lang="en-US" sz="2800" dirty="0" smtClean="0"/>
              <a:t> and Cd are changed through changing Z0 and Z0t, as shown here.  We ran an experiment with this configuration</a:t>
            </a:r>
            <a:endParaRPr lang="en-US" sz="2800" dirty="0"/>
          </a:p>
        </p:txBody>
      </p:sp>
      <p:pic>
        <p:nvPicPr>
          <p:cNvPr id="2" name="Picture 1" descr="cdch=2te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96" y="190500"/>
            <a:ext cx="5299364" cy="6858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8830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reducing Cd</a:t>
            </a:r>
            <a:endParaRPr lang="en-US" dirty="0"/>
          </a:p>
        </p:txBody>
      </p:sp>
      <p:pic>
        <p:nvPicPr>
          <p:cNvPr id="3" name="Picture 2" descr="pane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28739"/>
            <a:ext cx="5225288" cy="4032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400" y="5283201"/>
            <a:ext cx="767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10-m winds are now in excellent agreement with observed wind profiles of hurricanes.  This is the first time I’ve seen this with HWRF.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482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236</Words>
  <Application>Microsoft Macintosh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Fixing HWRF wind profiles </vt:lpstr>
      <vt:lpstr>PowerPoint Presentation</vt:lpstr>
      <vt:lpstr>Possible causes</vt:lpstr>
      <vt:lpstr>Changing diffusion gives modest improvements in profiles</vt:lpstr>
      <vt:lpstr>Appropriate Ch &amp; Cd values?</vt:lpstr>
      <vt:lpstr>Ck &amp; Cd in HWRF</vt:lpstr>
      <vt:lpstr>Changing Ck &amp; Cd in HWRF</vt:lpstr>
      <vt:lpstr>Changing Ck &amp; Cd in HWRF</vt:lpstr>
      <vt:lpstr>Effect of reducing Cd</vt:lpstr>
      <vt:lpstr>Comparison of all experiments</vt:lpstr>
      <vt:lpstr>Comparison of all experiments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Fixing HWRF wind profiles </dc:title>
  <dc:creator>Jason Sippel</dc:creator>
  <cp:lastModifiedBy>Jason Sippel</cp:lastModifiedBy>
  <cp:revision>8</cp:revision>
  <dcterms:created xsi:type="dcterms:W3CDTF">2016-02-25T14:41:49Z</dcterms:created>
  <dcterms:modified xsi:type="dcterms:W3CDTF">2016-02-25T16:25:52Z</dcterms:modified>
</cp:coreProperties>
</file>