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1" r:id="rId4"/>
    <p:sldId id="260" r:id="rId5"/>
    <p:sldId id="262" r:id="rId6"/>
    <p:sldId id="256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74AB-808E-46BE-9C39-162D7B3CF50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163F-BE50-4C04-AE7B-3D11E2BC6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74AB-808E-46BE-9C39-162D7B3CF50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163F-BE50-4C04-AE7B-3D11E2BC6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74AB-808E-46BE-9C39-162D7B3CF50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163F-BE50-4C04-AE7B-3D11E2BC6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68CA-DA8B-42D9-9445-666CF479DF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0D5E-3D67-46CD-B417-56341E5B62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840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68CA-DA8B-42D9-9445-666CF479DF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0D5E-3D67-46CD-B417-56341E5B62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889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68CA-DA8B-42D9-9445-666CF479DF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0D5E-3D67-46CD-B417-56341E5B62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15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68CA-DA8B-42D9-9445-666CF479DF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0D5E-3D67-46CD-B417-56341E5B62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155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68CA-DA8B-42D9-9445-666CF479DF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0D5E-3D67-46CD-B417-56341E5B62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415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68CA-DA8B-42D9-9445-666CF479DF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0D5E-3D67-46CD-B417-56341E5B62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311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68CA-DA8B-42D9-9445-666CF479DF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0D5E-3D67-46CD-B417-56341E5B62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249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68CA-DA8B-42D9-9445-666CF479DF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0D5E-3D67-46CD-B417-56341E5B62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27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74AB-808E-46BE-9C39-162D7B3CF50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163F-BE50-4C04-AE7B-3D11E2BC6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68CA-DA8B-42D9-9445-666CF479DF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0D5E-3D67-46CD-B417-56341E5B62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344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68CA-DA8B-42D9-9445-666CF479DF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0D5E-3D67-46CD-B417-56341E5B62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001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68CA-DA8B-42D9-9445-666CF479DF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0D5E-3D67-46CD-B417-56341E5B62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92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74AB-808E-46BE-9C39-162D7B3CF50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163F-BE50-4C04-AE7B-3D11E2BC6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74AB-808E-46BE-9C39-162D7B3CF50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163F-BE50-4C04-AE7B-3D11E2BC6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74AB-808E-46BE-9C39-162D7B3CF50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163F-BE50-4C04-AE7B-3D11E2BC6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74AB-808E-46BE-9C39-162D7B3CF50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163F-BE50-4C04-AE7B-3D11E2BC6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74AB-808E-46BE-9C39-162D7B3CF50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163F-BE50-4C04-AE7B-3D11E2BC6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74AB-808E-46BE-9C39-162D7B3CF50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163F-BE50-4C04-AE7B-3D11E2BC6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74AB-808E-46BE-9C39-162D7B3CF50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163F-BE50-4C04-AE7B-3D11E2BC6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74AB-808E-46BE-9C39-162D7B3CF50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7163F-BE50-4C04-AE7B-3D11E2BC64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468CA-DA8B-42D9-9445-666CF479DF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50D5E-3D67-46CD-B417-56341E5B62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57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tp://ftp.emc.ncep.noaa.gov/mmb/wd20ww/cp-tmp/Kshape-intensity.pdf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Meeting Agenda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524000"/>
            <a:ext cx="7696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Update </a:t>
            </a:r>
            <a:r>
              <a:rPr lang="en-US" sz="3200" dirty="0"/>
              <a:t>on eddy diffusivity experiments.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Update </a:t>
            </a:r>
            <a:r>
              <a:rPr lang="en-US" sz="3200" dirty="0"/>
              <a:t>on operational failure investigation.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Thompson </a:t>
            </a:r>
            <a:r>
              <a:rPr lang="en-US" sz="3200" dirty="0"/>
              <a:t>MP sensitivity test update (DTC);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Global </a:t>
            </a:r>
            <a:r>
              <a:rPr lang="en-US" sz="3200" dirty="0"/>
              <a:t>RTOFS ocean initialization update (URI/EMC), and Wave coupling </a:t>
            </a:r>
            <a:r>
              <a:rPr lang="en-US" sz="3200" dirty="0" smtClean="0"/>
              <a:t>update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Status of merging H16C and Coupling branch.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681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09600" y="5943600"/>
            <a:ext cx="766324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ftp://ftp.emc.ncep.noaa.gov/mmb/wd20ww/cp-tmp/Kshape-intensity.pdf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33400"/>
            <a:ext cx="4038600" cy="525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2016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0"/>
            <a:ext cx="4184243" cy="2806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762000"/>
            <a:ext cx="4567404" cy="2806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521" y="3886200"/>
            <a:ext cx="4323595" cy="263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081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0" cy="7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6841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61_sigma.png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066800"/>
            <a:ext cx="3810000" cy="4724400"/>
          </a:xfrm>
          <a:prstGeom prst="rect">
            <a:avLst/>
          </a:prstGeom>
        </p:spPr>
      </p:pic>
      <p:pic>
        <p:nvPicPr>
          <p:cNvPr id="5" name="Picture 4" descr="L73_sigma.png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1063752"/>
            <a:ext cx="3813048" cy="47274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895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10mb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2819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10mb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905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2mb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95800" y="1905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2mb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00601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1000mb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67200" y="4800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1000mb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eigh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228600"/>
            <a:ext cx="7467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DW/DT Damping, Weights as Function of Vertical Levels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60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Cathy</dc:creator>
  <cp:lastModifiedBy>Zhan Z. Zhang</cp:lastModifiedBy>
  <cp:revision>5</cp:revision>
  <dcterms:created xsi:type="dcterms:W3CDTF">2016-02-18T01:45:03Z</dcterms:created>
  <dcterms:modified xsi:type="dcterms:W3CDTF">2016-02-18T15:52:39Z</dcterms:modified>
</cp:coreProperties>
</file>