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0" autoAdjust="0"/>
    <p:restoredTop sz="94660"/>
  </p:normalViewPr>
  <p:slideViewPr>
    <p:cSldViewPr snapToGrid="0" snapToObjects="1">
      <p:cViewPr varScale="1">
        <p:scale>
          <a:sx n="189" d="100"/>
          <a:sy n="189" d="100"/>
        </p:scale>
        <p:origin x="-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4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9B52-F009-EE45-9D1E-4A2C021B8E6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MPIPOM </a:t>
            </a:r>
            <a:r>
              <a:rPr lang="en-US" sz="3600" dirty="0" smtClean="0"/>
              <a:t>RTOFS </a:t>
            </a:r>
            <a:r>
              <a:rPr lang="en-US" sz="3600" dirty="0" smtClean="0"/>
              <a:t>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 err="1" smtClean="0"/>
              <a:t>Edouard</a:t>
            </a:r>
            <a:r>
              <a:rPr lang="en-US" sz="3600" dirty="0" smtClean="0"/>
              <a:t>, SST: 72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  <p:pic>
        <p:nvPicPr>
          <p:cNvPr id="5" name="Picture 4" descr="SST 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7714"/>
            <a:ext cx="8070508" cy="43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MPIPOM </a:t>
            </a:r>
            <a:r>
              <a:rPr lang="en-US" sz="3600" dirty="0" smtClean="0"/>
              <a:t>RTOFS </a:t>
            </a:r>
            <a:r>
              <a:rPr lang="en-US" sz="3600" dirty="0" smtClean="0"/>
              <a:t>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 err="1" smtClean="0"/>
              <a:t>Edouard</a:t>
            </a:r>
            <a:r>
              <a:rPr lang="en-US" sz="3600" dirty="0" smtClean="0"/>
              <a:t>, SST: 120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  <p:pic>
        <p:nvPicPr>
          <p:cNvPr id="3" name="Picture 2" descr="SST 1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1" y="1879600"/>
            <a:ext cx="7908967" cy="38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4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MPIPOM </a:t>
            </a:r>
            <a:r>
              <a:rPr lang="en-US" sz="3600" dirty="0" smtClean="0"/>
              <a:t>RTOFS </a:t>
            </a:r>
            <a:r>
              <a:rPr lang="en-US" sz="3600" dirty="0" smtClean="0"/>
              <a:t>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 err="1" smtClean="0"/>
              <a:t>Edouard</a:t>
            </a:r>
            <a:r>
              <a:rPr lang="en-US" sz="3600" dirty="0" smtClean="0"/>
              <a:t>, T at 75 m: 72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  <p:pic>
        <p:nvPicPr>
          <p:cNvPr id="4" name="Picture 3" descr="T75 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8" y="1847839"/>
            <a:ext cx="8052869" cy="37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3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MPIPOM </a:t>
            </a:r>
            <a:r>
              <a:rPr lang="en-US" sz="3600" dirty="0" smtClean="0"/>
              <a:t>RTOFS </a:t>
            </a:r>
            <a:r>
              <a:rPr lang="en-US" sz="3600" dirty="0" smtClean="0"/>
              <a:t>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 err="1" smtClean="0"/>
              <a:t>Edouard</a:t>
            </a:r>
            <a:r>
              <a:rPr lang="en-US" sz="3600" dirty="0" smtClean="0"/>
              <a:t>, T at 75 m: 120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  <p:pic>
        <p:nvPicPr>
          <p:cNvPr id="5" name="Picture 4" descr="T75 1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3" y="1928471"/>
            <a:ext cx="7761460" cy="35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MPIPOM RTOFS Initialization Hurricane Edouard, SST: 72 hrs</vt:lpstr>
      <vt:lpstr>MPIPOM RTOFS Initialization Hurricane Edouard, SST: 120 hrs</vt:lpstr>
      <vt:lpstr>MPIPOM RTOFS Initialization Hurricane Edouard, T at 75 m: 72 hrs</vt:lpstr>
      <vt:lpstr>MPIPOM RTOFS Initialization Hurricane Edouard, T at 75 m: 120 hrs</vt:lpstr>
    </vt:vector>
  </TitlesOfParts>
  <Company>University of Rhode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Cd formulation implemented  in 2015 Operational HWRF</dc:title>
  <dc:creator>Isaac Ginis</dc:creator>
  <cp:lastModifiedBy>Isaac Ginis</cp:lastModifiedBy>
  <cp:revision>7</cp:revision>
  <dcterms:created xsi:type="dcterms:W3CDTF">2015-07-27T15:59:56Z</dcterms:created>
  <dcterms:modified xsi:type="dcterms:W3CDTF">2016-02-18T16:37:05Z</dcterms:modified>
</cp:coreProperties>
</file>