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1" r:id="rId4"/>
    <p:sldId id="265" r:id="rId5"/>
    <p:sldId id="263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54" autoAdjust="0"/>
    <p:restoredTop sz="94660"/>
  </p:normalViewPr>
  <p:slideViewPr>
    <p:cSldViewPr snapToGrid="0" snapToObjects="1">
      <p:cViewPr varScale="1">
        <p:scale>
          <a:sx n="140" d="100"/>
          <a:sy n="140" d="100"/>
        </p:scale>
        <p:origin x="-120" y="-10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9B52-F009-EE45-9D1E-4A2C021B8E6B}" type="datetimeFigureOut">
              <a:rPr lang="en-US" smtClean="0"/>
              <a:t>2/24/16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DB1D-5107-D642-A2D7-F3E8FE20E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5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9B52-F009-EE45-9D1E-4A2C021B8E6B}" type="datetimeFigureOut">
              <a:rPr lang="en-US" smtClean="0"/>
              <a:t>2/24/16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DB1D-5107-D642-A2D7-F3E8FE20E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01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9B52-F009-EE45-9D1E-4A2C021B8E6B}" type="datetimeFigureOut">
              <a:rPr lang="en-US" smtClean="0"/>
              <a:t>2/24/16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DB1D-5107-D642-A2D7-F3E8FE20E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39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9B52-F009-EE45-9D1E-4A2C021B8E6B}" type="datetimeFigureOut">
              <a:rPr lang="en-US" smtClean="0"/>
              <a:t>2/24/16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DB1D-5107-D642-A2D7-F3E8FE20E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83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9B52-F009-EE45-9D1E-4A2C021B8E6B}" type="datetimeFigureOut">
              <a:rPr lang="en-US" smtClean="0"/>
              <a:t>2/24/16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DB1D-5107-D642-A2D7-F3E8FE20E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30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9B52-F009-EE45-9D1E-4A2C021B8E6B}" type="datetimeFigureOut">
              <a:rPr lang="en-US" smtClean="0"/>
              <a:t>2/24/16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DB1D-5107-D642-A2D7-F3E8FE20E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87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9B52-F009-EE45-9D1E-4A2C021B8E6B}" type="datetimeFigureOut">
              <a:rPr lang="en-US" smtClean="0"/>
              <a:t>2/24/16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DB1D-5107-D642-A2D7-F3E8FE20E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75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9B52-F009-EE45-9D1E-4A2C021B8E6B}" type="datetimeFigureOut">
              <a:rPr lang="en-US" smtClean="0"/>
              <a:t>2/24/16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DB1D-5107-D642-A2D7-F3E8FE20E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62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9B52-F009-EE45-9D1E-4A2C021B8E6B}" type="datetimeFigureOut">
              <a:rPr lang="en-US" smtClean="0"/>
              <a:t>2/24/16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DB1D-5107-D642-A2D7-F3E8FE20E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9B52-F009-EE45-9D1E-4A2C021B8E6B}" type="datetimeFigureOut">
              <a:rPr lang="en-US" smtClean="0"/>
              <a:t>2/24/16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DB1D-5107-D642-A2D7-F3E8FE20E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40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9B52-F009-EE45-9D1E-4A2C021B8E6B}" type="datetimeFigureOut">
              <a:rPr lang="en-US" smtClean="0"/>
              <a:t>2/24/16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DB1D-5107-D642-A2D7-F3E8FE20E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1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89B52-F009-EE45-9D1E-4A2C021B8E6B}" type="datetimeFigureOut">
              <a:rPr lang="en-US" smtClean="0"/>
              <a:t>2/24/16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7DB1D-5107-D642-A2D7-F3E8FE20E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0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_Sfc_RTOFS_s2015102100_Phase2_0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96786"/>
            <a:ext cx="9565778" cy="48307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MPIPOM RTOFS Initialization</a:t>
            </a:r>
            <a:br>
              <a:rPr lang="en-US" sz="3600" dirty="0" smtClean="0"/>
            </a:br>
            <a:r>
              <a:rPr lang="en-US" sz="3600" dirty="0" smtClean="0"/>
              <a:t>Hurricane </a:t>
            </a:r>
            <a:r>
              <a:rPr lang="en-US" sz="3600" dirty="0"/>
              <a:t>Patricia, </a:t>
            </a:r>
            <a:r>
              <a:rPr lang="en-US" sz="3600" dirty="0" smtClean="0"/>
              <a:t>SST: </a:t>
            </a:r>
            <a:r>
              <a:rPr lang="en-US" sz="3600" dirty="0" smtClean="0"/>
              <a:t>0 </a:t>
            </a:r>
            <a:r>
              <a:rPr lang="en-US" sz="3600" dirty="0" err="1" smtClean="0"/>
              <a:t>hrs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97628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MPIPOM RTOFS Initialization</a:t>
            </a:r>
            <a:br>
              <a:rPr lang="en-US" sz="3600" dirty="0" smtClean="0"/>
            </a:br>
            <a:r>
              <a:rPr lang="en-US" sz="3600" dirty="0" smtClean="0"/>
              <a:t>Hurricane </a:t>
            </a:r>
            <a:r>
              <a:rPr lang="en-US" sz="3600" dirty="0"/>
              <a:t>Patricia, </a:t>
            </a:r>
            <a:r>
              <a:rPr lang="en-US" sz="3600" dirty="0" smtClean="0"/>
              <a:t>SST: </a:t>
            </a:r>
            <a:r>
              <a:rPr lang="en-US" sz="3600" dirty="0" smtClean="0"/>
              <a:t>72 </a:t>
            </a:r>
            <a:r>
              <a:rPr lang="en-US" sz="3600" dirty="0" err="1" smtClean="0"/>
              <a:t>hrs</a:t>
            </a:r>
            <a:endParaRPr lang="en-US" sz="3600" dirty="0"/>
          </a:p>
        </p:txBody>
      </p:sp>
      <p:pic>
        <p:nvPicPr>
          <p:cNvPr id="4" name="Picture 3" descr="T_Sfc_RTOFS_s2015102100_Phase2_72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17" y="1417638"/>
            <a:ext cx="9830284" cy="496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43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MPIPOM RTOFS Initialization</a:t>
            </a:r>
            <a:br>
              <a:rPr lang="en-US" sz="3600" dirty="0" smtClean="0"/>
            </a:br>
            <a:r>
              <a:rPr lang="en-US" sz="3600" dirty="0" smtClean="0"/>
              <a:t>Hurricane </a:t>
            </a:r>
            <a:r>
              <a:rPr lang="en-US" sz="3600" dirty="0" smtClean="0"/>
              <a:t>Patricia, </a:t>
            </a:r>
            <a:r>
              <a:rPr lang="en-US" sz="3600" dirty="0" smtClean="0"/>
              <a:t>T at 75 m: </a:t>
            </a:r>
            <a:r>
              <a:rPr lang="en-US" sz="3600" dirty="0" smtClean="0"/>
              <a:t>0 </a:t>
            </a:r>
            <a:r>
              <a:rPr lang="en-US" sz="3600" dirty="0" err="1" smtClean="0"/>
              <a:t>hrs</a:t>
            </a:r>
            <a:endParaRPr lang="en-US" sz="3600" dirty="0"/>
          </a:p>
        </p:txBody>
      </p:sp>
      <p:pic>
        <p:nvPicPr>
          <p:cNvPr id="8" name="Picture 7" descr="T_RTOFS75_2015102100_Phase2_0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1" y="1578421"/>
            <a:ext cx="10210800" cy="515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37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_RTOFS75_2015102100_Phase2_72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10315290" cy="52092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MPIPOM RTOFS Initialization</a:t>
            </a:r>
            <a:br>
              <a:rPr lang="en-US" sz="3600" dirty="0" smtClean="0"/>
            </a:br>
            <a:r>
              <a:rPr lang="en-US" sz="3600" dirty="0" smtClean="0"/>
              <a:t>Hurricane </a:t>
            </a:r>
            <a:r>
              <a:rPr lang="en-US" sz="3600" dirty="0" smtClean="0"/>
              <a:t>Patricia, </a:t>
            </a:r>
            <a:r>
              <a:rPr lang="en-US" sz="3600" dirty="0" smtClean="0"/>
              <a:t>T at 75 m: </a:t>
            </a:r>
            <a:r>
              <a:rPr lang="en-US" sz="3600" dirty="0" smtClean="0"/>
              <a:t>72 </a:t>
            </a:r>
            <a:r>
              <a:rPr lang="en-US" sz="3600" dirty="0" err="1" smtClean="0"/>
              <a:t>hrs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5670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_Sfc_RTOFS_s2015102100_Phase2_72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8138"/>
            <a:ext cx="10188831" cy="5145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2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MPIPOM RTOFS Initialization</a:t>
            </a:r>
            <a:br>
              <a:rPr lang="en-US" sz="3600" dirty="0" smtClean="0"/>
            </a:br>
            <a:r>
              <a:rPr lang="en-US" sz="3600" dirty="0" smtClean="0"/>
              <a:t>Hurricane </a:t>
            </a:r>
            <a:r>
              <a:rPr lang="en-US" sz="3600" dirty="0" smtClean="0"/>
              <a:t>Patricia, S </a:t>
            </a:r>
            <a:r>
              <a:rPr lang="en-US" sz="3600" dirty="0" smtClean="0"/>
              <a:t>at </a:t>
            </a:r>
            <a:r>
              <a:rPr lang="en-US" sz="3600" dirty="0" smtClean="0"/>
              <a:t>0 </a:t>
            </a:r>
            <a:r>
              <a:rPr lang="en-US" sz="3600" dirty="0" smtClean="0"/>
              <a:t>m: </a:t>
            </a:r>
            <a:r>
              <a:rPr lang="en-US" sz="3600" dirty="0" smtClean="0"/>
              <a:t>72 </a:t>
            </a:r>
            <a:r>
              <a:rPr lang="en-US" sz="3600" dirty="0" err="1" smtClean="0"/>
              <a:t>hrs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07873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RTOFS75_2015102100_Phase2_72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7429"/>
            <a:ext cx="10014858" cy="50575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MPIPOM RTOFS Initialization</a:t>
            </a:r>
            <a:br>
              <a:rPr lang="en-US" sz="3600" dirty="0" smtClean="0"/>
            </a:br>
            <a:r>
              <a:rPr lang="en-US" sz="3600" dirty="0" smtClean="0"/>
              <a:t>Hurricane </a:t>
            </a:r>
            <a:r>
              <a:rPr lang="en-US" sz="3600" dirty="0" smtClean="0"/>
              <a:t>Patricia, S </a:t>
            </a:r>
            <a:r>
              <a:rPr lang="en-US" sz="3600" dirty="0" smtClean="0"/>
              <a:t>at </a:t>
            </a:r>
            <a:r>
              <a:rPr lang="en-US" sz="3600" dirty="0" smtClean="0"/>
              <a:t>75 </a:t>
            </a:r>
            <a:r>
              <a:rPr lang="en-US" sz="3600" dirty="0" smtClean="0"/>
              <a:t>m: </a:t>
            </a:r>
            <a:r>
              <a:rPr lang="en-US" sz="3600" dirty="0" smtClean="0"/>
              <a:t>72 </a:t>
            </a:r>
            <a:r>
              <a:rPr lang="en-US" sz="3600" dirty="0" err="1" smtClean="0"/>
              <a:t>hrs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20102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18</Words>
  <Application>Microsoft Macintosh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MPIPOM RTOFS Initialization Hurricane Patricia, SST: 0 hrs</vt:lpstr>
      <vt:lpstr>MPIPOM RTOFS Initialization Hurricane Patricia, SST: 72 hrs</vt:lpstr>
      <vt:lpstr>MPIPOM RTOFS Initialization Hurricane Patricia, T at 75 m: 0 hrs</vt:lpstr>
      <vt:lpstr>MPIPOM RTOFS Initialization Hurricane Patricia, T at 75 m: 72 hrs</vt:lpstr>
      <vt:lpstr>MPIPOM RTOFS Initialization Hurricane Patricia, S at 0 m: 72 hrs</vt:lpstr>
      <vt:lpstr>MPIPOM RTOFS Initialization Hurricane Patricia, S at 75 m: 72 hrs</vt:lpstr>
    </vt:vector>
  </TitlesOfParts>
  <Company>University of Rhode Island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Cd formulation implemented  in 2015 Operational HWRF</dc:title>
  <dc:creator>Isaac Ginis</dc:creator>
  <cp:lastModifiedBy>Isaac Ginis</cp:lastModifiedBy>
  <cp:revision>11</cp:revision>
  <dcterms:created xsi:type="dcterms:W3CDTF">2015-07-27T15:59:56Z</dcterms:created>
  <dcterms:modified xsi:type="dcterms:W3CDTF">2016-02-25T01:05:03Z</dcterms:modified>
</cp:coreProperties>
</file>